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0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377B-4FBB-4F4E-82A7-80AE3B05D6E5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FC66-323F-42BC-8E04-962FED566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377B-4FBB-4F4E-82A7-80AE3B05D6E5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FC66-323F-42BC-8E04-962FED566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377B-4FBB-4F4E-82A7-80AE3B05D6E5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FC66-323F-42BC-8E04-962FED566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377B-4FBB-4F4E-82A7-80AE3B05D6E5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FC66-323F-42BC-8E04-962FED566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377B-4FBB-4F4E-82A7-80AE3B05D6E5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FC66-323F-42BC-8E04-962FED566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377B-4FBB-4F4E-82A7-80AE3B05D6E5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FC66-323F-42BC-8E04-962FED566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377B-4FBB-4F4E-82A7-80AE3B05D6E5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FC66-323F-42BC-8E04-962FED566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377B-4FBB-4F4E-82A7-80AE3B05D6E5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FC66-323F-42BC-8E04-962FED566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377B-4FBB-4F4E-82A7-80AE3B05D6E5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FC66-323F-42BC-8E04-962FED566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377B-4FBB-4F4E-82A7-80AE3B05D6E5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FC66-323F-42BC-8E04-962FED566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377B-4FBB-4F4E-82A7-80AE3B05D6E5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FC66-323F-42BC-8E04-962FED566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8377B-4FBB-4F4E-82A7-80AE3B05D6E5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FFC66-323F-42BC-8E04-962FED566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pypa/pip/master/contrib/get-pip.p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clone :By </a:t>
            </a:r>
            <a:r>
              <a:rPr lang="en-US" dirty="0" err="1" smtClean="0">
                <a:solidFill>
                  <a:srgbClr val="FF0000"/>
                </a:solidFill>
              </a:rPr>
              <a:t>kshama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singh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Functionalities of this App are:</a:t>
            </a:r>
          </a:p>
          <a:p>
            <a:r>
              <a:rPr lang="en-US" dirty="0"/>
              <a:t>1.signUp</a:t>
            </a:r>
          </a:p>
          <a:p>
            <a:r>
              <a:rPr lang="en-US" dirty="0"/>
              <a:t>2.sign-in</a:t>
            </a:r>
          </a:p>
          <a:p>
            <a:r>
              <a:rPr lang="en-US" dirty="0"/>
              <a:t>3.View a basic timeline</a:t>
            </a:r>
          </a:p>
          <a:p>
            <a:r>
              <a:rPr lang="en-US" dirty="0"/>
              <a:t>4.compose and post a tweet(100 </a:t>
            </a:r>
            <a:r>
              <a:rPr lang="en-US" dirty="0" err="1"/>
              <a:t>charecter</a:t>
            </a:r>
            <a:r>
              <a:rPr lang="en-US" dirty="0"/>
              <a:t>)</a:t>
            </a:r>
          </a:p>
          <a:p>
            <a:r>
              <a:rPr lang="en-US" dirty="0"/>
              <a:t>5.View the Profiles of other users</a:t>
            </a:r>
          </a:p>
          <a:p>
            <a:r>
              <a:rPr lang="en-US" dirty="0"/>
              <a:t>6.Shows all the tweets</a:t>
            </a:r>
          </a:p>
          <a:p>
            <a:r>
              <a:rPr lang="en-US" dirty="0"/>
              <a:t>7.Followers</a:t>
            </a:r>
          </a:p>
          <a:p>
            <a:r>
              <a:rPr lang="en-US" dirty="0"/>
              <a:t>8.Following</a:t>
            </a:r>
          </a:p>
          <a:p>
            <a:r>
              <a:rPr lang="en-US" dirty="0"/>
              <a:t>9.Time ,tweet </a:t>
            </a:r>
            <a:r>
              <a:rPr lang="en-US" dirty="0" smtClean="0"/>
              <a:t>posted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2050" name="Picture 2" descr="C:\Documents and Settings\home\My Documents\backup kshama\home pag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47520"/>
            <a:ext cx="8229600" cy="44313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pic>
        <p:nvPicPr>
          <p:cNvPr id="3074" name="Picture 2" descr="C:\Documents and Settings\home\My Documents\backup kshama\my profil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67154"/>
            <a:ext cx="8229600" cy="43920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profile</a:t>
            </a:r>
            <a:endParaRPr lang="en-US" dirty="0"/>
          </a:p>
        </p:txBody>
      </p:sp>
      <p:pic>
        <p:nvPicPr>
          <p:cNvPr id="4098" name="Picture 2" descr="C:\Documents and Settings\home\My Documents\backup kshama\public profil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56312"/>
            <a:ext cx="8229600" cy="44137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  <a:endParaRPr lang="en-US" dirty="0"/>
          </a:p>
        </p:txBody>
      </p:sp>
      <p:pic>
        <p:nvPicPr>
          <p:cNvPr id="1026" name="Picture 2" descr="C:\Documents and Settings\home\Desktop\terminal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001000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1752599"/>
          </a:xfrm>
        </p:spPr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Software requirement</a:t>
            </a:r>
            <a:br>
              <a:rPr lang="en-US" u="sng" dirty="0" smtClean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057400"/>
            <a:ext cx="8839200" cy="42672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dirty="0" err="1" smtClean="0">
                <a:solidFill>
                  <a:schemeClr val="tx1"/>
                </a:solidFill>
              </a:rPr>
              <a:t>Django</a:t>
            </a:r>
            <a:r>
              <a:rPr lang="en-US" dirty="0" smtClean="0">
                <a:solidFill>
                  <a:schemeClr val="tx1"/>
                </a:solidFill>
              </a:rPr>
              <a:t>/python 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OS: </a:t>
            </a:r>
            <a:r>
              <a:rPr lang="en-US" dirty="0" err="1" smtClean="0">
                <a:solidFill>
                  <a:schemeClr val="tx1"/>
                </a:solidFill>
              </a:rPr>
              <a:t>ubuntu</a:t>
            </a:r>
            <a:r>
              <a:rPr lang="en-US" dirty="0" smtClean="0">
                <a:solidFill>
                  <a:schemeClr val="tx1"/>
                </a:solidFill>
              </a:rPr>
              <a:t> 12.04 /windows (7,8, XP)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Django</a:t>
            </a:r>
            <a:r>
              <a:rPr lang="en-US" dirty="0" smtClean="0">
                <a:solidFill>
                  <a:schemeClr val="tx1"/>
                </a:solidFill>
              </a:rPr>
              <a:t> version : 1.7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Python  version : 2.7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Pip version :2.7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virtualenv-3.4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Installation :Step of installing </a:t>
            </a:r>
            <a:r>
              <a:rPr lang="en-US" sz="3600" dirty="0" err="1" smtClean="0">
                <a:solidFill>
                  <a:srgbClr val="FF0000"/>
                </a:solidFill>
              </a:rPr>
              <a:t>SetUp</a:t>
            </a:r>
            <a:r>
              <a:rPr lang="en-US" sz="3600" dirty="0" smtClean="0">
                <a:solidFill>
                  <a:srgbClr val="FF0000"/>
                </a:solidFill>
              </a:rPr>
              <a:t> in </a:t>
            </a:r>
            <a:r>
              <a:rPr lang="en-US" sz="3600" dirty="0" err="1" smtClean="0">
                <a:solidFill>
                  <a:srgbClr val="FF0000"/>
                </a:solidFill>
              </a:rPr>
              <a:t>Ubuntu</a:t>
            </a:r>
            <a:r>
              <a:rPr lang="en-US" sz="3600" dirty="0" smtClean="0">
                <a:solidFill>
                  <a:srgbClr val="FF0000"/>
                </a:solidFill>
              </a:rPr>
              <a:t/>
            </a:r>
            <a:br>
              <a:rPr lang="en-US" sz="3600" dirty="0" smtClean="0">
                <a:solidFill>
                  <a:srgbClr val="FF0000"/>
                </a:solidFill>
              </a:rPr>
            </a:b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step </a:t>
            </a:r>
            <a:r>
              <a:rPr lang="en-US" dirty="0"/>
              <a:t>1:python is already there in </a:t>
            </a:r>
            <a:r>
              <a:rPr lang="en-US" dirty="0" err="1"/>
              <a:t>ubuntu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You </a:t>
            </a:r>
            <a:r>
              <a:rPr lang="en-US" dirty="0"/>
              <a:t>have to install pip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apt-get install python-pip</a:t>
            </a:r>
          </a:p>
          <a:p>
            <a:pPr>
              <a:buNone/>
            </a:pPr>
            <a:r>
              <a:rPr lang="en-US" dirty="0" smtClean="0"/>
              <a:t>                 pip </a:t>
            </a:r>
            <a:r>
              <a:rPr lang="en-US" dirty="0"/>
              <a:t>install -U </a:t>
            </a:r>
            <a:r>
              <a:rPr lang="en-US" dirty="0" smtClean="0"/>
              <a:t>pip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Step 2: Install </a:t>
            </a:r>
            <a:r>
              <a:rPr lang="en-US" dirty="0" err="1"/>
              <a:t>Django</a:t>
            </a:r>
            <a:r>
              <a:rPr lang="en-US" dirty="0"/>
              <a:t> 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apt-get install python-</a:t>
            </a:r>
            <a:r>
              <a:rPr lang="en-US" dirty="0" err="1"/>
              <a:t>django</a:t>
            </a:r>
            <a:endParaRPr lang="en-US" dirty="0"/>
          </a:p>
          <a:p>
            <a:pPr>
              <a:buNone/>
            </a:pPr>
            <a:r>
              <a:rPr lang="en-US" dirty="0" smtClean="0"/>
              <a:t>                   now </a:t>
            </a:r>
            <a:r>
              <a:rPr lang="en-US" dirty="0"/>
              <a:t>in terminal follow the path of project and 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run </a:t>
            </a:r>
            <a:r>
              <a:rPr lang="en-US" dirty="0"/>
              <a:t>using command</a:t>
            </a:r>
          </a:p>
          <a:p>
            <a:pPr>
              <a:buNone/>
            </a:pPr>
            <a:r>
              <a:rPr lang="en-US" dirty="0" smtClean="0"/>
              <a:t>                  "</a:t>
            </a:r>
            <a:r>
              <a:rPr lang="en-US" dirty="0"/>
              <a:t>python manage.py </a:t>
            </a:r>
            <a:r>
              <a:rPr lang="en-US" dirty="0" err="1"/>
              <a:t>runserver</a:t>
            </a:r>
            <a:r>
              <a:rPr lang="en-US" dirty="0"/>
              <a:t>"</a:t>
            </a:r>
          </a:p>
          <a:p>
            <a:r>
              <a:rPr lang="en-US" dirty="0"/>
              <a:t>In any browser run project with "http:\127.0.0.1:8000"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Step of installing </a:t>
            </a:r>
            <a:r>
              <a:rPr lang="en-US" sz="3200" dirty="0" err="1">
                <a:solidFill>
                  <a:srgbClr val="FF0000"/>
                </a:solidFill>
              </a:rPr>
              <a:t>SetUp</a:t>
            </a:r>
            <a:r>
              <a:rPr lang="en-US" sz="3200" dirty="0">
                <a:solidFill>
                  <a:srgbClr val="FF0000"/>
                </a:solidFill>
              </a:rPr>
              <a:t> in Windows(7,8, or XP)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Step 1:Download python https://www.python.org/downloads/ </a:t>
            </a:r>
          </a:p>
          <a:p>
            <a:r>
              <a:rPr lang="en-US" dirty="0" err="1" smtClean="0"/>
              <a:t>Description:This</a:t>
            </a:r>
            <a:r>
              <a:rPr lang="en-US" dirty="0" smtClean="0"/>
              <a:t> will install "pip" also.</a:t>
            </a:r>
          </a:p>
          <a:p>
            <a:r>
              <a:rPr lang="en-US" dirty="0" smtClean="0"/>
              <a:t> You can see it here "C:\Python27\Scripts" Or if needed ,</a:t>
            </a:r>
          </a:p>
          <a:p>
            <a:r>
              <a:rPr lang="en-US" dirty="0" smtClean="0"/>
              <a:t>save script get-pip.py(</a:t>
            </a:r>
            <a:r>
              <a:rPr lang="en-US" dirty="0" smtClean="0">
                <a:hlinkClick r:id="rId2"/>
              </a:rPr>
              <a:t>https://raw.githubusercontent.com/pypa/pip/master/contrib/get-pip.py</a:t>
            </a:r>
            <a:r>
              <a:rPr lang="en-US" dirty="0" smtClean="0"/>
              <a:t>)</a:t>
            </a:r>
          </a:p>
          <a:p>
            <a:r>
              <a:rPr lang="en-US" dirty="0" smtClean="0"/>
              <a:t> and run with command "C:\&gt; python get-pip.py" in </a:t>
            </a:r>
            <a:r>
              <a:rPr lang="en-US" dirty="0" err="1" smtClean="0"/>
              <a:t>cmd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of installing </a:t>
            </a:r>
            <a:r>
              <a:rPr lang="en-US" dirty="0" err="1" smtClean="0">
                <a:solidFill>
                  <a:srgbClr val="FF0000"/>
                </a:solidFill>
              </a:rPr>
              <a:t>SetUp</a:t>
            </a:r>
            <a:r>
              <a:rPr lang="en-US" dirty="0" smtClean="0">
                <a:solidFill>
                  <a:srgbClr val="FF0000"/>
                </a:solidFill>
              </a:rPr>
              <a:t> in Windows(7,8, or XP)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2:Add Path to "system"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Go to system properties(either by control </a:t>
            </a:r>
            <a:r>
              <a:rPr lang="en-US" dirty="0" err="1" smtClean="0"/>
              <a:t>panal</a:t>
            </a:r>
            <a:r>
              <a:rPr lang="en-US" dirty="0" smtClean="0"/>
              <a:t> or right click on my computer icon on Desktop)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choose "Advance" choose "Path" then edit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Add "C:\Python27;" and "C:\Python27\Scripts" (in python is python 2.7) logoff you computer and start again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44762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Step 3:Install </a:t>
            </a:r>
            <a:r>
              <a:rPr lang="en-US" sz="3100" dirty="0" err="1" smtClean="0"/>
              <a:t>virtualenv</a:t>
            </a:r>
            <a:r>
              <a:rPr lang="en-US" sz="3100" dirty="0" smtClean="0"/>
              <a:t> and </a:t>
            </a:r>
            <a:r>
              <a:rPr lang="en-US" sz="3100" dirty="0" err="1" smtClean="0"/>
              <a:t>virtualenvwrapper</a:t>
            </a: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smtClean="0"/>
              <a:t>C:\&gt; pip install </a:t>
            </a:r>
            <a:r>
              <a:rPr lang="en-US" sz="3100" dirty="0" err="1" smtClean="0"/>
              <a:t>virtualenv</a:t>
            </a:r>
            <a:r>
              <a:rPr lang="en-US" sz="3100" dirty="0" smtClean="0"/>
              <a:t> </a:t>
            </a:r>
            <a:br>
              <a:rPr lang="en-US" sz="3100" dirty="0" smtClean="0"/>
            </a:br>
            <a:r>
              <a:rPr lang="en-US" sz="3100" dirty="0" smtClean="0"/>
              <a:t>                   C:\&gt; pip install </a:t>
            </a:r>
            <a:r>
              <a:rPr lang="en-US" sz="3100" dirty="0" err="1" smtClean="0"/>
              <a:t>virtualenvwrapper-powershell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810000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pPr>
              <a:buNone/>
            </a:pPr>
            <a:r>
              <a:rPr lang="en-US" dirty="0" smtClean="0"/>
              <a:t>Step 4:Download </a:t>
            </a:r>
            <a:r>
              <a:rPr lang="en-US" dirty="0" err="1" smtClean="0"/>
              <a:t>Django</a:t>
            </a:r>
            <a:r>
              <a:rPr lang="en-US" dirty="0" smtClean="0"/>
              <a:t> package </a:t>
            </a:r>
          </a:p>
          <a:p>
            <a:pPr>
              <a:buNone/>
            </a:pPr>
            <a:r>
              <a:rPr lang="en-US" dirty="0" smtClean="0"/>
              <a:t>"https://github.com/django/django/zipball/master" download zipped and </a:t>
            </a:r>
          </a:p>
          <a:p>
            <a:pPr>
              <a:buNone/>
            </a:pPr>
            <a:r>
              <a:rPr lang="en-US" dirty="0" smtClean="0"/>
              <a:t>extract it Here you'll find setup.py Follow the path of setup.py and run using </a:t>
            </a:r>
            <a:r>
              <a:rPr lang="en-US" dirty="0" err="1" smtClean="0"/>
              <a:t>cmd</a:t>
            </a:r>
            <a:r>
              <a:rPr lang="en-US" dirty="0" smtClean="0"/>
              <a:t> " C:\&gt;python setup.py install" this'll install </a:t>
            </a:r>
            <a:r>
              <a:rPr lang="en-US" dirty="0" err="1" smtClean="0"/>
              <a:t>Django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of installing </a:t>
            </a:r>
            <a:r>
              <a:rPr lang="en-US" dirty="0" err="1" smtClean="0">
                <a:solidFill>
                  <a:srgbClr val="FF0000"/>
                </a:solidFill>
              </a:rPr>
              <a:t>SetUp</a:t>
            </a:r>
            <a:r>
              <a:rPr lang="en-US" dirty="0" smtClean="0">
                <a:solidFill>
                  <a:srgbClr val="FF0000"/>
                </a:solidFill>
              </a:rPr>
              <a:t> in Windows(7,8, or XP)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in </a:t>
            </a:r>
            <a:r>
              <a:rPr lang="en-US" dirty="0" err="1" smtClean="0"/>
              <a:t>cmd</a:t>
            </a:r>
            <a:r>
              <a:rPr lang="en-US" dirty="0" smtClean="0"/>
              <a:t> follow the path of project and run using command "python manage.py </a:t>
            </a:r>
            <a:r>
              <a:rPr lang="en-US" dirty="0" err="1" smtClean="0"/>
              <a:t>runserver</a:t>
            </a:r>
            <a:r>
              <a:rPr lang="en-US" dirty="0" smtClean="0"/>
              <a:t>" in any browser run project with "http:\\127.0.0.1:8000"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1027" name="Picture 3" descr="C:\Documents and Settings\home\My Documents\backup kshama\index_bas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5628"/>
            <a:ext cx="8229600" cy="40751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SignUp</a:t>
            </a:r>
            <a:endParaRPr lang="en-US" dirty="0"/>
          </a:p>
        </p:txBody>
      </p:sp>
      <p:pic>
        <p:nvPicPr>
          <p:cNvPr id="5122" name="Picture 2" descr="C:\Documents and Settings\home\My Documents\backup kshama\signup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45262"/>
            <a:ext cx="8229600" cy="40358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367</Words>
  <Application>Microsoft Office PowerPoint</Application>
  <PresentationFormat>On-screen Show (4:3)</PresentationFormat>
  <Paragraphs>63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Twitter clone :By kshama singh </vt:lpstr>
      <vt:lpstr>Software requirement </vt:lpstr>
      <vt:lpstr>Installation :Step of installing SetUp in Ubuntu </vt:lpstr>
      <vt:lpstr>Step of installing SetUp in Windows(7,8, or XP)</vt:lpstr>
      <vt:lpstr>Step of installing SetUp in Windows(7,8, or XP)</vt:lpstr>
      <vt:lpstr>Step 3:Install virtualenv and virtualenvwrapper  C:\&gt; pip install virtualenv                     C:\&gt; pip install virtualenvwrapper-powershell </vt:lpstr>
      <vt:lpstr>Step of installing SetUp in Windows(7,8, or XP)</vt:lpstr>
      <vt:lpstr>Home page</vt:lpstr>
      <vt:lpstr>SignUp</vt:lpstr>
      <vt:lpstr>Home page</vt:lpstr>
      <vt:lpstr>profile</vt:lpstr>
      <vt:lpstr>All profile</vt:lpstr>
      <vt:lpstr>Command line</vt:lpstr>
    </vt:vector>
  </TitlesOfParts>
  <Company>wwww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clone</dc:title>
  <dc:creator>pawan</dc:creator>
  <cp:lastModifiedBy>pawan</cp:lastModifiedBy>
  <cp:revision>5</cp:revision>
  <dcterms:created xsi:type="dcterms:W3CDTF">2015-01-24T21:41:16Z</dcterms:created>
  <dcterms:modified xsi:type="dcterms:W3CDTF">2015-01-24T22:26:29Z</dcterms:modified>
</cp:coreProperties>
</file>