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8"/>
  </p:notesMasterIdLst>
  <p:sldIdLst>
    <p:sldId id="257" r:id="rId3"/>
    <p:sldId id="267" r:id="rId4"/>
    <p:sldId id="268" r:id="rId5"/>
    <p:sldId id="269" r:id="rId6"/>
    <p:sldId id="27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5806" autoAdjust="0"/>
  </p:normalViewPr>
  <p:slideViewPr>
    <p:cSldViewPr snapToGrid="0" snapToObjects="1">
      <p:cViewPr varScale="1">
        <p:scale>
          <a:sx n="54" d="100"/>
          <a:sy n="54" d="100"/>
        </p:scale>
        <p:origin x="-18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08A42-8110-7F4B-8B5D-8E63E83FB20C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9D2A8-80AF-A04A-8712-B8C3DD67BF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42868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9D2A8-80AF-A04A-8712-B8C3DD67BF6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6308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48295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3756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18938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76186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95900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76707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35267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89867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555714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773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44892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585477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826198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4136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5174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2593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21584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8754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6258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6252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3530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BEA4D-F3C4-4046-BB47-FCB1207B26B3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4272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51F00-3264-D74A-9603-89B73FD0711A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0741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2495" y="720969"/>
            <a:ext cx="7772400" cy="1470025"/>
          </a:xfrm>
        </p:spPr>
        <p:txBody>
          <a:bodyPr/>
          <a:lstStyle/>
          <a:p>
            <a:r>
              <a:rPr lang="en-US" dirty="0" smtClean="0"/>
              <a:t>Community Forum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8695" y="3200401"/>
            <a:ext cx="4635305" cy="2706808"/>
          </a:xfrm>
        </p:spPr>
        <p:txBody>
          <a:bodyPr>
            <a:noAutofit/>
          </a:bodyPr>
          <a:lstStyle/>
          <a:p>
            <a:r>
              <a:rPr lang="en-US" b="1" dirty="0" smtClean="0">
                <a:ea typeface="+mj-ea"/>
              </a:rPr>
              <a:t>Team : Pegasus</a:t>
            </a:r>
          </a:p>
          <a:p>
            <a:r>
              <a:rPr lang="en-US" b="1" dirty="0" err="1" smtClean="0">
                <a:ea typeface="+mj-ea"/>
              </a:rPr>
              <a:t>Vinutha</a:t>
            </a:r>
            <a:r>
              <a:rPr lang="en-US" b="1" dirty="0" smtClean="0">
                <a:ea typeface="+mj-ea"/>
              </a:rPr>
              <a:t> </a:t>
            </a:r>
            <a:r>
              <a:rPr lang="en-US" b="1" dirty="0" err="1" smtClean="0">
                <a:ea typeface="+mj-ea"/>
              </a:rPr>
              <a:t>Muthyala</a:t>
            </a:r>
            <a:endParaRPr lang="en-US" b="1" dirty="0" smtClean="0">
              <a:ea typeface="+mj-ea"/>
            </a:endParaRPr>
          </a:p>
          <a:p>
            <a:r>
              <a:rPr lang="en-US" b="1" dirty="0" err="1" smtClean="0">
                <a:ea typeface="+mj-ea"/>
              </a:rPr>
              <a:t>Santhosh</a:t>
            </a:r>
            <a:r>
              <a:rPr lang="en-US" b="1" dirty="0" smtClean="0">
                <a:ea typeface="+mj-ea"/>
              </a:rPr>
              <a:t> </a:t>
            </a:r>
            <a:r>
              <a:rPr lang="en-US" b="1" dirty="0" err="1" smtClean="0">
                <a:ea typeface="+mj-ea"/>
              </a:rPr>
              <a:t>Murarishetti</a:t>
            </a:r>
            <a:endParaRPr lang="en-US" b="1" dirty="0" smtClean="0">
              <a:ea typeface="+mj-ea"/>
            </a:endParaRPr>
          </a:p>
          <a:p>
            <a:r>
              <a:rPr lang="en-US" b="1" dirty="0" err="1" smtClean="0">
                <a:ea typeface="+mj-ea"/>
              </a:rPr>
              <a:t>Sravan</a:t>
            </a:r>
            <a:r>
              <a:rPr lang="en-US" b="1" dirty="0" smtClean="0">
                <a:ea typeface="+mj-ea"/>
              </a:rPr>
              <a:t> Kumar </a:t>
            </a:r>
            <a:r>
              <a:rPr lang="en-US" b="1" dirty="0" err="1" smtClean="0">
                <a:ea typeface="+mj-ea"/>
              </a:rPr>
              <a:t>Appana</a:t>
            </a:r>
            <a:endParaRPr lang="en-US" b="1" dirty="0" smtClean="0">
              <a:ea typeface="+mj-ea"/>
            </a:endParaRPr>
          </a:p>
          <a:p>
            <a:r>
              <a:rPr lang="en-US" b="1" dirty="0" err="1" smtClean="0">
                <a:ea typeface="+mj-ea"/>
              </a:rPr>
              <a:t>Vikesh</a:t>
            </a:r>
            <a:r>
              <a:rPr lang="en-US" b="1" dirty="0" smtClean="0">
                <a:ea typeface="+mj-ea"/>
              </a:rPr>
              <a:t> </a:t>
            </a:r>
            <a:r>
              <a:rPr lang="en-US" b="1" dirty="0" err="1" smtClean="0">
                <a:ea typeface="+mj-ea"/>
              </a:rPr>
              <a:t>Padarthi</a:t>
            </a:r>
            <a:endParaRPr lang="en-US" b="1" dirty="0">
              <a:ea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10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795954" y="457200"/>
            <a:ext cx="8229600" cy="1143000"/>
          </a:xfrm>
        </p:spPr>
        <p:txBody>
          <a:bodyPr/>
          <a:lstStyle/>
          <a:p>
            <a:r>
              <a:rPr lang="en-IN" sz="4000" b="1" dirty="0" smtClean="0">
                <a:latin typeface="+mj-lt"/>
              </a:rPr>
              <a:t>ABSTRACT</a:t>
            </a:r>
            <a:endParaRPr lang="en-US" sz="4000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50569" cy="452596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dirty="0" smtClean="0">
                <a:latin typeface="+mn-lt"/>
              </a:rPr>
              <a:t> The Community forum will help Users to post the questions and at the same time they can answer the other queries which were posted by other Users in the organization.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>
                <a:latin typeface="+mn-lt"/>
              </a:rPr>
              <a:t> To answer any question or check the questions which were posted by them they need to login into the website.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>
                <a:latin typeface="+mn-lt"/>
              </a:rPr>
              <a:t> Without login, they can check all the previously asked questions and check for particular question/answer with the help of search bar given. </a:t>
            </a:r>
            <a:endParaRPr lang="en-US" sz="2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461846" y="457200"/>
            <a:ext cx="8229600" cy="1143000"/>
          </a:xfrm>
        </p:spPr>
        <p:txBody>
          <a:bodyPr/>
          <a:lstStyle/>
          <a:p>
            <a:r>
              <a:rPr lang="en-US" dirty="0" smtClean="0"/>
              <a:t>Features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+mn-lt"/>
              </a:rPr>
              <a:t>Users can </a:t>
            </a:r>
            <a:r>
              <a:rPr lang="en-US" sz="2800" dirty="0" smtClean="0">
                <a:latin typeface="+mn-lt"/>
              </a:rPr>
              <a:t>specify the question category while posting their question.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+mn-lt"/>
              </a:rPr>
              <a:t>Users can </a:t>
            </a:r>
            <a:r>
              <a:rPr lang="en-US" sz="2800" dirty="0" smtClean="0">
                <a:latin typeface="+mn-lt"/>
              </a:rPr>
              <a:t>search already existing questions and their answers with the help of search box provided.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+mn-lt"/>
              </a:rPr>
              <a:t>Users </a:t>
            </a:r>
            <a:r>
              <a:rPr lang="en-US" sz="2800" dirty="0" smtClean="0">
                <a:latin typeface="+mn-lt"/>
              </a:rPr>
              <a:t>can search by </a:t>
            </a:r>
            <a:r>
              <a:rPr lang="en-US" sz="2800" dirty="0" smtClean="0">
                <a:latin typeface="+mn-lt"/>
              </a:rPr>
              <a:t>Author , </a:t>
            </a:r>
            <a:r>
              <a:rPr lang="en-US" sz="2800" dirty="0" smtClean="0">
                <a:latin typeface="+mn-lt"/>
              </a:rPr>
              <a:t>category and Question </a:t>
            </a:r>
            <a:r>
              <a:rPr lang="en-US" sz="2800" dirty="0" smtClean="0">
                <a:latin typeface="+mn-lt"/>
              </a:rPr>
              <a:t>content.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+mn-lt"/>
              </a:rPr>
              <a:t>Users can check all the questions that are posted and </a:t>
            </a:r>
            <a:r>
              <a:rPr lang="en-US" sz="2800" dirty="0" err="1" smtClean="0">
                <a:latin typeface="+mn-lt"/>
              </a:rPr>
              <a:t>answeres</a:t>
            </a:r>
            <a:r>
              <a:rPr lang="en-US" sz="2800" dirty="0" smtClean="0">
                <a:latin typeface="+mn-lt"/>
              </a:rPr>
              <a:t>. </a:t>
            </a:r>
          </a:p>
          <a:p>
            <a:pPr>
              <a:buNone/>
            </a:pPr>
            <a:endParaRPr lang="en-US" sz="2800" dirty="0" smtClean="0">
              <a:latin typeface="+mn-lt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883877" y="0"/>
            <a:ext cx="8229600" cy="1143000"/>
          </a:xfrm>
        </p:spPr>
        <p:txBody>
          <a:bodyPr/>
          <a:lstStyle/>
          <a:p>
            <a:r>
              <a:rPr lang="en-US" dirty="0" smtClean="0"/>
              <a:t>Preview :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133" y="1143000"/>
            <a:ext cx="3780327" cy="2391508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783015" y="1143000"/>
            <a:ext cx="4360985" cy="2391508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4783015" y="3745524"/>
            <a:ext cx="4360984" cy="2549768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1" y="3745524"/>
            <a:ext cx="4044459" cy="23211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46185" y="439615"/>
            <a:ext cx="4202723" cy="2672862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18185" y="439615"/>
            <a:ext cx="4325815" cy="26728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35469" y="4395989"/>
            <a:ext cx="40268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i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Thank You</a:t>
            </a:r>
            <a:endParaRPr lang="en-US" sz="6600" b="1" i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152</Words>
  <Application>Microsoft Macintosh PowerPoint</Application>
  <PresentationFormat>On-screen Show (4:3)</PresentationFormat>
  <Paragraphs>18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Custom Design</vt:lpstr>
      <vt:lpstr>Community Forum</vt:lpstr>
      <vt:lpstr>ABSTRACT</vt:lpstr>
      <vt:lpstr>Features :</vt:lpstr>
      <vt:lpstr>Preview :</vt:lpstr>
      <vt:lpstr>Slide 5</vt:lpstr>
    </vt:vector>
  </TitlesOfParts>
  <Company>University of Missouri - Kansas City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UMKC Faculty and Staff</dc:creator>
  <cp:lastModifiedBy>Kiran</cp:lastModifiedBy>
  <cp:revision>29</cp:revision>
  <dcterms:created xsi:type="dcterms:W3CDTF">2014-01-29T16:47:28Z</dcterms:created>
  <dcterms:modified xsi:type="dcterms:W3CDTF">2016-11-14T04:05:44Z</dcterms:modified>
</cp:coreProperties>
</file>