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80222"/>
  </p:normalViewPr>
  <p:slideViewPr>
    <p:cSldViewPr snapToGrid="0" snapToObjects="1">
      <p:cViewPr>
        <p:scale>
          <a:sx n="88" d="100"/>
          <a:sy n="88" d="100"/>
        </p:scale>
        <p:origin x="16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E94F-04D1-0344-9B21-A0AEBFCAD1E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B1F65-0BD6-9F47-86EE-DC94B915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Underlined items</a:t>
            </a:r>
            <a:r>
              <a:rPr lang="en-US" baseline="0" dirty="0" smtClean="0"/>
              <a:t> should have a hyperlink to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2-4 should all be on one page under calculate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 of Calculate Score</a:t>
            </a:r>
          </a:p>
          <a:p>
            <a:endParaRPr lang="en-US" dirty="0" smtClean="0"/>
          </a:p>
          <a:p>
            <a:r>
              <a:rPr lang="en-US" dirty="0" smtClean="0"/>
              <a:t>*select from patients box should have a drop 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 score page2</a:t>
            </a:r>
          </a:p>
          <a:p>
            <a:endParaRPr lang="en-US" dirty="0" smtClean="0"/>
          </a:p>
          <a:p>
            <a:r>
              <a:rPr lang="en-US" dirty="0" smtClean="0"/>
              <a:t>*put individual</a:t>
            </a:r>
            <a:r>
              <a:rPr lang="en-US" baseline="0" dirty="0" smtClean="0"/>
              <a:t> score for each section in box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page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Previous Scores Page 1</a:t>
            </a:r>
          </a:p>
          <a:p>
            <a:endParaRPr lang="en-US" dirty="0" smtClean="0"/>
          </a:p>
          <a:p>
            <a:r>
              <a:rPr lang="en-US" dirty="0" smtClean="0"/>
              <a:t>Box should be a drop down menu</a:t>
            </a:r>
          </a:p>
          <a:p>
            <a:endParaRPr lang="en-US" dirty="0" smtClean="0"/>
          </a:p>
          <a:p>
            <a:r>
              <a:rPr lang="en-US" dirty="0" smtClean="0"/>
              <a:t>Table</a:t>
            </a:r>
            <a:r>
              <a:rPr lang="en-US" baseline="0" dirty="0" smtClean="0"/>
              <a:t> will be generated based on patient selected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LogIn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1F65-0BD6-9F47-86EE-DC94B9158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6" y="1259304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Calculate </a:t>
            </a:r>
            <a:r>
              <a:rPr lang="en-US" sz="1800" u="sng" dirty="0"/>
              <a:t>Score </a:t>
            </a:r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sz="1800" u="sng" dirty="0"/>
              <a:t/>
            </a:r>
            <a:br>
              <a:rPr lang="en-US" sz="1800" u="sng" dirty="0"/>
            </a:br>
            <a:r>
              <a:rPr lang="en-US" sz="1800" u="sng" dirty="0" smtClean="0"/>
              <a:t>View Previous Scores</a:t>
            </a:r>
            <a:br>
              <a:rPr lang="en-US" sz="1800" u="sng" dirty="0" smtClean="0"/>
            </a:br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sz="1800" u="sng" dirty="0" smtClean="0"/>
              <a:t>LOG-IN</a:t>
            </a:r>
            <a:br>
              <a:rPr lang="en-US" sz="1800" u="sng" dirty="0" smtClean="0"/>
            </a:br>
            <a:r>
              <a:rPr lang="en-US" sz="1800" u="sng" dirty="0"/>
              <a:t/>
            </a:r>
            <a:br>
              <a:rPr lang="en-US" sz="1800" u="sng" dirty="0"/>
            </a:br>
            <a:r>
              <a:rPr lang="en-US" sz="1800" u="sng" dirty="0" smtClean="0"/>
              <a:t>SIGN UP</a:t>
            </a:r>
            <a:br>
              <a:rPr lang="en-US" sz="1800" u="sng" dirty="0" smtClean="0"/>
            </a:br>
            <a:r>
              <a:rPr lang="en-US" sz="1800" u="sng" dirty="0"/>
              <a:t/>
            </a:r>
            <a:br>
              <a:rPr lang="en-US" sz="1800" u="sng" dirty="0"/>
            </a:br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sz="1800" u="sng" dirty="0" smtClean="0"/>
              <a:t/>
            </a:r>
            <a:br>
              <a:rPr lang="en-US" sz="1800" u="sng" dirty="0" smtClean="0"/>
            </a:br>
            <a:endParaRPr lang="en-US" sz="18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17848" y="1259304"/>
            <a:ext cx="5923619" cy="2669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chemeClr val="tx1"/>
                </a:solidFill>
              </a:rPr>
              <a:t>NeoNEEDS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117848" y="2967228"/>
            <a:ext cx="8074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Early Warning System for Necrotizing </a:t>
            </a:r>
            <a:r>
              <a:rPr lang="en-US" dirty="0" err="1" smtClean="0">
                <a:solidFill>
                  <a:schemeClr val="tx1"/>
                </a:solidFill>
              </a:rPr>
              <a:t>Enterocolitis</a:t>
            </a:r>
            <a:r>
              <a:rPr lang="en-US" dirty="0" smtClean="0">
                <a:solidFill>
                  <a:schemeClr val="tx1"/>
                </a:solidFill>
              </a:rPr>
              <a:t> (NEC) in neonates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				Time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from Previous Patients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New Patient Info 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</a:p>
          <a:p>
            <a:pPr marL="0" indent="0">
              <a:buNone/>
            </a:pPr>
            <a:r>
              <a:rPr lang="en-US" dirty="0" smtClean="0"/>
              <a:t>DOB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638" y="1123836"/>
            <a:ext cx="2947482" cy="4601183"/>
            <a:chOff x="185186" y="1259304"/>
            <a:chExt cx="2947482" cy="460118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85186" y="1259304"/>
              <a:ext cx="2947482" cy="46011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u="sng" dirty="0" smtClean="0"/>
                <a:t>Calculate Score</a:t>
              </a:r>
            </a:p>
            <a:p>
              <a:endParaRPr lang="en-US" sz="1800" u="sng" dirty="0"/>
            </a:p>
            <a:p>
              <a:r>
                <a:rPr lang="en-US" sz="1800" u="sng" dirty="0" smtClean="0"/>
                <a:t>View Previous Scores </a:t>
              </a:r>
            </a:p>
            <a:p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LOG-IN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SIGN UP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endParaRPr lang="en-US" sz="1800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312" y="1462418"/>
              <a:ext cx="26212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/>
                <a:t>NeoNEEDS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82067" y="1680893"/>
            <a:ext cx="1988457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3499" y="3832820"/>
            <a:ext cx="2001758" cy="40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5610" y="1726190"/>
            <a:ext cx="1988457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87382" y="2588272"/>
            <a:ext cx="3685417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63499" y="4280388"/>
            <a:ext cx="2001758" cy="40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154" y="197526"/>
            <a:ext cx="1936446" cy="39519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4485" y="633310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Appropriate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Drowsy</a:t>
            </a:r>
            <a:r>
              <a:rPr lang="en-US" sz="1200" dirty="0"/>
              <a:t>, decreased activity, responds appropriately to </a:t>
            </a:r>
            <a:r>
              <a:rPr lang="en-US" sz="1200" dirty="0" smtClean="0"/>
              <a:t>stimulation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Lethargic </a:t>
            </a:r>
            <a:r>
              <a:rPr lang="en-US" sz="1200" dirty="0"/>
              <a:t>decreased activity with minimal response to stimulation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02184" y="135707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Cardiovascular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85" y="2684731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Respiratory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2184" y="408633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Abdominal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2184" y="5340447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Feeds</a:t>
            </a:r>
          </a:p>
          <a:p>
            <a:pPr algn="ctr"/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3732" y="1744256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 Rate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Stable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&gt;160 for one hour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&gt;160 for two hours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&lt;100 for two hours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884" y="1748535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Capillary refill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&lt;2 seconds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&lt;5 seconds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&gt;5 seconds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689340" y="1748973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Mean Arterial Pressure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Stable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&lt;10% from prior 24 hours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Unstable/requiring </a:t>
            </a:r>
            <a:r>
              <a:rPr lang="en-US" sz="1200" dirty="0" err="1" smtClean="0"/>
              <a:t>pressors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56883" y="3069775"/>
            <a:ext cx="1808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Apnea/Desaturations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None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Self-limited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Requiring stimulation/bagging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88070" y="3054063"/>
                <a:ext cx="15123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Respiratory Rate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dirty="0" smtClean="0"/>
                  <a:t>No change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dirty="0" smtClean="0"/>
                  <a:t>&gt;60 for 1 hour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dirty="0" smtClean="0"/>
                  <a:t>Increasing RR &gt;80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sz="1200" dirty="0" smtClean="0"/>
                  <a:t> retractions</a:t>
                </a:r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70" y="3054063"/>
                <a:ext cx="1512388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403" t="-119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3503" y="3069774"/>
            <a:ext cx="237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Increase in FiO2 level &gt;10% from prior 24 hours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Use of accessory muscles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Increase in periodic breathing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Increase in respiratory support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6883" y="4451171"/>
            <a:ext cx="2871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Abdomen signs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Soft, non-distended, non-tender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Slightly distended (&gt;1cm from baseline)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Distended  (&gt;3cm above baseline)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7039" y="4451171"/>
            <a:ext cx="332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Bowel sounds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/>
              <a:t>Normoactive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Hypoactive for 2 </a:t>
            </a:r>
            <a:r>
              <a:rPr lang="en-US" sz="1200" dirty="0" err="1" smtClean="0"/>
              <a:t>mins</a:t>
            </a:r>
            <a:endParaRPr lang="en-US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None for 5 </a:t>
            </a:r>
            <a:r>
              <a:rPr lang="en-US" sz="1200" dirty="0" err="1" smtClean="0"/>
              <a:t>mins</a:t>
            </a:r>
            <a:endParaRPr lang="en-US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800409" y="48245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/>
              <a:t>Guarding/tender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err="1"/>
              <a:t>Heme</a:t>
            </a:r>
            <a:r>
              <a:rPr lang="en-US" sz="1200" dirty="0"/>
              <a:t> (+) stools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44264" y="5757694"/>
            <a:ext cx="2871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Not feeding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Tolerating bolus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Partially digested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Discolored (bilious)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883" y="5704546"/>
            <a:ext cx="332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Emesis/Residuals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None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&gt;10% volume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&gt;20% volume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80263" y="2667464"/>
            <a:ext cx="525610" cy="3857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11531" y="218566"/>
            <a:ext cx="525610" cy="395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13587" y="1331208"/>
            <a:ext cx="525610" cy="395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11531" y="4114857"/>
            <a:ext cx="525610" cy="395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08435" y="5268416"/>
            <a:ext cx="525610" cy="395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Other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Birth weight </a:t>
            </a:r>
            <a:r>
              <a:rPr lang="en-US" sz="1200" u="sng" dirty="0" smtClean="0">
                <a:solidFill>
                  <a:schemeClr val="tx1"/>
                </a:solidFill>
              </a:rPr>
              <a:t>&lt; </a:t>
            </a:r>
            <a:r>
              <a:rPr lang="en-US" sz="1200" dirty="0" smtClean="0">
                <a:solidFill>
                  <a:schemeClr val="tx1"/>
                </a:solidFill>
              </a:rPr>
              <a:t>1000g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Gestational Age </a:t>
            </a:r>
            <a:r>
              <a:rPr lang="en-US" sz="1200" u="sng" dirty="0" smtClean="0">
                <a:solidFill>
                  <a:schemeClr val="tx1"/>
                </a:solidFill>
              </a:rPr>
              <a:t>&lt;</a:t>
            </a:r>
            <a:r>
              <a:rPr lang="en-US" sz="1200" dirty="0" smtClean="0">
                <a:solidFill>
                  <a:schemeClr val="tx1"/>
                </a:solidFill>
              </a:rPr>
              <a:t> 28weeks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Formula Feeds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Scale of 0-2:   2=highest risk 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Total Score:_________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If Score is </a:t>
            </a:r>
            <a:r>
              <a:rPr lang="en-US" sz="1600" u="sng" dirty="0" smtClean="0">
                <a:solidFill>
                  <a:schemeClr val="tx1"/>
                </a:solidFill>
              </a:rPr>
              <a:t>&gt;</a:t>
            </a:r>
            <a:r>
              <a:rPr lang="en-US" sz="1600" dirty="0" smtClean="0">
                <a:solidFill>
                  <a:schemeClr val="tx1"/>
                </a:solidFill>
              </a:rPr>
              <a:t>5: Contact Provider and consider abdominal XR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Save to History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4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437361" cy="247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a patient to view historical scores</a:t>
            </a:r>
          </a:p>
          <a:p>
            <a:pPr marL="0" indent="0">
              <a:buNone/>
            </a:pPr>
            <a:r>
              <a:rPr lang="en-US" dirty="0" smtClean="0"/>
              <a:t>***Must be logged in to view history for patients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Name   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638" y="1123836"/>
            <a:ext cx="2947482" cy="4601183"/>
            <a:chOff x="185186" y="1259304"/>
            <a:chExt cx="2947482" cy="460118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85186" y="1259304"/>
              <a:ext cx="2947482" cy="46011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u="sng" dirty="0" smtClean="0"/>
                <a:t>Calculate Score</a:t>
              </a:r>
            </a:p>
            <a:p>
              <a:endParaRPr lang="en-US" sz="1800" u="sng" dirty="0"/>
            </a:p>
            <a:p>
              <a:r>
                <a:rPr lang="en-US" sz="1800" u="sng" dirty="0" smtClean="0"/>
                <a:t>View Previous Scores </a:t>
              </a:r>
            </a:p>
            <a:p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LOG-IN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SIGN UP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endParaRPr lang="en-US" sz="1800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312" y="1462418"/>
              <a:ext cx="26212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/>
                <a:t>NeoNEEDS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7209" y="2492035"/>
            <a:ext cx="3823305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9478"/>
              </p:ext>
            </p:extLst>
          </p:nvPr>
        </p:nvGraphicFramePr>
        <p:xfrm>
          <a:off x="4128058" y="3747013"/>
          <a:ext cx="5221605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1740535"/>
                <a:gridCol w="1740535"/>
                <a:gridCol w="1740535"/>
              </a:tblGrid>
              <a:tr h="240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Score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10/12/17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1642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10/12/17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1301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10/12/17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1065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solidFill>
                            <a:srgbClr val="FFD966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10/11/17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0847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686050" algn="l"/>
                          <a:tab pos="4343400" algn="l"/>
                        </a:tabLs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 IN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Username: </a:t>
            </a:r>
          </a:p>
          <a:p>
            <a:pPr marL="0" indent="0">
              <a:buNone/>
            </a:pPr>
            <a:r>
              <a:rPr lang="en-US" dirty="0" smtClean="0"/>
              <a:t>Password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638" y="1123836"/>
            <a:ext cx="2947482" cy="4601183"/>
            <a:chOff x="185186" y="1259304"/>
            <a:chExt cx="2947482" cy="460118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85186" y="1259304"/>
              <a:ext cx="2947482" cy="46011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u="sng" dirty="0" smtClean="0"/>
                <a:t>Calculate Score</a:t>
              </a:r>
            </a:p>
            <a:p>
              <a:endParaRPr lang="en-US" sz="1800" u="sng" dirty="0"/>
            </a:p>
            <a:p>
              <a:r>
                <a:rPr lang="en-US" sz="1800" u="sng" dirty="0" smtClean="0"/>
                <a:t>View Previous Scores </a:t>
              </a:r>
            </a:p>
            <a:p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LOG-IN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SIGN UP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endParaRPr lang="en-US" sz="1800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312" y="1462418"/>
              <a:ext cx="26212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/>
                <a:t>NeoNEEDS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58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 Name:</a:t>
            </a:r>
          </a:p>
          <a:p>
            <a:pPr marL="0" indent="0">
              <a:buNone/>
            </a:pPr>
            <a:r>
              <a:rPr lang="en-US" dirty="0" smtClean="0"/>
              <a:t>Last Name:</a:t>
            </a:r>
          </a:p>
          <a:p>
            <a:pPr marL="0" indent="0">
              <a:buNone/>
            </a:pPr>
            <a:r>
              <a:rPr lang="en-US" dirty="0" smtClean="0"/>
              <a:t>Email Address:</a:t>
            </a:r>
          </a:p>
          <a:p>
            <a:pPr marL="0" indent="0">
              <a:buNone/>
            </a:pPr>
            <a:r>
              <a:rPr lang="en-US" dirty="0" smtClean="0"/>
              <a:t>Location:</a:t>
            </a:r>
          </a:p>
          <a:p>
            <a:pPr marL="0" indent="0">
              <a:buNone/>
            </a:pPr>
            <a:r>
              <a:rPr lang="en-US" dirty="0" smtClean="0"/>
              <a:t>Username: </a:t>
            </a:r>
          </a:p>
          <a:p>
            <a:pPr marL="0" indent="0">
              <a:buNone/>
            </a:pPr>
            <a:r>
              <a:rPr lang="en-US" dirty="0" smtClean="0"/>
              <a:t>Password:</a:t>
            </a:r>
          </a:p>
          <a:p>
            <a:pPr marL="0" indent="0">
              <a:buNone/>
            </a:pPr>
            <a:r>
              <a:rPr lang="en-US" dirty="0" smtClean="0"/>
              <a:t>Retype Password: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SIGN UP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638" y="1123836"/>
            <a:ext cx="2947482" cy="4601183"/>
            <a:chOff x="185186" y="1259304"/>
            <a:chExt cx="2947482" cy="460118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85186" y="1259304"/>
              <a:ext cx="2947482" cy="46011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u="sng" dirty="0" smtClean="0"/>
                <a:t>Calculate Score</a:t>
              </a:r>
            </a:p>
            <a:p>
              <a:endParaRPr lang="en-US" sz="1800" u="sng" dirty="0"/>
            </a:p>
            <a:p>
              <a:r>
                <a:rPr lang="en-US" sz="1800" u="sng" dirty="0" smtClean="0"/>
                <a:t>View Previous Scores </a:t>
              </a:r>
            </a:p>
            <a:p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LOG-IN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>SIGN UP</a:t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r>
                <a:rPr lang="en-US" sz="1800" u="sng" dirty="0" smtClean="0"/>
                <a:t/>
              </a:r>
              <a:br>
                <a:rPr lang="en-US" sz="1800" u="sng" dirty="0" smtClean="0"/>
              </a:br>
              <a:endParaRPr lang="en-US" sz="1800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312" y="1462418"/>
              <a:ext cx="26212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/>
                <a:t>NeoNEEDS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5918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98</TotalTime>
  <Words>373</Words>
  <Application>Microsoft Macintosh PowerPoint</Application>
  <PresentationFormat>Widescreen</PresentationFormat>
  <Paragraphs>148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Corbel</vt:lpstr>
      <vt:lpstr>Times New Roman</vt:lpstr>
      <vt:lpstr>Wingdings 2</vt:lpstr>
      <vt:lpstr>Arial</vt:lpstr>
      <vt:lpstr>Frame</vt:lpstr>
      <vt:lpstr>Calculate Score   View Previous Scores  LOG-IN  SIGN UP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NeoNEEDS</dc:title>
  <dc:creator>Monika Devanaboyina</dc:creator>
  <cp:lastModifiedBy>Monika Devanaboyina</cp:lastModifiedBy>
  <cp:revision>12</cp:revision>
  <dcterms:created xsi:type="dcterms:W3CDTF">2017-11-07T19:22:03Z</dcterms:created>
  <dcterms:modified xsi:type="dcterms:W3CDTF">2017-11-07T21:05:26Z</dcterms:modified>
</cp:coreProperties>
</file>