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6304" y="2889857"/>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SHAMUTHRA.K</a:t>
            </a:r>
            <a:endParaRPr lang="en-US" sz="2400" dirty="0"/>
          </a:p>
          <a:p>
            <a:r>
              <a:rPr lang="en-US" sz="2400" dirty="0"/>
              <a:t>REGISTER NO AND NMID: </a:t>
            </a:r>
            <a:r>
              <a:rPr lang="en-US" sz="2400" dirty="0" smtClean="0"/>
              <a:t>2428B0317/78ED0668EDD063BAA64F66A81DC40B0</a:t>
            </a:r>
          </a:p>
          <a:p>
            <a:r>
              <a:rPr lang="en-US" sz="2400" dirty="0" smtClean="0"/>
              <a:t>DEPARTMENT</a:t>
            </a:r>
            <a:r>
              <a:rPr lang="en-US" sz="2400" dirty="0"/>
              <a:t>: </a:t>
            </a:r>
            <a:r>
              <a:rPr lang="en-US" sz="2400" dirty="0" smtClean="0"/>
              <a:t>B.SC CSDA</a:t>
            </a:r>
            <a:endParaRPr lang="en-US" sz="2400" dirty="0"/>
          </a:p>
          <a:p>
            <a:r>
              <a:rPr lang="en-US" sz="2400" dirty="0"/>
              <a:t>COLLEGE: </a:t>
            </a:r>
            <a:r>
              <a:rPr lang="en-US" sz="2400" dirty="0" smtClean="0"/>
              <a:t>KPR COLLEGE OF ARTS AND SCIENCE AND RESEARCH</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 name="Text Placeholder 9"/>
          <p:cNvSpPr>
            <a:spLocks noGrp="1"/>
          </p:cNvSpPr>
          <p:nvPr>
            <p:ph type="body" idx="1"/>
          </p:nvPr>
        </p:nvSpPr>
        <p:spPr>
          <a:xfrm>
            <a:off x="83608" y="1452474"/>
            <a:ext cx="10744200" cy="276999"/>
          </a:xfrm>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52400" y="1857375"/>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3650" y="1729474"/>
            <a:ext cx="6610349" cy="492293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2" name="Text Placeholder 1"/>
          <p:cNvSpPr>
            <a:spLocks noGrp="1"/>
          </p:cNvSpPr>
          <p:nvPr>
            <p:ph type="body" idx="1"/>
          </p:nvPr>
        </p:nvSpPr>
        <p:spPr>
          <a:xfrm>
            <a:off x="755332" y="1577340"/>
            <a:ext cx="8007668" cy="2004060"/>
          </a:xfrm>
        </p:spPr>
        <p:txBody>
          <a:bodyPr/>
          <a:lstStyle/>
          <a:p>
            <a:r>
              <a:rPr lang="en-US" dirty="0"/>
              <a:t>Developing strong soft skills and fostering teamwork is essential for personal and group success. This project highlighted that with the right tools, awareness, and practice, individuals and teams can significantly enhance their collaboration, communication, and overall performance. Continued learning and real-world application are key to long-term growth.</a:t>
            </a:r>
          </a:p>
          <a:p>
            <a:endParaRPr lang="en-IN"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LINK</a:t>
            </a:r>
            <a:endParaRPr lang="en-IN" dirty="0"/>
          </a:p>
        </p:txBody>
      </p:sp>
      <p:sp>
        <p:nvSpPr>
          <p:cNvPr id="3" name="Text Placeholder 2"/>
          <p:cNvSpPr>
            <a:spLocks noGrp="1"/>
          </p:cNvSpPr>
          <p:nvPr>
            <p:ph type="body" idx="1"/>
          </p:nvPr>
        </p:nvSpPr>
        <p:spPr>
          <a:xfrm>
            <a:off x="609600" y="1577340"/>
            <a:ext cx="10972800" cy="276999"/>
          </a:xfrm>
        </p:spPr>
        <p:txBody>
          <a:bodyPr/>
          <a:lstStyle/>
          <a:p>
            <a:r>
              <a:rPr lang="en-IN" dirty="0"/>
              <a:t>https://kshamuthra-ctrl.github.io/shamuthra/</a:t>
            </a:r>
          </a:p>
        </p:txBody>
      </p:sp>
    </p:spTree>
    <p:extLst>
      <p:ext uri="{BB962C8B-B14F-4D97-AF65-F5344CB8AC3E}">
        <p14:creationId xmlns:p14="http://schemas.microsoft.com/office/powerpoint/2010/main" val="3599716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644" y="1619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9928225" cy="1978747"/>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a:t>
            </a:r>
            <a:r>
              <a:rPr lang="en-US" sz="4250" spc="25" dirty="0" smtClean="0"/>
              <a:t>E</a:t>
            </a:r>
            <a:br>
              <a:rPr lang="en-US" sz="4250" spc="25" dirty="0" smtClean="0"/>
            </a:br>
            <a:r>
              <a:rPr lang="en-US" sz="4250" spc="25" dirty="0" smtClean="0"/>
              <a:t/>
            </a:r>
            <a:br>
              <a:rPr lang="en-US" sz="4250" spc="25" dirty="0" smtClean="0"/>
            </a:br>
            <a:r>
              <a:rPr lang="en-US" sz="4250" spc="25" dirty="0"/>
              <a:t> </a:t>
            </a:r>
            <a:r>
              <a:rPr lang="en-US" sz="4250" spc="25" dirty="0" smtClean="0"/>
              <a:t>               </a:t>
            </a:r>
            <a:r>
              <a:rPr lang="en-US" sz="1800" spc="25" dirty="0" smtClean="0"/>
              <a:t>SOFT SKILLS AND TEAMWORK STRENGHTS </a:t>
            </a:r>
            <a:endParaRPr sz="18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19066" y="977980"/>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34072" y="1552031"/>
            <a:ext cx="6096000" cy="2308324"/>
          </a:xfrm>
          <a:prstGeom prst="rect">
            <a:avLst/>
          </a:prstGeom>
        </p:spPr>
        <p:txBody>
          <a:bodyPr>
            <a:spAutoFit/>
          </a:bodyPr>
          <a:lstStyle/>
          <a:p>
            <a:r>
              <a:rPr lang="en-US" b="1" dirty="0"/>
              <a:t>1. Problem Statement</a:t>
            </a:r>
          </a:p>
          <a:p>
            <a:r>
              <a:rPr lang="en-US" dirty="0"/>
              <a:t>In many professional and academic environments, technical expertise alone is not enough to ensure success. The lack of strong soft skills and effective teamwork can lead to poor communication, low morale, and project delays. This project aims to identify, analyze, and enhance soft skills and teamwork capabilities that contribute to a collaborative and productive working environment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591608" y="2019300"/>
            <a:ext cx="6096000" cy="2308324"/>
          </a:xfrm>
          <a:prstGeom prst="rect">
            <a:avLst/>
          </a:prstGeom>
        </p:spPr>
        <p:txBody>
          <a:bodyPr>
            <a:spAutoFit/>
          </a:bodyPr>
          <a:lstStyle/>
          <a:p>
            <a:r>
              <a:rPr lang="en-US" b="1" dirty="0"/>
              <a:t>2. Project Overview</a:t>
            </a:r>
          </a:p>
          <a:p>
            <a:r>
              <a:rPr lang="en-US" dirty="0"/>
              <a:t>This project explores the importance of soft skills—such as communication, adaptability, problem-solving, and leadership—and their integration into effective teamwork. It includes self-assessment, peer feedback, and practical applications through group activities or projects. The goal is to develop a better understanding of how these skills contribute to team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p:cNvSpPr>
            <a:spLocks noGrp="1" noChangeArrowheads="1"/>
          </p:cNvSpPr>
          <p:nvPr>
            <p:ph type="body" idx="1"/>
          </p:nvPr>
        </p:nvSpPr>
        <p:spPr bwMode="auto">
          <a:xfrm>
            <a:off x="723900" y="1581199"/>
            <a:ext cx="96007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STUdents</a:t>
            </a:r>
            <a:r>
              <a:rPr kumimoji="0" lang="en-US" altLang="en-US" sz="1800" b="0" i="0" u="none" strike="noStrike" cap="none" normalizeH="0" baseline="0" dirty="0" smtClean="0">
                <a:ln>
                  <a:noFill/>
                </a:ln>
                <a:solidFill>
                  <a:schemeClr val="tx1"/>
                </a:solidFill>
                <a:effectLst/>
                <a:latin typeface="Arial" panose="020B0604020202020204" pitchFamily="34" charset="0"/>
              </a:rPr>
              <a:t> and professionals aiming to improve their interpersonal and collaborative abilities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Teams looking to increase productivity and synergy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HR and management teams focused on team-building initiatives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Educators incorporating teamwork training in curricula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10" name="Text Placeholder 9"/>
          <p:cNvSpPr>
            <a:spLocks noGrp="1"/>
          </p:cNvSpPr>
          <p:nvPr>
            <p:ph type="body" idx="1"/>
          </p:nvPr>
        </p:nvSpPr>
        <p:spPr>
          <a:xfrm>
            <a:off x="2715330" y="2194211"/>
            <a:ext cx="8458200" cy="1384995"/>
          </a:xfrm>
        </p:spPr>
        <p:txBody>
          <a:bodyPr/>
          <a:lstStyle/>
          <a:p>
            <a:r>
              <a:rPr lang="en-IN" b="1" dirty="0"/>
              <a:t>Collaboration Tools</a:t>
            </a:r>
            <a:r>
              <a:rPr lang="en-IN" dirty="0"/>
              <a:t>: Microsoft Teams, Slack, Zoom, Trello</a:t>
            </a:r>
          </a:p>
          <a:p>
            <a:r>
              <a:rPr lang="en-IN" b="1" dirty="0"/>
              <a:t>Feedback Tools</a:t>
            </a:r>
            <a:r>
              <a:rPr lang="en-IN" dirty="0"/>
              <a:t>: Google Forms, Peer Review Templates</a:t>
            </a:r>
          </a:p>
          <a:p>
            <a:r>
              <a:rPr lang="en-IN" b="1" dirty="0"/>
              <a:t>Assessment Frameworks</a:t>
            </a:r>
            <a:r>
              <a:rPr lang="en-IN" dirty="0"/>
              <a:t>: SWOT Analysis, Johari Window, MBTI or DISC personality tests</a:t>
            </a:r>
          </a:p>
          <a:p>
            <a:r>
              <a:rPr lang="en-IN" b="1" dirty="0"/>
              <a:t>Presentation Tools</a:t>
            </a:r>
            <a:r>
              <a:rPr lang="en-IN" dirty="0"/>
              <a:t>: </a:t>
            </a:r>
            <a:r>
              <a:rPr lang="en-IN" dirty="0" err="1"/>
              <a:t>Canva</a:t>
            </a:r>
            <a:r>
              <a:rPr lang="en-IN" dirty="0"/>
              <a:t>, PowerPoint, Google Slides</a:t>
            </a:r>
          </a:p>
          <a:p>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 Placeholder 3"/>
          <p:cNvSpPr>
            <a:spLocks noGrp="1"/>
          </p:cNvSpPr>
          <p:nvPr>
            <p:ph type="body" idx="4294967295"/>
          </p:nvPr>
        </p:nvSpPr>
        <p:spPr>
          <a:xfrm>
            <a:off x="739774" y="1577975"/>
            <a:ext cx="10233025" cy="2214563"/>
          </a:xfrm>
        </p:spPr>
        <p:txBody>
          <a:bodyPr/>
          <a:lstStyle/>
          <a:p>
            <a:r>
              <a:rPr lang="en-US" dirty="0"/>
              <a:t>The portfolio is designed with the following sections:</a:t>
            </a:r>
          </a:p>
          <a:p>
            <a:r>
              <a:rPr lang="en-US" dirty="0"/>
              <a:t>Introduction to Soft Skills &amp; Teamwork</a:t>
            </a:r>
          </a:p>
          <a:p>
            <a:r>
              <a:rPr lang="en-US" dirty="0"/>
              <a:t>Self-Assessment Reports</a:t>
            </a:r>
          </a:p>
          <a:p>
            <a:r>
              <a:rPr lang="en-US" dirty="0"/>
              <a:t>Team Project Case Studies</a:t>
            </a:r>
          </a:p>
          <a:p>
            <a:r>
              <a:rPr lang="en-US" dirty="0"/>
              <a:t>Peer Feedback Summaries</a:t>
            </a:r>
          </a:p>
          <a:p>
            <a:r>
              <a:rPr lang="en-US" dirty="0"/>
              <a:t>Reflection and Action Plan</a:t>
            </a:r>
          </a:p>
          <a:p>
            <a:r>
              <a:rPr lang="en-US" dirty="0"/>
              <a:t>Visuals (infographics, screenshots, charts)</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1"/>
          <p:cNvSpPr>
            <a:spLocks noGrp="1" noChangeArrowheads="1"/>
          </p:cNvSpPr>
          <p:nvPr>
            <p:ph type="body" idx="1"/>
          </p:nvPr>
        </p:nvSpPr>
        <p:spPr bwMode="auto">
          <a:xfrm>
            <a:off x="609600" y="1752600"/>
            <a:ext cx="8458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Interactive Self-Assessments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Peer Feedback Collection &amp; Analysis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Reflection Logs</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Team Task Tracking and Role Assignment</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Visual Representation of Growth</a:t>
            </a: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Case Study Highlights of Effective Collaboration</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TotalTime>
  <Words>416</Words>
  <Application>Microsoft Office PowerPoint</Application>
  <PresentationFormat>Widescreen</PresentationFormat>
  <Paragraphs>67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SOFT SKILLS AND TEAMWORK STRENGHTS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KPRCAS</cp:lastModifiedBy>
  <cp:revision>28</cp:revision>
  <dcterms:created xsi:type="dcterms:W3CDTF">2024-03-29T15:07:22Z</dcterms:created>
  <dcterms:modified xsi:type="dcterms:W3CDTF">2025-09-02T05:21:26Z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