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F5E-2549-4E30-AA14-98D16C368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ShopEasy</a:t>
            </a:r>
            <a:r>
              <a:rPr lang="en-IN" dirty="0"/>
              <a:t> – Shopping Management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33B4-360B-40B8-89C8-13941E66B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Harish </a:t>
            </a:r>
            <a:r>
              <a:rPr lang="en-IN"/>
              <a:t>Sivaprakash</a:t>
            </a:r>
          </a:p>
        </p:txBody>
      </p:sp>
    </p:spTree>
    <p:extLst>
      <p:ext uri="{BB962C8B-B14F-4D97-AF65-F5344CB8AC3E}">
        <p14:creationId xmlns:p14="http://schemas.microsoft.com/office/powerpoint/2010/main" val="189348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8812-766D-413D-95A6-722E043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0C8-5184-427E-9348-98C98855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7775"/>
            <a:ext cx="8596668" cy="4793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package </a:t>
            </a:r>
            <a:r>
              <a:rPr lang="en-IN" sz="1500" dirty="0" err="1"/>
              <a:t>shoppingcart.controller</a:t>
            </a:r>
            <a:r>
              <a:rPr lang="en-IN" sz="1500" dirty="0"/>
              <a:t>;</a:t>
            </a:r>
          </a:p>
          <a:p>
            <a:pPr marL="0" indent="0">
              <a:buNone/>
            </a:pPr>
            <a:r>
              <a:rPr lang="en-IN" sz="1500" dirty="0"/>
              <a:t>@</a:t>
            </a:r>
            <a:r>
              <a:rPr lang="en-IN" sz="1500" dirty="0" err="1"/>
              <a:t>CrossOrigin</a:t>
            </a:r>
            <a:r>
              <a:rPr lang="en-IN" sz="1500" dirty="0"/>
              <a:t>(origins = "*", </a:t>
            </a:r>
            <a:r>
              <a:rPr lang="en-IN" sz="1500" dirty="0" err="1"/>
              <a:t>allowedHeaders</a:t>
            </a:r>
            <a:r>
              <a:rPr lang="en-IN" sz="1500" dirty="0"/>
              <a:t> = "*")</a:t>
            </a:r>
          </a:p>
          <a:p>
            <a:pPr marL="0" indent="0">
              <a:buNone/>
            </a:pPr>
            <a:r>
              <a:rPr lang="en-IN" sz="1500" dirty="0"/>
              <a:t>@</a:t>
            </a:r>
            <a:r>
              <a:rPr lang="en-IN" sz="1500" dirty="0" err="1"/>
              <a:t>RestController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@</a:t>
            </a:r>
            <a:r>
              <a:rPr lang="en-IN" sz="1500" dirty="0" err="1"/>
              <a:t>RequestMapping</a:t>
            </a:r>
            <a:r>
              <a:rPr lang="en-IN" sz="1500" dirty="0"/>
              <a:t>(value = "/cart")</a:t>
            </a:r>
          </a:p>
          <a:p>
            <a:pPr marL="0" indent="0">
              <a:buNone/>
            </a:pPr>
            <a:r>
              <a:rPr lang="en-IN" sz="1500" dirty="0"/>
              <a:t>public class </a:t>
            </a:r>
            <a:r>
              <a:rPr lang="en-IN" sz="1500" dirty="0" err="1"/>
              <a:t>CartController</a:t>
            </a:r>
            <a:r>
              <a:rPr lang="en-IN" sz="1500" dirty="0"/>
              <a:t> {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	@</a:t>
            </a:r>
            <a:r>
              <a:rPr lang="en-IN" sz="1500" dirty="0" err="1"/>
              <a:t>Autowired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	</a:t>
            </a:r>
            <a:r>
              <a:rPr lang="en-IN" sz="1500" dirty="0" err="1"/>
              <a:t>CartService</a:t>
            </a:r>
            <a:r>
              <a:rPr lang="en-IN" sz="1500" dirty="0"/>
              <a:t> </a:t>
            </a:r>
            <a:r>
              <a:rPr lang="en-IN" sz="1500" dirty="0" err="1"/>
              <a:t>cartService</a:t>
            </a:r>
            <a:r>
              <a:rPr lang="en-IN" sz="1500" dirty="0"/>
              <a:t>;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	@</a:t>
            </a:r>
            <a:r>
              <a:rPr lang="en-IN" sz="1500" dirty="0" err="1"/>
              <a:t>RequestMapping</a:t>
            </a:r>
            <a:r>
              <a:rPr lang="en-IN" sz="1500" dirty="0"/>
              <a:t>(value = "/add/{</a:t>
            </a:r>
            <a:r>
              <a:rPr lang="en-IN" sz="1500" dirty="0" err="1"/>
              <a:t>customerid</a:t>
            </a:r>
            <a:r>
              <a:rPr lang="en-IN" sz="1500" dirty="0"/>
              <a:t>}", method = </a:t>
            </a:r>
            <a:r>
              <a:rPr lang="en-IN" sz="1500" dirty="0" err="1"/>
              <a:t>RequestMethod.POST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	public String </a:t>
            </a:r>
            <a:r>
              <a:rPr lang="en-IN" sz="1500" dirty="0" err="1"/>
              <a:t>addCart</a:t>
            </a:r>
            <a:r>
              <a:rPr lang="en-IN" sz="1500" dirty="0"/>
              <a:t>(@</a:t>
            </a:r>
            <a:r>
              <a:rPr lang="en-IN" sz="1500" dirty="0" err="1"/>
              <a:t>PathVariable</a:t>
            </a:r>
            <a:r>
              <a:rPr lang="en-IN" sz="1500" dirty="0"/>
              <a:t> int </a:t>
            </a:r>
            <a:r>
              <a:rPr lang="en-IN" sz="1500" dirty="0" err="1"/>
              <a:t>customerid</a:t>
            </a:r>
            <a:r>
              <a:rPr lang="en-IN" sz="1500" dirty="0"/>
              <a:t>, @</a:t>
            </a:r>
            <a:r>
              <a:rPr lang="en-IN" sz="1500" dirty="0" err="1"/>
              <a:t>RequestBody</a:t>
            </a:r>
            <a:r>
              <a:rPr lang="en-IN" sz="1500" dirty="0"/>
              <a:t> </a:t>
            </a:r>
            <a:r>
              <a:rPr lang="en-IN" sz="1500" dirty="0" err="1"/>
              <a:t>CartItem</a:t>
            </a:r>
            <a:r>
              <a:rPr lang="en-IN" sz="1500" dirty="0"/>
              <a:t> </a:t>
            </a:r>
            <a:r>
              <a:rPr lang="en-IN" sz="1500" dirty="0" err="1"/>
              <a:t>cartitem</a:t>
            </a:r>
            <a:r>
              <a:rPr lang="en-IN" sz="1500" dirty="0"/>
              <a:t>) {</a:t>
            </a:r>
          </a:p>
          <a:p>
            <a:pPr marL="0" indent="0">
              <a:buNone/>
            </a:pPr>
            <a:r>
              <a:rPr lang="en-IN" sz="1500" dirty="0"/>
              <a:t>		return </a:t>
            </a:r>
            <a:r>
              <a:rPr lang="en-IN" sz="1500" dirty="0" err="1"/>
              <a:t>cartService.addToCart</a:t>
            </a:r>
            <a:r>
              <a:rPr lang="en-IN" sz="1500" dirty="0"/>
              <a:t>(</a:t>
            </a:r>
            <a:r>
              <a:rPr lang="en-IN" sz="1500" dirty="0" err="1"/>
              <a:t>customerid</a:t>
            </a:r>
            <a:r>
              <a:rPr lang="en-IN" sz="1500" dirty="0"/>
              <a:t>, </a:t>
            </a:r>
            <a:r>
              <a:rPr lang="en-IN" sz="1500" dirty="0" err="1"/>
              <a:t>cartitem</a:t>
            </a:r>
            <a:r>
              <a:rPr lang="en-IN" sz="1500" dirty="0"/>
              <a:t>);</a:t>
            </a:r>
          </a:p>
          <a:p>
            <a:pPr marL="0" indent="0">
              <a:buNone/>
            </a:pPr>
            <a:r>
              <a:rPr lang="en-IN" sz="1500" dirty="0"/>
              <a:t>	}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5227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3355-3878-460D-B7EC-8B55534E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825"/>
            <a:ext cx="8596668" cy="59175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RequestMapping</a:t>
            </a:r>
            <a:r>
              <a:rPr lang="en-IN" dirty="0"/>
              <a:t>(value = "/</a:t>
            </a:r>
            <a:r>
              <a:rPr lang="en-IN" dirty="0" err="1"/>
              <a:t>getCartItems</a:t>
            </a:r>
            <a:r>
              <a:rPr lang="en-IN" dirty="0"/>
              <a:t>/{</a:t>
            </a:r>
            <a:r>
              <a:rPr lang="en-IN" dirty="0" err="1"/>
              <a:t>customerid</a:t>
            </a:r>
            <a:r>
              <a:rPr lang="en-IN" dirty="0"/>
              <a:t>}", method = </a:t>
            </a:r>
            <a:r>
              <a:rPr lang="en-IN" dirty="0" err="1"/>
              <a:t>RequestMethod.GET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public List&lt;</a:t>
            </a:r>
            <a:r>
              <a:rPr lang="en-IN" dirty="0" err="1"/>
              <a:t>CartItem</a:t>
            </a:r>
            <a:r>
              <a:rPr lang="en-IN" dirty="0"/>
              <a:t>&gt; </a:t>
            </a:r>
            <a:r>
              <a:rPr lang="en-IN" dirty="0" err="1"/>
              <a:t>getCartItems</a:t>
            </a:r>
            <a:r>
              <a:rPr lang="en-IN" dirty="0"/>
              <a:t>(@</a:t>
            </a:r>
            <a:r>
              <a:rPr lang="en-IN" dirty="0" err="1"/>
              <a:t>PathVariable</a:t>
            </a:r>
            <a:r>
              <a:rPr lang="en-IN" dirty="0"/>
              <a:t> int </a:t>
            </a:r>
            <a:r>
              <a:rPr lang="en-IN" dirty="0" err="1"/>
              <a:t>customerid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cartService.getCartItems</a:t>
            </a:r>
            <a:r>
              <a:rPr lang="en-IN" dirty="0"/>
              <a:t>(</a:t>
            </a:r>
            <a:r>
              <a:rPr lang="en-IN" dirty="0" err="1"/>
              <a:t>customerid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RequestMapping</a:t>
            </a:r>
            <a:r>
              <a:rPr lang="en-IN" dirty="0"/>
              <a:t>(value = "/update/{</a:t>
            </a:r>
            <a:r>
              <a:rPr lang="en-IN" dirty="0" err="1"/>
              <a:t>customerid</a:t>
            </a:r>
            <a:r>
              <a:rPr lang="en-IN" dirty="0"/>
              <a:t>}", method = </a:t>
            </a:r>
            <a:r>
              <a:rPr lang="en-IN" dirty="0" err="1"/>
              <a:t>RequestMethod.PUT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public void </a:t>
            </a:r>
            <a:r>
              <a:rPr lang="en-IN" dirty="0" err="1"/>
              <a:t>updateCart</a:t>
            </a:r>
            <a:r>
              <a:rPr lang="en-IN" dirty="0"/>
              <a:t>(@</a:t>
            </a:r>
            <a:r>
              <a:rPr lang="en-IN" dirty="0" err="1"/>
              <a:t>PathVariable</a:t>
            </a:r>
            <a:r>
              <a:rPr lang="en-IN" dirty="0"/>
              <a:t> int </a:t>
            </a:r>
            <a:r>
              <a:rPr lang="en-IN" dirty="0" err="1"/>
              <a:t>customerid</a:t>
            </a:r>
            <a:r>
              <a:rPr lang="en-IN" dirty="0"/>
              <a:t>, @</a:t>
            </a:r>
            <a:r>
              <a:rPr lang="en-IN" dirty="0" err="1"/>
              <a:t>RequestParam</a:t>
            </a:r>
            <a:r>
              <a:rPr lang="en-IN" dirty="0"/>
              <a:t>(value = "quantity") int quantity,</a:t>
            </a:r>
          </a:p>
          <a:p>
            <a:pPr marL="0" indent="0">
              <a:buNone/>
            </a:pPr>
            <a:r>
              <a:rPr lang="en-IN" dirty="0"/>
              <a:t>			@</a:t>
            </a:r>
            <a:r>
              <a:rPr lang="en-IN" dirty="0" err="1"/>
              <a:t>RequestParam</a:t>
            </a:r>
            <a:r>
              <a:rPr lang="en-IN" dirty="0"/>
              <a:t>(value = "code") String code)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cartService.updateCart</a:t>
            </a:r>
            <a:r>
              <a:rPr lang="en-IN" dirty="0"/>
              <a:t>(</a:t>
            </a:r>
            <a:r>
              <a:rPr lang="en-IN" dirty="0" err="1"/>
              <a:t>customerid</a:t>
            </a:r>
            <a:r>
              <a:rPr lang="en-IN" dirty="0"/>
              <a:t>, quantity, code);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RequestMapping</a:t>
            </a:r>
            <a:r>
              <a:rPr lang="en-IN" dirty="0"/>
              <a:t>(value = "/delete/{</a:t>
            </a:r>
            <a:r>
              <a:rPr lang="en-IN" dirty="0" err="1"/>
              <a:t>customerid</a:t>
            </a:r>
            <a:r>
              <a:rPr lang="en-IN" dirty="0"/>
              <a:t>}", method = </a:t>
            </a:r>
            <a:r>
              <a:rPr lang="en-IN" dirty="0" err="1"/>
              <a:t>RequestMethod.DELETE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public void </a:t>
            </a:r>
            <a:r>
              <a:rPr lang="en-IN" dirty="0" err="1"/>
              <a:t>deleteItemInCart</a:t>
            </a:r>
            <a:r>
              <a:rPr lang="en-IN" dirty="0"/>
              <a:t>(@</a:t>
            </a:r>
            <a:r>
              <a:rPr lang="en-IN" dirty="0" err="1"/>
              <a:t>PathVariable</a:t>
            </a:r>
            <a:r>
              <a:rPr lang="en-IN" dirty="0"/>
              <a:t> int </a:t>
            </a:r>
            <a:r>
              <a:rPr lang="en-IN" dirty="0" err="1"/>
              <a:t>customerid</a:t>
            </a:r>
            <a:r>
              <a:rPr lang="en-IN" dirty="0"/>
              <a:t>, @</a:t>
            </a:r>
            <a:r>
              <a:rPr lang="en-IN" dirty="0" err="1"/>
              <a:t>RequestParam</a:t>
            </a:r>
            <a:r>
              <a:rPr lang="en-IN" dirty="0"/>
              <a:t>(value = "code") String code)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cartService.deleteItemInCart</a:t>
            </a:r>
            <a:r>
              <a:rPr lang="en-IN" dirty="0"/>
              <a:t>(</a:t>
            </a:r>
            <a:r>
              <a:rPr lang="en-IN" dirty="0" err="1"/>
              <a:t>customerid</a:t>
            </a:r>
            <a:r>
              <a:rPr lang="en-IN" dirty="0"/>
              <a:t>, code);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7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CrossOrigin</a:t>
            </a:r>
            <a:r>
              <a:rPr lang="en-IN" sz="6000" dirty="0"/>
              <a:t>(origins = "*", </a:t>
            </a:r>
            <a:r>
              <a:rPr lang="en-IN" sz="6000" dirty="0" err="1"/>
              <a:t>allowedHeaders</a:t>
            </a:r>
            <a:r>
              <a:rPr lang="en-IN" sz="6000" dirty="0"/>
              <a:t> = "*")</a:t>
            </a:r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RestController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RequestMapping</a:t>
            </a:r>
            <a:r>
              <a:rPr lang="en-IN" sz="6000" dirty="0"/>
              <a:t>(value = "/order")</a:t>
            </a:r>
          </a:p>
          <a:p>
            <a:pPr marL="0" indent="0">
              <a:buNone/>
            </a:pPr>
            <a:r>
              <a:rPr lang="en-IN" sz="6000" dirty="0"/>
              <a:t>public class </a:t>
            </a:r>
            <a:r>
              <a:rPr lang="en-IN" sz="6000" dirty="0" err="1"/>
              <a:t>OrderController</a:t>
            </a:r>
            <a:r>
              <a:rPr lang="en-IN" sz="6000" dirty="0"/>
              <a:t> {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Autowired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	</a:t>
            </a:r>
            <a:r>
              <a:rPr lang="en-IN" sz="6000" dirty="0" err="1"/>
              <a:t>OrderService</a:t>
            </a:r>
            <a:r>
              <a:rPr lang="en-IN" sz="6000" dirty="0"/>
              <a:t> </a:t>
            </a:r>
            <a:r>
              <a:rPr lang="en-IN" sz="6000" dirty="0" err="1"/>
              <a:t>orderService</a:t>
            </a:r>
            <a:r>
              <a:rPr lang="en-IN" sz="6000" dirty="0"/>
              <a:t>;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"/place/{</a:t>
            </a:r>
            <a:r>
              <a:rPr lang="en-IN" sz="6000" dirty="0" err="1"/>
              <a:t>customerid</a:t>
            </a:r>
            <a:r>
              <a:rPr lang="en-IN" sz="6000" dirty="0"/>
              <a:t>}", method = </a:t>
            </a:r>
            <a:r>
              <a:rPr lang="en-IN" sz="6000" dirty="0" err="1"/>
              <a:t>RequestMethod.POST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String </a:t>
            </a:r>
            <a:r>
              <a:rPr lang="en-IN" sz="6000" dirty="0" err="1"/>
              <a:t>placeOrder</a:t>
            </a:r>
            <a:r>
              <a:rPr lang="en-IN" sz="6000" dirty="0"/>
              <a:t>(@</a:t>
            </a:r>
            <a:r>
              <a:rPr lang="en-IN" sz="6000" dirty="0" err="1"/>
              <a:t>PathVariable</a:t>
            </a:r>
            <a:r>
              <a:rPr lang="en-IN" sz="6000" dirty="0"/>
              <a:t> int </a:t>
            </a:r>
            <a:r>
              <a:rPr lang="en-IN" sz="6000" dirty="0" err="1"/>
              <a:t>customerid</a:t>
            </a:r>
            <a:r>
              <a:rPr lang="en-IN" sz="6000" dirty="0"/>
              <a:t>, @</a:t>
            </a:r>
            <a:r>
              <a:rPr lang="en-IN" sz="6000" dirty="0" err="1"/>
              <a:t>RequestBody</a:t>
            </a:r>
            <a:r>
              <a:rPr lang="en-IN" sz="6000" dirty="0"/>
              <a:t> Price price) {</a:t>
            </a:r>
          </a:p>
          <a:p>
            <a:pPr marL="0" indent="0">
              <a:buNone/>
            </a:pPr>
            <a:r>
              <a:rPr lang="en-IN" sz="6000" dirty="0"/>
              <a:t>		return </a:t>
            </a:r>
            <a:r>
              <a:rPr lang="en-IN" sz="6000" dirty="0" err="1"/>
              <a:t>orderService.placeOrder</a:t>
            </a:r>
            <a:r>
              <a:rPr lang="en-IN" sz="6000" dirty="0"/>
              <a:t>(</a:t>
            </a:r>
            <a:r>
              <a:rPr lang="en-IN" sz="6000" dirty="0" err="1"/>
              <a:t>customerid</a:t>
            </a:r>
            <a:r>
              <a:rPr lang="en-IN" sz="6000" dirty="0"/>
              <a:t>, price);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</a:t>
            </a:r>
            <a:r>
              <a:rPr lang="en-IN" sz="6000" dirty="0" err="1"/>
              <a:t>getOrders</a:t>
            </a:r>
            <a:r>
              <a:rPr lang="en-IN" sz="6000" dirty="0"/>
              <a:t>/{</a:t>
            </a:r>
            <a:r>
              <a:rPr lang="en-IN" sz="6000" dirty="0" err="1"/>
              <a:t>customerid</a:t>
            </a:r>
            <a:r>
              <a:rPr lang="en-IN" sz="6000" dirty="0"/>
              <a:t>}", method = </a:t>
            </a:r>
            <a:r>
              <a:rPr lang="en-IN" sz="6000" dirty="0" err="1"/>
              <a:t>RequestMethod.GET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List&lt;Order&gt; </a:t>
            </a:r>
            <a:r>
              <a:rPr lang="en-IN" sz="6000" dirty="0" err="1"/>
              <a:t>GetOrders</a:t>
            </a:r>
            <a:r>
              <a:rPr lang="en-IN" sz="6000" dirty="0"/>
              <a:t>(@</a:t>
            </a:r>
            <a:r>
              <a:rPr lang="en-IN" sz="6000" dirty="0" err="1"/>
              <a:t>PathVariable</a:t>
            </a:r>
            <a:r>
              <a:rPr lang="en-IN" sz="6000" dirty="0"/>
              <a:t> int </a:t>
            </a:r>
            <a:r>
              <a:rPr lang="en-IN" sz="6000" dirty="0" err="1"/>
              <a:t>customerid</a:t>
            </a:r>
            <a:r>
              <a:rPr lang="en-IN" sz="6000" dirty="0"/>
              <a:t>) {</a:t>
            </a:r>
          </a:p>
          <a:p>
            <a:pPr marL="0" indent="0">
              <a:buNone/>
            </a:pPr>
            <a:r>
              <a:rPr lang="en-IN" sz="6000" dirty="0"/>
              <a:t>		return </a:t>
            </a:r>
            <a:r>
              <a:rPr lang="en-IN" sz="6000" dirty="0" err="1"/>
              <a:t>orderService.getOrders</a:t>
            </a:r>
            <a:r>
              <a:rPr lang="en-IN" sz="6000" dirty="0"/>
              <a:t>(</a:t>
            </a:r>
            <a:r>
              <a:rPr lang="en-IN" sz="6000" dirty="0" err="1"/>
              <a:t>customerid</a:t>
            </a:r>
            <a:r>
              <a:rPr lang="en-IN" sz="6000" dirty="0"/>
              <a:t>);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</a:t>
            </a:r>
            <a:r>
              <a:rPr lang="en-IN" sz="6000" dirty="0" err="1"/>
              <a:t>cartitems</a:t>
            </a:r>
            <a:r>
              <a:rPr lang="en-IN" sz="6000" dirty="0"/>
              <a:t>/{</a:t>
            </a:r>
            <a:r>
              <a:rPr lang="en-IN" sz="6000" dirty="0" err="1"/>
              <a:t>orderid</a:t>
            </a:r>
            <a:r>
              <a:rPr lang="en-IN" sz="6000" dirty="0"/>
              <a:t>}", method = </a:t>
            </a:r>
            <a:r>
              <a:rPr lang="en-IN" sz="6000" dirty="0" err="1"/>
              <a:t>RequestMethod.GET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List&lt;</a:t>
            </a:r>
            <a:r>
              <a:rPr lang="en-IN" sz="6000" dirty="0" err="1"/>
              <a:t>CartItem</a:t>
            </a:r>
            <a:r>
              <a:rPr lang="en-IN" sz="6000" dirty="0"/>
              <a:t>&gt; </a:t>
            </a:r>
            <a:r>
              <a:rPr lang="en-IN" sz="6000" dirty="0" err="1"/>
              <a:t>GetCartItems</a:t>
            </a:r>
            <a:r>
              <a:rPr lang="en-IN" sz="6000" dirty="0"/>
              <a:t>(@</a:t>
            </a:r>
            <a:r>
              <a:rPr lang="en-IN" sz="6000" dirty="0" err="1"/>
              <a:t>PathVariable</a:t>
            </a:r>
            <a:r>
              <a:rPr lang="en-IN" sz="6000" dirty="0"/>
              <a:t> int </a:t>
            </a:r>
            <a:r>
              <a:rPr lang="en-IN" sz="6000" dirty="0" err="1"/>
              <a:t>orderid</a:t>
            </a:r>
            <a:r>
              <a:rPr lang="en-IN" sz="6000" dirty="0"/>
              <a:t>) {</a:t>
            </a:r>
          </a:p>
          <a:p>
            <a:pPr marL="0" indent="0">
              <a:buNone/>
            </a:pPr>
            <a:r>
              <a:rPr lang="en-IN" sz="6000" dirty="0"/>
              <a:t>		return </a:t>
            </a:r>
            <a:r>
              <a:rPr lang="en-IN" sz="6000" dirty="0" err="1"/>
              <a:t>orderService.getOrderCartItems</a:t>
            </a:r>
            <a:r>
              <a:rPr lang="en-IN" sz="6000" dirty="0"/>
              <a:t>(</a:t>
            </a:r>
            <a:r>
              <a:rPr lang="en-IN" sz="6000" dirty="0" err="1"/>
              <a:t>orderid</a:t>
            </a:r>
            <a:r>
              <a:rPr lang="en-IN" sz="6000" dirty="0"/>
              <a:t>);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17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CrossOrigin</a:t>
            </a:r>
            <a:r>
              <a:rPr lang="en-IN" sz="6000" dirty="0"/>
              <a:t>(origins = "*", </a:t>
            </a:r>
            <a:r>
              <a:rPr lang="en-IN" sz="6000" dirty="0" err="1"/>
              <a:t>allowedHeaders</a:t>
            </a:r>
            <a:r>
              <a:rPr lang="en-IN" sz="6000" dirty="0"/>
              <a:t> = "*")</a:t>
            </a:r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RestController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RequestMapping</a:t>
            </a:r>
            <a:r>
              <a:rPr lang="en-IN" sz="6000" dirty="0"/>
              <a:t>(value = "/pricing")</a:t>
            </a:r>
          </a:p>
          <a:p>
            <a:pPr marL="0" indent="0">
              <a:buNone/>
            </a:pPr>
            <a:r>
              <a:rPr lang="en-IN" sz="6000" dirty="0"/>
              <a:t>public class </a:t>
            </a:r>
            <a:r>
              <a:rPr lang="en-IN" sz="6000" dirty="0" err="1"/>
              <a:t>PricingController</a:t>
            </a:r>
            <a:r>
              <a:rPr lang="en-IN" sz="6000" dirty="0"/>
              <a:t> {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Autowired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	</a:t>
            </a:r>
            <a:r>
              <a:rPr lang="en-IN" sz="6000" dirty="0" err="1"/>
              <a:t>PricingService</a:t>
            </a:r>
            <a:r>
              <a:rPr lang="en-IN" sz="6000" dirty="0"/>
              <a:t> </a:t>
            </a:r>
            <a:r>
              <a:rPr lang="en-IN" sz="6000" dirty="0" err="1"/>
              <a:t>pricingService</a:t>
            </a:r>
            <a:r>
              <a:rPr lang="en-IN" sz="6000" dirty="0"/>
              <a:t>;</a:t>
            </a:r>
          </a:p>
          <a:p>
            <a:pPr marL="0" indent="0">
              <a:buNone/>
            </a:pPr>
            <a:r>
              <a:rPr lang="en-IN" sz="6000" dirty="0"/>
              <a:t>	// gets all the states and corresponding abbreviations in US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"/region", method = </a:t>
            </a:r>
            <a:r>
              <a:rPr lang="en-IN" sz="6000" dirty="0" err="1"/>
              <a:t>RequestMethod.GET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HashMap&lt;String, String&gt; </a:t>
            </a:r>
            <a:r>
              <a:rPr lang="en-IN" sz="6000" dirty="0" err="1"/>
              <a:t>getStates</a:t>
            </a:r>
            <a:r>
              <a:rPr lang="en-IN" sz="6000" dirty="0"/>
              <a:t>() {</a:t>
            </a:r>
          </a:p>
          <a:p>
            <a:pPr marL="0" indent="0">
              <a:buNone/>
            </a:pPr>
            <a:r>
              <a:rPr lang="en-IN" sz="6000" dirty="0"/>
              <a:t>		HashMap&lt;String, String&gt; states = </a:t>
            </a:r>
            <a:r>
              <a:rPr lang="en-IN" sz="6000" dirty="0" err="1"/>
              <a:t>pricingService.getStates</a:t>
            </a:r>
            <a:r>
              <a:rPr lang="en-IN" sz="6000" dirty="0"/>
              <a:t>();</a:t>
            </a:r>
          </a:p>
          <a:p>
            <a:pPr marL="0" indent="0">
              <a:buNone/>
            </a:pPr>
            <a:r>
              <a:rPr lang="en-IN" sz="6000" dirty="0"/>
              <a:t>		return states;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	// gets all the state taxes and corresponding abbreviations in US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"/tax", method = </a:t>
            </a:r>
            <a:r>
              <a:rPr lang="en-IN" sz="6000" dirty="0" err="1"/>
              <a:t>RequestMethod.GET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HashMap&lt;String, Integer&gt; </a:t>
            </a:r>
            <a:r>
              <a:rPr lang="en-IN" sz="6000" dirty="0" err="1"/>
              <a:t>getStateTax</a:t>
            </a:r>
            <a:r>
              <a:rPr lang="en-IN" sz="6000" dirty="0"/>
              <a:t>() {</a:t>
            </a:r>
          </a:p>
          <a:p>
            <a:pPr marL="0" indent="0">
              <a:buNone/>
            </a:pPr>
            <a:r>
              <a:rPr lang="en-IN" sz="6000" dirty="0"/>
              <a:t>		HashMap&lt;String, Integer&gt; tax = </a:t>
            </a:r>
            <a:r>
              <a:rPr lang="en-IN" sz="6000" dirty="0" err="1"/>
              <a:t>pricingService.getStateTax</a:t>
            </a:r>
            <a:r>
              <a:rPr lang="en-IN" sz="6000" dirty="0"/>
              <a:t>();</a:t>
            </a:r>
          </a:p>
          <a:p>
            <a:pPr marL="0" indent="0">
              <a:buNone/>
            </a:pPr>
            <a:r>
              <a:rPr lang="en-IN" sz="6000" dirty="0"/>
              <a:t>		return tax;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r>
              <a:rPr lang="en-IN" sz="6000" dirty="0"/>
              <a:t>	</a:t>
            </a:r>
          </a:p>
          <a:p>
            <a:pPr marL="0" indent="0">
              <a:buNone/>
            </a:pPr>
            <a:r>
              <a:rPr lang="en-IN" sz="60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2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CrossOrigin</a:t>
            </a:r>
            <a:r>
              <a:rPr lang="en-IN" sz="6000" dirty="0"/>
              <a:t>(origins = "*", </a:t>
            </a:r>
            <a:r>
              <a:rPr lang="en-IN" sz="6000" dirty="0" err="1"/>
              <a:t>allowedHeaders</a:t>
            </a:r>
            <a:r>
              <a:rPr lang="en-IN" sz="6000" dirty="0"/>
              <a:t> = "*")</a:t>
            </a:r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RestController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@</a:t>
            </a:r>
            <a:r>
              <a:rPr lang="en-IN" sz="6000" dirty="0" err="1"/>
              <a:t>RequestMapping</a:t>
            </a:r>
            <a:r>
              <a:rPr lang="en-IN" sz="6000" dirty="0"/>
              <a:t>(value = "/product")</a:t>
            </a:r>
          </a:p>
          <a:p>
            <a:pPr marL="0" indent="0">
              <a:buNone/>
            </a:pPr>
            <a:r>
              <a:rPr lang="en-IN" sz="6000" dirty="0"/>
              <a:t>public class </a:t>
            </a:r>
            <a:r>
              <a:rPr lang="en-IN" sz="6000" dirty="0" err="1"/>
              <a:t>ProductController</a:t>
            </a:r>
            <a:r>
              <a:rPr lang="en-IN" sz="6000" dirty="0"/>
              <a:t> {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Autowired</a:t>
            </a:r>
            <a:endParaRPr lang="en-IN" sz="6000" dirty="0"/>
          </a:p>
          <a:p>
            <a:pPr marL="0" indent="0">
              <a:buNone/>
            </a:pPr>
            <a:r>
              <a:rPr lang="en-IN" sz="6000" dirty="0"/>
              <a:t>	</a:t>
            </a:r>
            <a:r>
              <a:rPr lang="en-IN" sz="6000" dirty="0" err="1"/>
              <a:t>ProductService</a:t>
            </a:r>
            <a:r>
              <a:rPr lang="en-IN" sz="6000" dirty="0"/>
              <a:t> </a:t>
            </a:r>
            <a:r>
              <a:rPr lang="en-IN" sz="6000" dirty="0" err="1"/>
              <a:t>productService</a:t>
            </a:r>
            <a:r>
              <a:rPr lang="en-IN" sz="6000" dirty="0"/>
              <a:t>;</a:t>
            </a:r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"/list", method = </a:t>
            </a:r>
            <a:r>
              <a:rPr lang="en-IN" sz="6000" dirty="0" err="1"/>
              <a:t>RequestMethod.GET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Object[] </a:t>
            </a:r>
            <a:r>
              <a:rPr lang="en-IN" sz="6000" dirty="0" err="1"/>
              <a:t>listAllProducts</a:t>
            </a:r>
            <a:r>
              <a:rPr lang="en-IN" sz="6000" dirty="0"/>
              <a:t>() {</a:t>
            </a:r>
          </a:p>
          <a:p>
            <a:pPr marL="0" indent="0">
              <a:buNone/>
            </a:pPr>
            <a:r>
              <a:rPr lang="en-IN" sz="6000" dirty="0"/>
              <a:t>		Object[] products = </a:t>
            </a:r>
            <a:r>
              <a:rPr lang="en-IN" sz="6000" dirty="0" err="1"/>
              <a:t>productService.listAllProducts</a:t>
            </a:r>
            <a:r>
              <a:rPr lang="en-IN" sz="6000" dirty="0"/>
              <a:t>();</a:t>
            </a:r>
          </a:p>
          <a:p>
            <a:pPr marL="0" indent="0">
              <a:buNone/>
            </a:pPr>
            <a:r>
              <a:rPr lang="en-IN" sz="6000" dirty="0"/>
              <a:t>		return products;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	@</a:t>
            </a:r>
            <a:r>
              <a:rPr lang="en-IN" sz="6000" dirty="0" err="1"/>
              <a:t>RequestMapping</a:t>
            </a:r>
            <a:r>
              <a:rPr lang="en-IN" sz="6000" dirty="0"/>
              <a:t>(value = "/add", method = </a:t>
            </a:r>
            <a:r>
              <a:rPr lang="en-IN" sz="6000" dirty="0" err="1"/>
              <a:t>RequestMethod.POST</a:t>
            </a:r>
            <a:r>
              <a:rPr lang="en-IN" sz="6000" dirty="0"/>
              <a:t>)</a:t>
            </a:r>
          </a:p>
          <a:p>
            <a:pPr marL="0" indent="0">
              <a:buNone/>
            </a:pPr>
            <a:r>
              <a:rPr lang="en-IN" sz="6000" dirty="0"/>
              <a:t>	public void </a:t>
            </a:r>
            <a:r>
              <a:rPr lang="en-IN" sz="6000" dirty="0" err="1"/>
              <a:t>addProduct</a:t>
            </a:r>
            <a:r>
              <a:rPr lang="en-IN" sz="6000" dirty="0"/>
              <a:t>(@</a:t>
            </a:r>
            <a:r>
              <a:rPr lang="en-IN" sz="6000" dirty="0" err="1"/>
              <a:t>RequestBody</a:t>
            </a:r>
            <a:r>
              <a:rPr lang="en-IN" sz="6000" dirty="0"/>
              <a:t> Product product) {</a:t>
            </a:r>
          </a:p>
          <a:p>
            <a:pPr marL="0" indent="0">
              <a:buNone/>
            </a:pPr>
            <a:r>
              <a:rPr lang="en-IN" sz="6000" dirty="0"/>
              <a:t>		</a:t>
            </a:r>
            <a:r>
              <a:rPr lang="en-IN" sz="6000" dirty="0" err="1"/>
              <a:t>productService.addProduct</a:t>
            </a:r>
            <a:r>
              <a:rPr lang="en-IN" sz="6000" dirty="0"/>
              <a:t>(product);</a:t>
            </a:r>
          </a:p>
          <a:p>
            <a:pPr marL="0" indent="0">
              <a:buNone/>
            </a:pPr>
            <a:r>
              <a:rPr lang="en-IN" sz="6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5920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/>
              <a:t>	@</a:t>
            </a:r>
            <a:r>
              <a:rPr lang="en-IN" sz="1500" dirty="0" err="1"/>
              <a:t>RequestMapping</a:t>
            </a:r>
            <a:r>
              <a:rPr lang="en-IN" sz="1500" dirty="0"/>
              <a:t>(value = "/delete", method = </a:t>
            </a:r>
            <a:r>
              <a:rPr lang="en-IN" sz="1500" dirty="0" err="1"/>
              <a:t>RequestMethod.DELETE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	public void </a:t>
            </a:r>
            <a:r>
              <a:rPr lang="en-IN" sz="1500" dirty="0" err="1"/>
              <a:t>deleteProduct</a:t>
            </a:r>
            <a:r>
              <a:rPr lang="en-IN" sz="1500" dirty="0"/>
              <a:t>(@</a:t>
            </a:r>
            <a:r>
              <a:rPr lang="en-IN" sz="1500" dirty="0" err="1"/>
              <a:t>RequestParam</a:t>
            </a:r>
            <a:r>
              <a:rPr lang="en-IN" sz="1500" dirty="0"/>
              <a:t>(value = "code") String code) {</a:t>
            </a:r>
          </a:p>
          <a:p>
            <a:pPr marL="0" indent="0">
              <a:buNone/>
            </a:pPr>
            <a:r>
              <a:rPr lang="en-IN" sz="1500" dirty="0"/>
              <a:t>		</a:t>
            </a:r>
            <a:r>
              <a:rPr lang="en-IN" sz="1500" dirty="0" err="1"/>
              <a:t>productService.deleteProduct</a:t>
            </a:r>
            <a:r>
              <a:rPr lang="en-IN" sz="1500" dirty="0"/>
              <a:t>(code);</a:t>
            </a:r>
          </a:p>
          <a:p>
            <a:pPr marL="0" indent="0">
              <a:buNone/>
            </a:pPr>
            <a:r>
              <a:rPr lang="en-IN" sz="1500" dirty="0"/>
              <a:t>	}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	@</a:t>
            </a:r>
            <a:r>
              <a:rPr lang="en-IN" sz="1500" dirty="0" err="1"/>
              <a:t>RequestMapping</a:t>
            </a:r>
            <a:r>
              <a:rPr lang="en-IN" sz="1500" dirty="0"/>
              <a:t>(value = "/update", method = </a:t>
            </a:r>
            <a:r>
              <a:rPr lang="en-IN" sz="1500" dirty="0" err="1"/>
              <a:t>RequestMethod.PUT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	public void </a:t>
            </a:r>
            <a:r>
              <a:rPr lang="en-IN" sz="1500" dirty="0" err="1"/>
              <a:t>updateProduct</a:t>
            </a:r>
            <a:r>
              <a:rPr lang="en-IN" sz="1500" dirty="0"/>
              <a:t>(@</a:t>
            </a:r>
            <a:r>
              <a:rPr lang="en-IN" sz="1500" dirty="0" err="1"/>
              <a:t>RequestParam</a:t>
            </a:r>
            <a:r>
              <a:rPr lang="en-IN" sz="1500" dirty="0"/>
              <a:t>(value = "code") String code, @</a:t>
            </a:r>
            <a:r>
              <a:rPr lang="en-IN" sz="1500" dirty="0" err="1"/>
              <a:t>RequestBody</a:t>
            </a:r>
            <a:r>
              <a:rPr lang="en-IN" sz="1500" dirty="0"/>
              <a:t> Product product) {</a:t>
            </a:r>
          </a:p>
          <a:p>
            <a:pPr marL="0" indent="0">
              <a:buNone/>
            </a:pPr>
            <a:r>
              <a:rPr lang="en-IN" sz="1500" dirty="0"/>
              <a:t>		</a:t>
            </a:r>
            <a:r>
              <a:rPr lang="en-IN" sz="1500" dirty="0" err="1"/>
              <a:t>productService.updateProduct</a:t>
            </a:r>
            <a:r>
              <a:rPr lang="en-IN" sz="1500" dirty="0"/>
              <a:t>(code, product);</a:t>
            </a:r>
          </a:p>
          <a:p>
            <a:pPr marL="0" indent="0">
              <a:buNone/>
            </a:pPr>
            <a:r>
              <a:rPr lang="en-IN" sz="1500" dirty="0"/>
              <a:t>	}</a:t>
            </a:r>
          </a:p>
          <a:p>
            <a:pPr marL="0" indent="0">
              <a:buNone/>
            </a:pPr>
            <a:r>
              <a:rPr lang="en-IN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00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6400" dirty="0"/>
              <a:t>@</a:t>
            </a:r>
            <a:r>
              <a:rPr lang="en-IN" sz="6400" dirty="0" err="1"/>
              <a:t>CrossOrigin</a:t>
            </a:r>
            <a:r>
              <a:rPr lang="en-IN" sz="6400" dirty="0"/>
              <a:t>(origins = "*", </a:t>
            </a:r>
            <a:r>
              <a:rPr lang="en-IN" sz="6400" dirty="0" err="1"/>
              <a:t>allowedHeaders</a:t>
            </a:r>
            <a:r>
              <a:rPr lang="en-IN" sz="6400" dirty="0"/>
              <a:t> = "*")</a:t>
            </a:r>
          </a:p>
          <a:p>
            <a:pPr marL="0" indent="0">
              <a:buNone/>
            </a:pPr>
            <a:r>
              <a:rPr lang="en-IN" sz="6400" dirty="0"/>
              <a:t>@</a:t>
            </a:r>
            <a:r>
              <a:rPr lang="en-IN" sz="6400" dirty="0" err="1"/>
              <a:t>RestController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@</a:t>
            </a:r>
            <a:r>
              <a:rPr lang="en-IN" sz="6400" dirty="0" err="1"/>
              <a:t>RequestMapping</a:t>
            </a:r>
            <a:r>
              <a:rPr lang="en-IN" sz="6400" dirty="0"/>
              <a:t>(value = "/user")</a:t>
            </a:r>
          </a:p>
          <a:p>
            <a:pPr marL="0" indent="0">
              <a:buNone/>
            </a:pPr>
            <a:r>
              <a:rPr lang="en-IN" sz="6400" dirty="0"/>
              <a:t>public class </a:t>
            </a:r>
            <a:r>
              <a:rPr lang="en-IN" sz="6400" dirty="0" err="1"/>
              <a:t>UserController</a:t>
            </a:r>
            <a:r>
              <a:rPr lang="en-IN" sz="6400" dirty="0"/>
              <a:t> {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	@</a:t>
            </a:r>
            <a:r>
              <a:rPr lang="en-IN" sz="6400" dirty="0" err="1"/>
              <a:t>Autowired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	</a:t>
            </a:r>
            <a:r>
              <a:rPr lang="en-IN" sz="6400" dirty="0" err="1"/>
              <a:t>UserService</a:t>
            </a:r>
            <a:r>
              <a:rPr lang="en-IN" sz="6400" dirty="0"/>
              <a:t> </a:t>
            </a:r>
            <a:r>
              <a:rPr lang="en-IN" sz="6400" dirty="0" err="1"/>
              <a:t>userService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	@</a:t>
            </a:r>
            <a:r>
              <a:rPr lang="en-IN" sz="6400" dirty="0" err="1"/>
              <a:t>RequestMapping</a:t>
            </a:r>
            <a:r>
              <a:rPr lang="en-IN" sz="6400" dirty="0"/>
              <a:t>(value = "/</a:t>
            </a:r>
            <a:r>
              <a:rPr lang="en-IN" sz="6400" dirty="0" err="1"/>
              <a:t>registerCustomer</a:t>
            </a:r>
            <a:r>
              <a:rPr lang="en-IN" sz="6400" dirty="0"/>
              <a:t>", method = </a:t>
            </a:r>
            <a:r>
              <a:rPr lang="en-IN" sz="6400" dirty="0" err="1"/>
              <a:t>RequestMethod.POST</a:t>
            </a:r>
            <a:r>
              <a:rPr lang="en-IN" sz="6400" dirty="0"/>
              <a:t>)</a:t>
            </a:r>
          </a:p>
          <a:p>
            <a:pPr marL="0" indent="0">
              <a:buNone/>
            </a:pPr>
            <a:r>
              <a:rPr lang="en-IN" sz="6400" dirty="0"/>
              <a:t>	public String </a:t>
            </a:r>
            <a:r>
              <a:rPr lang="en-IN" sz="6400" dirty="0" err="1"/>
              <a:t>registerCustomer</a:t>
            </a:r>
            <a:r>
              <a:rPr lang="en-IN" sz="6400" dirty="0"/>
              <a:t>(@</a:t>
            </a:r>
            <a:r>
              <a:rPr lang="en-IN" sz="6400" dirty="0" err="1"/>
              <a:t>RequestBody</a:t>
            </a:r>
            <a:r>
              <a:rPr lang="en-IN" sz="6400" dirty="0"/>
              <a:t> Customer customer) {</a:t>
            </a:r>
          </a:p>
          <a:p>
            <a:pPr marL="0" indent="0">
              <a:buNone/>
            </a:pPr>
            <a:r>
              <a:rPr lang="en-IN" sz="6400" dirty="0"/>
              <a:t>		return </a:t>
            </a:r>
            <a:r>
              <a:rPr lang="en-IN" sz="6400" dirty="0" err="1"/>
              <a:t>userService.registerCustomer</a:t>
            </a:r>
            <a:r>
              <a:rPr lang="en-IN" sz="6400" dirty="0"/>
              <a:t>(customer);</a:t>
            </a:r>
          </a:p>
          <a:p>
            <a:pPr marL="0" indent="0">
              <a:buNone/>
            </a:pPr>
            <a:r>
              <a:rPr lang="en-IN" sz="6400" dirty="0"/>
              <a:t>	}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	@</a:t>
            </a:r>
            <a:r>
              <a:rPr lang="en-IN" sz="6400" dirty="0" err="1"/>
              <a:t>RequestMapping</a:t>
            </a:r>
            <a:r>
              <a:rPr lang="en-IN" sz="6400" dirty="0"/>
              <a:t>(value = "/</a:t>
            </a:r>
            <a:r>
              <a:rPr lang="en-IN" sz="6400" dirty="0" err="1"/>
              <a:t>loginCustomer</a:t>
            </a:r>
            <a:r>
              <a:rPr lang="en-IN" sz="6400" dirty="0"/>
              <a:t>", method = </a:t>
            </a:r>
            <a:r>
              <a:rPr lang="en-IN" sz="6400" dirty="0" err="1"/>
              <a:t>RequestMethod.POST</a:t>
            </a:r>
            <a:r>
              <a:rPr lang="en-IN" sz="6400" dirty="0"/>
              <a:t>)</a:t>
            </a:r>
          </a:p>
          <a:p>
            <a:pPr marL="0" indent="0">
              <a:buNone/>
            </a:pPr>
            <a:r>
              <a:rPr lang="en-IN" sz="6400" dirty="0"/>
              <a:t>	public </a:t>
            </a:r>
            <a:r>
              <a:rPr lang="en-IN" sz="6400" dirty="0" err="1"/>
              <a:t>ResponseEntity</a:t>
            </a:r>
            <a:r>
              <a:rPr lang="en-IN" sz="6400" dirty="0"/>
              <a:t>&lt;Object[]&gt; </a:t>
            </a:r>
            <a:r>
              <a:rPr lang="en-IN" sz="6400" dirty="0" err="1"/>
              <a:t>loginCustomer</a:t>
            </a:r>
            <a:r>
              <a:rPr lang="en-IN" sz="6400" dirty="0"/>
              <a:t>(@</a:t>
            </a:r>
            <a:r>
              <a:rPr lang="en-IN" sz="6400" dirty="0" err="1"/>
              <a:t>RequestBody</a:t>
            </a:r>
            <a:r>
              <a:rPr lang="en-IN" sz="6400" dirty="0"/>
              <a:t> Customer customer) {</a:t>
            </a:r>
          </a:p>
          <a:p>
            <a:pPr marL="0" indent="0">
              <a:buNone/>
            </a:pPr>
            <a:r>
              <a:rPr lang="en-IN" sz="6400" dirty="0"/>
              <a:t>		return </a:t>
            </a:r>
            <a:r>
              <a:rPr lang="en-IN" sz="6400" dirty="0" err="1"/>
              <a:t>userService.loginCustomer</a:t>
            </a:r>
            <a:r>
              <a:rPr lang="en-IN" sz="6400" dirty="0"/>
              <a:t>(customer);</a:t>
            </a:r>
          </a:p>
          <a:p>
            <a:pPr marL="0" indent="0">
              <a:buNone/>
            </a:pPr>
            <a:r>
              <a:rPr lang="en-IN" sz="6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4480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5E1-1F34-41CD-9F92-09F36CA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701"/>
            <a:ext cx="8596668" cy="5774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@</a:t>
            </a:r>
            <a:r>
              <a:rPr lang="en-IN" sz="1600" dirty="0" err="1"/>
              <a:t>RequestMapping</a:t>
            </a:r>
            <a:r>
              <a:rPr lang="en-IN" sz="1600" dirty="0"/>
              <a:t>(value = "/</a:t>
            </a:r>
            <a:r>
              <a:rPr lang="en-IN" sz="1600" dirty="0" err="1"/>
              <a:t>confirmEmail</a:t>
            </a:r>
            <a:r>
              <a:rPr lang="en-IN" sz="1600" dirty="0"/>
              <a:t>/{</a:t>
            </a:r>
            <a:r>
              <a:rPr lang="en-IN" sz="1600" dirty="0" err="1"/>
              <a:t>customerid</a:t>
            </a:r>
            <a:r>
              <a:rPr lang="en-IN" sz="1600" dirty="0"/>
              <a:t>}", method = </a:t>
            </a:r>
            <a:r>
              <a:rPr lang="en-IN" sz="1600" dirty="0" err="1"/>
              <a:t>RequestMethod.GET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	public String </a:t>
            </a:r>
            <a:r>
              <a:rPr lang="en-IN" sz="1600" dirty="0" err="1"/>
              <a:t>confirmEmail</a:t>
            </a:r>
            <a:r>
              <a:rPr lang="en-IN" sz="1600" dirty="0"/>
              <a:t>(@</a:t>
            </a:r>
            <a:r>
              <a:rPr lang="en-IN" sz="1600" dirty="0" err="1"/>
              <a:t>PathVariable</a:t>
            </a:r>
            <a:r>
              <a:rPr lang="en-IN" sz="1600" dirty="0"/>
              <a:t> int </a:t>
            </a:r>
            <a:r>
              <a:rPr lang="en-IN" sz="1600" dirty="0" err="1"/>
              <a:t>customerid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		return </a:t>
            </a:r>
            <a:r>
              <a:rPr lang="en-IN" sz="1600" dirty="0" err="1"/>
              <a:t>userService.confirmEmail</a:t>
            </a:r>
            <a:r>
              <a:rPr lang="en-IN" sz="1600" dirty="0"/>
              <a:t>(</a:t>
            </a:r>
            <a:r>
              <a:rPr lang="en-IN" sz="1600" dirty="0" err="1"/>
              <a:t>customerid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@</a:t>
            </a:r>
            <a:r>
              <a:rPr lang="en-IN" sz="1600" dirty="0" err="1"/>
              <a:t>RequestMapping</a:t>
            </a:r>
            <a:r>
              <a:rPr lang="en-IN" sz="1600" dirty="0"/>
              <a:t>(value = "/</a:t>
            </a:r>
            <a:r>
              <a:rPr lang="en-IN" sz="1600" dirty="0" err="1"/>
              <a:t>getCustomer</a:t>
            </a:r>
            <a:r>
              <a:rPr lang="en-IN" sz="1600" dirty="0"/>
              <a:t>/{</a:t>
            </a:r>
            <a:r>
              <a:rPr lang="en-IN" sz="1600" dirty="0" err="1"/>
              <a:t>customerid</a:t>
            </a:r>
            <a:r>
              <a:rPr lang="en-IN" sz="1600" dirty="0"/>
              <a:t>}", method = </a:t>
            </a:r>
            <a:r>
              <a:rPr lang="en-IN" sz="1600" dirty="0" err="1"/>
              <a:t>RequestMethod.GET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	public </a:t>
            </a:r>
            <a:r>
              <a:rPr lang="en-IN" sz="1600" dirty="0" err="1"/>
              <a:t>ResponseEntity</a:t>
            </a:r>
            <a:r>
              <a:rPr lang="en-IN" sz="1600" dirty="0"/>
              <a:t>&lt;Object[]&gt; </a:t>
            </a:r>
            <a:r>
              <a:rPr lang="en-IN" sz="1600" dirty="0" err="1"/>
              <a:t>getCustomer</a:t>
            </a:r>
            <a:r>
              <a:rPr lang="en-IN" sz="1600" dirty="0"/>
              <a:t>(@</a:t>
            </a:r>
            <a:r>
              <a:rPr lang="en-IN" sz="1600" dirty="0" err="1"/>
              <a:t>PathVariable</a:t>
            </a:r>
            <a:r>
              <a:rPr lang="en-IN" sz="1600" dirty="0"/>
              <a:t> int </a:t>
            </a:r>
            <a:r>
              <a:rPr lang="en-IN" sz="1600" dirty="0" err="1"/>
              <a:t>customerid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		return </a:t>
            </a:r>
            <a:r>
              <a:rPr lang="en-IN" sz="1600" dirty="0" err="1"/>
              <a:t>userService.getCustomer</a:t>
            </a:r>
            <a:r>
              <a:rPr lang="en-IN" sz="1600" dirty="0"/>
              <a:t>(</a:t>
            </a:r>
            <a:r>
              <a:rPr lang="en-IN" sz="1600" dirty="0" err="1"/>
              <a:t>customerid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77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DC72-E348-485C-A8C6-076962F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09850"/>
            <a:ext cx="8596668" cy="1320800"/>
          </a:xfrm>
        </p:spPr>
        <p:txBody>
          <a:bodyPr/>
          <a:lstStyle/>
          <a:p>
            <a:r>
              <a:rPr lang="en-IN" dirty="0"/>
              <a:t>							Thank You!</a:t>
            </a:r>
          </a:p>
        </p:txBody>
      </p:sp>
    </p:spTree>
    <p:extLst>
      <p:ext uri="{BB962C8B-B14F-4D97-AF65-F5344CB8AC3E}">
        <p14:creationId xmlns:p14="http://schemas.microsoft.com/office/powerpoint/2010/main" val="6484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9128-E025-470E-ABD9-CC1A419F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Functionalities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7408-22B5-4D14-8335-8CBEBF0E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1. Shopping cart for customers grouped by category and seller</a:t>
            </a:r>
          </a:p>
          <a:p>
            <a:r>
              <a:rPr lang="en-US" dirty="0"/>
              <a:t>2. Each shopping item will have image, description, name, stock quantity and price</a:t>
            </a:r>
          </a:p>
          <a:p>
            <a:r>
              <a:rPr lang="en-US" dirty="0"/>
              <a:t>3. Sign Up/ Sign In for customers</a:t>
            </a:r>
          </a:p>
          <a:p>
            <a:pPr lvl="2"/>
            <a:r>
              <a:rPr lang="en-US" dirty="0"/>
              <a:t>• Sign Up (Name, Email, Username, Password, Card Number(Optional))</a:t>
            </a:r>
          </a:p>
          <a:p>
            <a:pPr lvl="2"/>
            <a:r>
              <a:rPr lang="en-US" dirty="0"/>
              <a:t>• Sign In (Username, Password)</a:t>
            </a:r>
          </a:p>
          <a:p>
            <a:pPr lvl="2"/>
            <a:r>
              <a:rPr lang="en-US" dirty="0"/>
              <a:t>• Forget Password feature</a:t>
            </a:r>
          </a:p>
          <a:p>
            <a:pPr lvl="2"/>
            <a:r>
              <a:rPr lang="en-US" dirty="0"/>
              <a:t>• Password to be sent to the User Email Address, Password Recovery</a:t>
            </a:r>
          </a:p>
          <a:p>
            <a:pPr lvl="2"/>
            <a:r>
              <a:rPr lang="en-US" dirty="0"/>
              <a:t>• Password Show / Hide feature</a:t>
            </a:r>
          </a:p>
          <a:p>
            <a:pPr lvl="2"/>
            <a:r>
              <a:rPr lang="en-US" dirty="0"/>
              <a:t>• Username Validation (Check if username already exists in the DB, should be unique)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9F53-0BB9-4A9A-8326-7B56CB00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274639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4. Product Information</a:t>
            </a:r>
          </a:p>
          <a:p>
            <a:r>
              <a:rPr lang="en-US" sz="7200" dirty="0"/>
              <a:t>5. Adding to Cart feature with quantity input from customer</a:t>
            </a:r>
          </a:p>
          <a:p>
            <a:r>
              <a:rPr lang="en-US" sz="7200" dirty="0"/>
              <a:t>6. Validation for Quantity input (display message if quantity input &gt; stock quantity)</a:t>
            </a:r>
          </a:p>
          <a:p>
            <a:r>
              <a:rPr lang="en-US" sz="7200" dirty="0"/>
              <a:t>7. Cart View should have a table with these columns</a:t>
            </a:r>
          </a:p>
          <a:p>
            <a:pPr lvl="2"/>
            <a:r>
              <a:rPr lang="en-US" sz="6800" dirty="0"/>
              <a:t>• Product Name</a:t>
            </a:r>
          </a:p>
          <a:p>
            <a:pPr lvl="2"/>
            <a:r>
              <a:rPr lang="en-US" sz="6800" dirty="0"/>
              <a:t>• Model</a:t>
            </a:r>
          </a:p>
          <a:p>
            <a:pPr lvl="2"/>
            <a:r>
              <a:rPr lang="en-US" sz="6800" dirty="0"/>
              <a:t>• Price</a:t>
            </a:r>
          </a:p>
          <a:p>
            <a:pPr lvl="2"/>
            <a:r>
              <a:rPr lang="en-US" sz="6800" dirty="0"/>
              <a:t>• Quantity</a:t>
            </a:r>
          </a:p>
          <a:p>
            <a:r>
              <a:rPr lang="en-US" sz="7200" dirty="0"/>
              <a:t>Total Bill in the cart and a Buy feature.</a:t>
            </a:r>
          </a:p>
          <a:p>
            <a:r>
              <a:rPr lang="en-US" sz="7200" dirty="0"/>
              <a:t>8. Search feature for the customers to search for products</a:t>
            </a:r>
          </a:p>
          <a:p>
            <a:r>
              <a:rPr lang="en-US" sz="7200" dirty="0"/>
              <a:t>9. On Buy from Cart View, Enter delivery address modal window</a:t>
            </a:r>
          </a:p>
          <a:p>
            <a:r>
              <a:rPr lang="en-US" sz="7200" dirty="0"/>
              <a:t>10. Account Information of a user</a:t>
            </a:r>
          </a:p>
          <a:p>
            <a:r>
              <a:rPr lang="en-US" sz="7200" dirty="0"/>
              <a:t>11. Sign Out Feature</a:t>
            </a:r>
          </a:p>
          <a:p>
            <a:r>
              <a:rPr lang="en-US" sz="7200" dirty="0"/>
              <a:t>The application will be based on Spring MVC architecture and Hibernate.</a:t>
            </a:r>
            <a:endParaRPr lang="en-IN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9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774-5C23-4ED3-AF04-8BB5B1D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C41-0EBD-49DC-8976-0884B1C8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Front End: </a:t>
            </a:r>
            <a:r>
              <a:rPr lang="en-US" dirty="0"/>
              <a:t>React JS based Views for the store. </a:t>
            </a:r>
          </a:p>
          <a:p>
            <a:r>
              <a:rPr lang="en-US" b="1" dirty="0"/>
              <a:t>Middle Tier: </a:t>
            </a:r>
            <a:r>
              <a:rPr lang="en-US" dirty="0"/>
              <a:t>Spring MVC Java Controller using annotations and Hibernate , Relational Mappings, Interceptors for logging purposes, Email confirmation for user</a:t>
            </a:r>
          </a:p>
          <a:p>
            <a:r>
              <a:rPr lang="nn-NO" b="1" dirty="0"/>
              <a:t>Data Tier: </a:t>
            </a:r>
            <a:r>
              <a:rPr lang="nn-NO" dirty="0"/>
              <a:t>Relational Database – MSSQL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126B51-14DA-4B12-9483-04EC6A02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299" y="579438"/>
            <a:ext cx="10028721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C5DFD-A12D-4712-8B2B-BBBB6F22A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400051"/>
            <a:ext cx="8048625" cy="56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45DD1-D3DF-4971-A45E-97CA5977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8" y="371476"/>
            <a:ext cx="8425412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8E7D-1ECD-445D-B30C-179F0EC1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466725"/>
            <a:ext cx="9371012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0011-B29A-48F2-B4FA-B7F44E7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Backend APIs/Database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37B65-F9FD-4A9A-95DF-2E434C0D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209800"/>
            <a:ext cx="3732741" cy="396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47D3D-E5C4-485D-A45F-12988049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2001838"/>
            <a:ext cx="35909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C6E51-056A-4F0B-8052-FAB43F1B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12" y="1485900"/>
            <a:ext cx="3429000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65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380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  ShopEasy – Shopping Management System  </vt:lpstr>
      <vt:lpstr>Key Functionalities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Backend APIs/Database</vt:lpstr>
      <vt:lpstr>Controller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ShopEasy – Shopping Management System</dc:title>
  <dc:creator>Harish ks</dc:creator>
  <cp:lastModifiedBy>Harish ks</cp:lastModifiedBy>
  <cp:revision>6</cp:revision>
  <dcterms:created xsi:type="dcterms:W3CDTF">2020-04-20T19:29:08Z</dcterms:created>
  <dcterms:modified xsi:type="dcterms:W3CDTF">2020-04-21T05:36:47Z</dcterms:modified>
</cp:coreProperties>
</file>