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3F5E-2549-4E30-AA14-98D16C368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 </a:t>
            </a:r>
            <a:r>
              <a:rPr lang="en-IN" dirty="0" err="1"/>
              <a:t>ShopEasy</a:t>
            </a:r>
            <a:r>
              <a:rPr lang="en-IN" dirty="0"/>
              <a:t> – Shopping Management System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433B4-360B-40B8-89C8-13941E66B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48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DC72-E348-485C-A8C6-076962FA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09" y="2609850"/>
            <a:ext cx="8596668" cy="1320800"/>
          </a:xfrm>
        </p:spPr>
        <p:txBody>
          <a:bodyPr/>
          <a:lstStyle/>
          <a:p>
            <a:r>
              <a:rPr lang="en-IN" dirty="0"/>
              <a:t>							Thank You!</a:t>
            </a:r>
          </a:p>
        </p:txBody>
      </p:sp>
    </p:spTree>
    <p:extLst>
      <p:ext uri="{BB962C8B-B14F-4D97-AF65-F5344CB8AC3E}">
        <p14:creationId xmlns:p14="http://schemas.microsoft.com/office/powerpoint/2010/main" val="64842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9128-E025-470E-ABD9-CC1A419F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Functionalities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E7408-22B5-4D14-8335-8CBEBF0E0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1. Shopping cart for customers grouped by category and seller</a:t>
            </a:r>
          </a:p>
          <a:p>
            <a:r>
              <a:rPr lang="en-US" dirty="0"/>
              <a:t>2. Each shopping item will have image, description, name, stock quantity and price</a:t>
            </a:r>
          </a:p>
          <a:p>
            <a:r>
              <a:rPr lang="en-US" dirty="0"/>
              <a:t>3. Sign Up/ Sign In for customers</a:t>
            </a:r>
          </a:p>
          <a:p>
            <a:pPr lvl="2"/>
            <a:r>
              <a:rPr lang="en-US" dirty="0"/>
              <a:t>• Sign Up (Name, Email, Username, Password, Card Number(Optional))</a:t>
            </a:r>
          </a:p>
          <a:p>
            <a:pPr lvl="2"/>
            <a:r>
              <a:rPr lang="en-US" dirty="0"/>
              <a:t>• Sign In (Username, Password)</a:t>
            </a:r>
          </a:p>
          <a:p>
            <a:pPr lvl="2"/>
            <a:r>
              <a:rPr lang="en-US" dirty="0"/>
              <a:t>• Forget Password feature</a:t>
            </a:r>
          </a:p>
          <a:p>
            <a:pPr lvl="2"/>
            <a:r>
              <a:rPr lang="en-US" dirty="0"/>
              <a:t>• Password to be sent to the User Email Address, Password Recovery</a:t>
            </a:r>
          </a:p>
          <a:p>
            <a:pPr lvl="2"/>
            <a:r>
              <a:rPr lang="en-US" dirty="0"/>
              <a:t>• Password Show / Hide feature</a:t>
            </a:r>
          </a:p>
          <a:p>
            <a:pPr lvl="2"/>
            <a:r>
              <a:rPr lang="en-US" dirty="0"/>
              <a:t>• Username Validation (Check if username already exists in the DB, should be unique)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3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9F53-0BB9-4A9A-8326-7B56CB008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34" y="274639"/>
            <a:ext cx="8596668" cy="3880773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4. Product Information</a:t>
            </a:r>
          </a:p>
          <a:p>
            <a:r>
              <a:rPr lang="en-US" sz="7200" dirty="0"/>
              <a:t>5. Adding to Cart feature with quantity input from customer</a:t>
            </a:r>
          </a:p>
          <a:p>
            <a:r>
              <a:rPr lang="en-US" sz="7200" dirty="0"/>
              <a:t>6. Validation for Quantity input (display message if quantity input &gt; stock quantity)</a:t>
            </a:r>
          </a:p>
          <a:p>
            <a:r>
              <a:rPr lang="en-US" sz="7200" dirty="0"/>
              <a:t>7. Cart View should have a table with these columns</a:t>
            </a:r>
          </a:p>
          <a:p>
            <a:pPr lvl="2"/>
            <a:r>
              <a:rPr lang="en-US" sz="6800" dirty="0"/>
              <a:t>• Product Name</a:t>
            </a:r>
          </a:p>
          <a:p>
            <a:pPr lvl="2"/>
            <a:r>
              <a:rPr lang="en-US" sz="6800" dirty="0"/>
              <a:t>• Model</a:t>
            </a:r>
          </a:p>
          <a:p>
            <a:pPr lvl="2"/>
            <a:r>
              <a:rPr lang="en-US" sz="6800" dirty="0"/>
              <a:t>• Price</a:t>
            </a:r>
          </a:p>
          <a:p>
            <a:pPr lvl="2"/>
            <a:r>
              <a:rPr lang="en-US" sz="6800" dirty="0"/>
              <a:t>• Quantity</a:t>
            </a:r>
          </a:p>
          <a:p>
            <a:r>
              <a:rPr lang="en-US" sz="7200" dirty="0"/>
              <a:t>Total Bill in the cart and a Buy feature.</a:t>
            </a:r>
          </a:p>
          <a:p>
            <a:r>
              <a:rPr lang="en-US" sz="7200" dirty="0"/>
              <a:t>8. Search feature for the customers to search for products</a:t>
            </a:r>
          </a:p>
          <a:p>
            <a:r>
              <a:rPr lang="en-US" sz="7200" dirty="0"/>
              <a:t>9. On Buy from Cart View, Enter delivery address modal window</a:t>
            </a:r>
          </a:p>
          <a:p>
            <a:r>
              <a:rPr lang="en-US" sz="7200" dirty="0"/>
              <a:t>10. Account Information of a user</a:t>
            </a:r>
          </a:p>
          <a:p>
            <a:r>
              <a:rPr lang="en-US" sz="7200" dirty="0"/>
              <a:t>11. Sign Out Feature</a:t>
            </a:r>
          </a:p>
          <a:p>
            <a:r>
              <a:rPr lang="en-US" sz="7200" dirty="0"/>
              <a:t>The application will be based on Spring MVC architecture and Hibernate.</a:t>
            </a:r>
            <a:endParaRPr lang="en-IN" sz="7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99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8774-5C23-4ED3-AF04-8BB5B1D2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CC41-0EBD-49DC-8976-0884B1C89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9251"/>
            <a:ext cx="8596668" cy="4422112"/>
          </a:xfrm>
        </p:spPr>
        <p:txBody>
          <a:bodyPr/>
          <a:lstStyle/>
          <a:p>
            <a:endParaRPr lang="en-IN" dirty="0"/>
          </a:p>
          <a:p>
            <a:r>
              <a:rPr lang="en-US" dirty="0"/>
              <a:t> </a:t>
            </a:r>
            <a:r>
              <a:rPr lang="en-US" b="1" dirty="0"/>
              <a:t>Front End: </a:t>
            </a:r>
            <a:r>
              <a:rPr lang="en-US" dirty="0"/>
              <a:t>React JS based Views for the store. </a:t>
            </a:r>
          </a:p>
          <a:p>
            <a:r>
              <a:rPr lang="en-US" b="1" dirty="0"/>
              <a:t>Middle Tier: </a:t>
            </a:r>
            <a:r>
              <a:rPr lang="en-US" dirty="0"/>
              <a:t>Spring MVC Java Controller using annotations and Hibernate , Relational Mappings, Interceptors for logging purposes, Email confirmation for user</a:t>
            </a:r>
          </a:p>
          <a:p>
            <a:r>
              <a:rPr lang="nn-NO" b="1" dirty="0"/>
              <a:t>Data Tier: </a:t>
            </a:r>
            <a:r>
              <a:rPr lang="nn-NO" dirty="0"/>
              <a:t>Relational Database – MSSQL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78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126B51-14DA-4B12-9483-04EC6A02E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299" y="579438"/>
            <a:ext cx="10028721" cy="50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7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5C5DFD-A12D-4712-8B2B-BBBB6F22A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5" y="400051"/>
            <a:ext cx="8048625" cy="564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1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F45DD1-D3DF-4971-A45E-97CA59776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388" y="371476"/>
            <a:ext cx="8425412" cy="528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2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C88E7D-1ECD-445D-B30C-179F0EC13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466725"/>
            <a:ext cx="9371012" cy="54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3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0011-B29A-48F2-B4FA-B7F44E7D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Backend APIs/Database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C37B65-F9FD-4A9A-95DF-2E434C0D7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2209800"/>
            <a:ext cx="3732741" cy="3965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647D3D-E5C4-485D-A45F-12988049B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87" y="2001838"/>
            <a:ext cx="3590925" cy="264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2C6E51-056A-4F0B-8052-FAB43F1B7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112" y="1485900"/>
            <a:ext cx="3429000" cy="55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658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256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  ShopEasy – Shopping Management System  </vt:lpstr>
      <vt:lpstr>Key Functionalities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Backend APIs/Database</vt:lpstr>
      <vt:lpstr> 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ShopEasy – Shopping Management System</dc:title>
  <dc:creator>Harish ks</dc:creator>
  <cp:lastModifiedBy>Harish ks</cp:lastModifiedBy>
  <cp:revision>3</cp:revision>
  <dcterms:created xsi:type="dcterms:W3CDTF">2020-04-20T19:29:08Z</dcterms:created>
  <dcterms:modified xsi:type="dcterms:W3CDTF">2020-04-20T19:57:01Z</dcterms:modified>
</cp:coreProperties>
</file>