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4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9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1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7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38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71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20EC-AB63-40A9-973F-3325D66A94C4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0016-95DC-4FAF-8FFE-53398D782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Introduction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Worked </a:t>
            </a:r>
            <a:r>
              <a:rPr lang="en-GB" dirty="0" smtClean="0"/>
              <a:t>on IMBD data set as a part of a task and got insights from the data some of them are shown in following slides.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82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0319"/>
            <a:ext cx="5403273" cy="484909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1.</a:t>
            </a:r>
            <a:r>
              <a:rPr lang="en-GB" sz="2400" dirty="0"/>
              <a:t> Which Genre gets the maximum votes?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2" y="1177636"/>
            <a:ext cx="10317418" cy="5527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338" y="3629882"/>
            <a:ext cx="4405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Genre </a:t>
            </a:r>
            <a:r>
              <a:rPr lang="en-GB" dirty="0"/>
              <a:t>column has </a:t>
            </a:r>
            <a:r>
              <a:rPr lang="en-GB" dirty="0" smtClean="0"/>
              <a:t>up to </a:t>
            </a:r>
            <a:r>
              <a:rPr lang="en-GB" dirty="0"/>
              <a:t>three genre for each title hence after merging genres table with ratings table it is </a:t>
            </a:r>
            <a:r>
              <a:rPr lang="en-GB" dirty="0" smtClean="0"/>
              <a:t>exploded </a:t>
            </a:r>
            <a:r>
              <a:rPr lang="en-GB" dirty="0"/>
              <a:t>based on genres column then the resulting </a:t>
            </a:r>
            <a:r>
              <a:rPr lang="en-GB" dirty="0" smtClean="0"/>
              <a:t>data frame </a:t>
            </a:r>
            <a:r>
              <a:rPr lang="en-GB" dirty="0"/>
              <a:t>is grouped by genres with sum to get number of votes for each genre </a:t>
            </a:r>
            <a:r>
              <a:rPr lang="en-GB" dirty="0" smtClean="0"/>
              <a:t>type. It is found that </a:t>
            </a:r>
            <a:r>
              <a:rPr lang="en-GB" b="1" dirty="0" smtClean="0"/>
              <a:t>Drama</a:t>
            </a:r>
            <a:r>
              <a:rPr lang="en-GB" dirty="0" smtClean="0"/>
              <a:t> has got highest votes</a:t>
            </a:r>
          </a:p>
        </p:txBody>
      </p:sp>
    </p:spTree>
    <p:extLst>
      <p:ext uri="{BB962C8B-B14F-4D97-AF65-F5344CB8AC3E}">
        <p14:creationId xmlns:p14="http://schemas.microsoft.com/office/powerpoint/2010/main" val="13373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 Which actor - director pair is most successful (in terms of IMDB ratings)?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891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 rating of 10.0 is considered the highest rating. Titles with rating 10.0 are first </a:t>
            </a:r>
            <a:r>
              <a:rPr lang="en-GB" sz="2400" dirty="0" smtClean="0"/>
              <a:t>extracted </a:t>
            </a:r>
            <a:r>
              <a:rPr lang="en-GB" sz="2400" dirty="0"/>
              <a:t>from ratings table and named </a:t>
            </a:r>
            <a:r>
              <a:rPr lang="en-GB" sz="2400" dirty="0" err="1" smtClean="0"/>
              <a:t>top_title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/>
              <a:t>Form crew table it is found that Each title might have multiple directors and multiple actors.</a:t>
            </a:r>
          </a:p>
          <a:p>
            <a:r>
              <a:rPr lang="en-GB" sz="2400" dirty="0"/>
              <a:t>Two Tables with only </a:t>
            </a:r>
            <a:r>
              <a:rPr lang="en-GB" sz="2400" dirty="0" smtClean="0"/>
              <a:t>actors, their </a:t>
            </a:r>
            <a:r>
              <a:rPr lang="en-GB" sz="2400" dirty="0"/>
              <a:t>id and </a:t>
            </a:r>
            <a:r>
              <a:rPr lang="en-GB" sz="2400" dirty="0" smtClean="0"/>
              <a:t>directors, their </a:t>
            </a:r>
            <a:r>
              <a:rPr lang="en-GB" sz="2400" dirty="0"/>
              <a:t>id for </a:t>
            </a:r>
            <a:r>
              <a:rPr lang="en-GB" sz="2400" dirty="0" err="1"/>
              <a:t>top_titles</a:t>
            </a:r>
            <a:r>
              <a:rPr lang="en-GB" sz="2400" dirty="0"/>
              <a:t> are created.</a:t>
            </a:r>
          </a:p>
          <a:p>
            <a:r>
              <a:rPr lang="en-GB" sz="2400" dirty="0"/>
              <a:t>actors and directors table are merged by inner join and named as pairs</a:t>
            </a:r>
          </a:p>
          <a:p>
            <a:r>
              <a:rPr lang="en-GB" sz="2400" dirty="0" err="1"/>
              <a:t>paris</a:t>
            </a:r>
            <a:r>
              <a:rPr lang="en-GB" sz="2400" dirty="0"/>
              <a:t> table is merged with names table to get </a:t>
            </a:r>
            <a:r>
              <a:rPr lang="en-GB" sz="2400" dirty="0" err="1"/>
              <a:t>top_pairs</a:t>
            </a:r>
            <a:r>
              <a:rPr lang="en-GB" sz="2400" dirty="0"/>
              <a:t> table which has names which when sorted by </a:t>
            </a:r>
            <a:r>
              <a:rPr lang="en-GB" sz="2400" dirty="0" smtClean="0"/>
              <a:t>number </a:t>
            </a:r>
            <a:r>
              <a:rPr lang="en-GB" sz="2400" dirty="0"/>
              <a:t>of votes </a:t>
            </a:r>
            <a:r>
              <a:rPr lang="en-GB" sz="2400" dirty="0" smtClean="0"/>
              <a:t>gives following </a:t>
            </a:r>
            <a:r>
              <a:rPr lang="en-GB" sz="2400" dirty="0" err="1" smtClean="0"/>
              <a:t>top_pair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54582" y="5022564"/>
            <a:ext cx="806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Director:  </a:t>
            </a:r>
            <a:r>
              <a:rPr lang="en-GB" dirty="0" err="1" smtClean="0"/>
              <a:t>Rian</a:t>
            </a:r>
            <a:r>
              <a:rPr lang="en-GB" dirty="0" smtClean="0"/>
              <a:t> Johnson</a:t>
            </a:r>
          </a:p>
          <a:p>
            <a:r>
              <a:rPr lang="en-GB" b="1" dirty="0" smtClean="0"/>
              <a:t>Actors: </a:t>
            </a:r>
            <a:r>
              <a:rPr lang="en-GB" dirty="0" smtClean="0"/>
              <a:t>Dean Norris,</a:t>
            </a:r>
            <a:r>
              <a:rPr lang="en-GB" dirty="0"/>
              <a:t> Bryan </a:t>
            </a:r>
            <a:r>
              <a:rPr lang="en-GB" dirty="0" smtClean="0"/>
              <a:t>Cranston,</a:t>
            </a:r>
            <a:r>
              <a:rPr lang="en-GB" dirty="0"/>
              <a:t> Aaron </a:t>
            </a:r>
            <a:r>
              <a:rPr lang="en-GB" dirty="0" smtClean="0"/>
              <a:t>Paul</a:t>
            </a:r>
          </a:p>
          <a:p>
            <a:r>
              <a:rPr lang="en-GB" b="1" dirty="0" smtClean="0"/>
              <a:t>For the title </a:t>
            </a:r>
            <a:r>
              <a:rPr lang="en-GB" dirty="0" err="1"/>
              <a:t>Ozymandias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6830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3. Male </a:t>
            </a:r>
            <a:r>
              <a:rPr lang="en-GB" sz="2400" dirty="0"/>
              <a:t>leads are most successful in which age bracket?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279"/>
            <a:ext cx="10515600" cy="321744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Success is assumed as Highest Average Rating which is 10.0.</a:t>
            </a:r>
          </a:p>
          <a:p>
            <a:r>
              <a:rPr lang="en-GB" sz="2400" dirty="0" smtClean="0"/>
              <a:t>If death year is absent then 2020 is taken to calculate age.</a:t>
            </a:r>
          </a:p>
          <a:p>
            <a:r>
              <a:rPr lang="en-GB" sz="2400" dirty="0" smtClean="0"/>
              <a:t>Male Lead roles is assumed to be actors.</a:t>
            </a:r>
          </a:p>
          <a:p>
            <a:r>
              <a:rPr lang="en-GB" sz="2400" dirty="0" smtClean="0"/>
              <a:t>Actors table from previous is merged with names table which has birth year and death years.</a:t>
            </a:r>
          </a:p>
          <a:p>
            <a:r>
              <a:rPr lang="en-GB" sz="2400" dirty="0" smtClean="0"/>
              <a:t>Rows with duplicate actor names are dropped.</a:t>
            </a:r>
          </a:p>
          <a:p>
            <a:r>
              <a:rPr lang="en-GB" sz="2400" dirty="0" smtClean="0"/>
              <a:t>After dropping rows with no data, age is calculated and following range is found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9" y="4393639"/>
            <a:ext cx="10848271" cy="24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4. For </a:t>
            </a:r>
            <a:r>
              <a:rPr lang="en-GB" sz="2400" dirty="0"/>
              <a:t>TV shows, what is the </a:t>
            </a:r>
            <a:r>
              <a:rPr lang="en-GB" sz="2400" dirty="0" err="1"/>
              <a:t>avg</a:t>
            </a:r>
            <a:r>
              <a:rPr lang="en-GB" sz="2400" dirty="0"/>
              <a:t> episode duration of the best TV shows?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01" y="1690687"/>
            <a:ext cx="3742726" cy="3809567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Best</a:t>
            </a:r>
            <a:r>
              <a:rPr lang="en-GB" sz="2400" dirty="0"/>
              <a:t> is defined by rating, </a:t>
            </a:r>
            <a:r>
              <a:rPr lang="en-GB" sz="2400" dirty="0" smtClean="0"/>
              <a:t> which</a:t>
            </a:r>
            <a:r>
              <a:rPr lang="en-GB" sz="2400" dirty="0"/>
              <a:t> is equal to 10.0</a:t>
            </a:r>
          </a:p>
          <a:p>
            <a:r>
              <a:rPr lang="en-GB" sz="2400" dirty="0" smtClean="0"/>
              <a:t>From</a:t>
            </a:r>
            <a:r>
              <a:rPr lang="en-GB" sz="2400" dirty="0"/>
              <a:t> genre table titles </a:t>
            </a:r>
            <a:r>
              <a:rPr lang="en-GB" sz="2400" dirty="0" smtClean="0"/>
              <a:t>    with</a:t>
            </a:r>
            <a:r>
              <a:rPr lang="en-GB" sz="2400" dirty="0"/>
              <a:t> </a:t>
            </a:r>
            <a:r>
              <a:rPr lang="en-GB" sz="2400" dirty="0" err="1"/>
              <a:t>tvSeries</a:t>
            </a:r>
            <a:r>
              <a:rPr lang="en-GB" sz="2400" dirty="0"/>
              <a:t> </a:t>
            </a:r>
            <a:r>
              <a:rPr lang="en-GB" sz="2400" dirty="0" err="1"/>
              <a:t>titletype</a:t>
            </a:r>
            <a:r>
              <a:rPr lang="en-GB" sz="2400" dirty="0"/>
              <a:t> are extracted and named as </a:t>
            </a:r>
            <a:r>
              <a:rPr lang="en-GB" sz="2400" dirty="0" smtClean="0"/>
              <a:t>   </a:t>
            </a:r>
            <a:r>
              <a:rPr lang="en-GB" sz="2400" dirty="0" err="1" smtClean="0"/>
              <a:t>tv_shows</a:t>
            </a:r>
            <a:r>
              <a:rPr lang="en-GB" sz="2400" dirty="0"/>
              <a:t>, which is </a:t>
            </a:r>
            <a:r>
              <a:rPr lang="en-GB" sz="2400" dirty="0" smtClean="0"/>
              <a:t>merged with</a:t>
            </a:r>
            <a:r>
              <a:rPr lang="en-GB" sz="2400" dirty="0"/>
              <a:t> ratings table </a:t>
            </a:r>
            <a:r>
              <a:rPr lang="en-GB" sz="2400" dirty="0" smtClean="0"/>
              <a:t>whose  </a:t>
            </a:r>
            <a:r>
              <a:rPr lang="en-GB" sz="2400" dirty="0"/>
              <a:t> rating is </a:t>
            </a:r>
            <a:r>
              <a:rPr lang="en-GB" sz="2400" dirty="0" smtClean="0"/>
              <a:t>10.0 to</a:t>
            </a:r>
            <a:r>
              <a:rPr lang="en-GB" sz="2400" dirty="0"/>
              <a:t> get </a:t>
            </a:r>
            <a:r>
              <a:rPr lang="en-GB" sz="2400" dirty="0" err="1"/>
              <a:t>top_shows</a:t>
            </a:r>
            <a:r>
              <a:rPr lang="en-GB" sz="2400" dirty="0"/>
              <a:t> </a:t>
            </a:r>
            <a:r>
              <a:rPr lang="en-GB" sz="2400" dirty="0" smtClean="0"/>
              <a:t>table.</a:t>
            </a:r>
            <a:endParaRPr lang="en-GB" sz="2400" dirty="0"/>
          </a:p>
          <a:p>
            <a:r>
              <a:rPr lang="en-GB" sz="2400" dirty="0" smtClean="0"/>
              <a:t>From</a:t>
            </a:r>
            <a:r>
              <a:rPr lang="en-GB" sz="2400" dirty="0"/>
              <a:t> </a:t>
            </a:r>
            <a:r>
              <a:rPr lang="en-GB" sz="2400" dirty="0" err="1"/>
              <a:t>top_shows</a:t>
            </a:r>
            <a:r>
              <a:rPr lang="en-GB" sz="2400" dirty="0"/>
              <a:t> table we get </a:t>
            </a:r>
            <a:r>
              <a:rPr lang="en-GB" sz="2400" dirty="0" smtClean="0"/>
              <a:t>following.</a:t>
            </a:r>
            <a:endParaRPr lang="en-GB" sz="24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7" y="1534680"/>
            <a:ext cx="7521553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0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5. Best </a:t>
            </a:r>
            <a:r>
              <a:rPr lang="en-GB" sz="2400" dirty="0"/>
              <a:t>TV shows last for how many seasons?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983182" cy="3868594"/>
          </a:xfrm>
        </p:spPr>
        <p:txBody>
          <a:bodyPr>
            <a:normAutofit/>
          </a:bodyPr>
          <a:lstStyle/>
          <a:p>
            <a:r>
              <a:rPr lang="en-GB" sz="2400" dirty="0"/>
              <a:t>T</a:t>
            </a:r>
            <a:r>
              <a:rPr lang="en-GB" sz="2400" dirty="0" smtClean="0"/>
              <a:t>he</a:t>
            </a:r>
            <a:r>
              <a:rPr lang="en-GB" sz="2400" dirty="0"/>
              <a:t> </a:t>
            </a:r>
            <a:r>
              <a:rPr lang="en-GB" sz="2400" dirty="0" err="1"/>
              <a:t>top_shows</a:t>
            </a:r>
            <a:r>
              <a:rPr lang="en-GB" sz="2400" dirty="0"/>
              <a:t> table from </a:t>
            </a:r>
            <a:r>
              <a:rPr lang="en-GB" sz="2400" dirty="0" smtClean="0"/>
              <a:t>  previous</a:t>
            </a:r>
            <a:r>
              <a:rPr lang="en-GB" sz="2400" dirty="0"/>
              <a:t> question is merged with episodes table which </a:t>
            </a:r>
            <a:r>
              <a:rPr lang="en-GB" sz="2400" dirty="0" smtClean="0"/>
              <a:t>  has</a:t>
            </a:r>
            <a:r>
              <a:rPr lang="en-GB" sz="2400" dirty="0"/>
              <a:t> </a:t>
            </a:r>
            <a:r>
              <a:rPr lang="en-GB" sz="2400" dirty="0" err="1"/>
              <a:t>seasonNumber</a:t>
            </a:r>
            <a:r>
              <a:rPr lang="en-GB" sz="2400" dirty="0"/>
              <a:t>.</a:t>
            </a:r>
          </a:p>
          <a:p>
            <a:r>
              <a:rPr lang="en-GB" sz="2400" dirty="0" smtClean="0"/>
              <a:t>table</a:t>
            </a:r>
            <a:r>
              <a:rPr lang="en-GB" sz="2400" dirty="0"/>
              <a:t> obtained above is </a:t>
            </a:r>
            <a:r>
              <a:rPr lang="en-GB" sz="2400" dirty="0" smtClean="0"/>
              <a:t>        grouped</a:t>
            </a:r>
            <a:r>
              <a:rPr lang="en-GB" sz="2400" dirty="0"/>
              <a:t> by </a:t>
            </a:r>
            <a:r>
              <a:rPr lang="en-GB" sz="2400" dirty="0" err="1"/>
              <a:t>titleId</a:t>
            </a:r>
            <a:r>
              <a:rPr lang="en-GB" sz="2400" dirty="0"/>
              <a:t> and max</a:t>
            </a:r>
          </a:p>
          <a:p>
            <a:r>
              <a:rPr lang="en-GB" sz="2400" dirty="0" smtClean="0"/>
              <a:t>rows</a:t>
            </a:r>
            <a:r>
              <a:rPr lang="en-GB" sz="2400" dirty="0"/>
              <a:t> whose data is not available are dropped to </a:t>
            </a:r>
            <a:r>
              <a:rPr lang="en-GB" sz="2400" dirty="0" smtClean="0"/>
              <a:t>get        </a:t>
            </a:r>
            <a:r>
              <a:rPr lang="en-GB" sz="2400" dirty="0"/>
              <a:t> following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59" y="1354570"/>
            <a:ext cx="6430341" cy="49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2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6. </a:t>
            </a:r>
            <a:r>
              <a:rPr lang="en-GB" sz="2400" dirty="0"/>
              <a:t>In which year maximum TV shows ended?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8862"/>
            <a:ext cx="9809019" cy="5639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800" y="1690688"/>
            <a:ext cx="32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 genre table titles with </a:t>
            </a:r>
            <a:r>
              <a:rPr lang="en-GB" dirty="0" smtClean="0"/>
              <a:t> </a:t>
            </a:r>
            <a:r>
              <a:rPr lang="en-GB" dirty="0" err="1" smtClean="0"/>
              <a:t>tvSeries</a:t>
            </a:r>
            <a:r>
              <a:rPr lang="en-GB" dirty="0"/>
              <a:t> </a:t>
            </a:r>
            <a:r>
              <a:rPr lang="en-GB" dirty="0" err="1"/>
              <a:t>titletype</a:t>
            </a:r>
            <a:r>
              <a:rPr lang="en-GB" dirty="0"/>
              <a:t> are extracted and named as    </a:t>
            </a:r>
            <a:r>
              <a:rPr lang="en-GB" dirty="0" err="1"/>
              <a:t>tv_shows</a:t>
            </a:r>
            <a:r>
              <a:rPr lang="en-GB" dirty="0"/>
              <a:t> also rows whose end year is not available are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Now, </a:t>
            </a:r>
            <a:r>
              <a:rPr lang="en-GB" dirty="0" err="1"/>
              <a:t>tv_shows</a:t>
            </a:r>
            <a:r>
              <a:rPr lang="en-GB" dirty="0"/>
              <a:t> table is grouped by ‘</a:t>
            </a:r>
            <a:r>
              <a:rPr lang="en-GB" dirty="0" err="1"/>
              <a:t>endyear</a:t>
            </a:r>
            <a:r>
              <a:rPr lang="en-GB" dirty="0"/>
              <a:t>’ and count to get table which </a:t>
            </a:r>
            <a:r>
              <a:rPr lang="en-GB" dirty="0" smtClean="0"/>
              <a:t>has number </a:t>
            </a:r>
            <a:r>
              <a:rPr lang="en-GB" dirty="0"/>
              <a:t>of shows ended in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 these </a:t>
            </a:r>
            <a:r>
              <a:rPr lang="en-GB" b="1" dirty="0"/>
              <a:t>maximum ended in 2017 with 2863 </a:t>
            </a:r>
            <a:r>
              <a:rPr lang="en-GB" b="1" dirty="0" err="1"/>
              <a:t>tv</a:t>
            </a:r>
            <a:r>
              <a:rPr lang="en-GB" b="1" dirty="0"/>
              <a:t> shows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95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</vt:lpstr>
      <vt:lpstr>1. Which Genre gets the maximum votes?</vt:lpstr>
      <vt:lpstr>2. Which actor - director pair is most successful (in terms of IMDB ratings)? </vt:lpstr>
      <vt:lpstr>3. Male leads are most successful in which age bracket?</vt:lpstr>
      <vt:lpstr>4. For TV shows, what is the avg episode duration of the best TV shows?</vt:lpstr>
      <vt:lpstr>5. Best TV shows last for how many seasons?</vt:lpstr>
      <vt:lpstr>6. In which year maximum TV shows ended?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Which Genre gets the maximum votes?</dc:title>
  <dc:creator>Windows User</dc:creator>
  <cp:lastModifiedBy>Windows User</cp:lastModifiedBy>
  <cp:revision>15</cp:revision>
  <dcterms:created xsi:type="dcterms:W3CDTF">2020-04-24T05:24:16Z</dcterms:created>
  <dcterms:modified xsi:type="dcterms:W3CDTF">2020-04-26T10:21:11Z</dcterms:modified>
</cp:coreProperties>
</file>