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3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5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53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063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8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7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4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9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83CA-C95F-40AC-8848-CE5BBBFA0407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2781AB-696C-46B4-BE45-D5C930406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6A7AED-E0F1-C2F6-3932-01FC94F2ECD0}"/>
              </a:ext>
            </a:extLst>
          </p:cNvPr>
          <p:cNvSpPr txBox="1"/>
          <p:nvPr/>
        </p:nvSpPr>
        <p:spPr>
          <a:xfrm>
            <a:off x="3347579" y="1602742"/>
            <a:ext cx="54289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SNAKES AND LADDERS GAME PROJECT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806EF68-FCFE-E01D-B611-7109220F5C3A}"/>
              </a:ext>
            </a:extLst>
          </p:cNvPr>
          <p:cNvSpPr/>
          <p:nvPr/>
        </p:nvSpPr>
        <p:spPr>
          <a:xfrm>
            <a:off x="1743404" y="2133600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>
                <a:moveTo>
                  <a:pt x="0" y="0"/>
                </a:moveTo>
                <a:lnTo>
                  <a:pt x="8637079" y="0"/>
                </a:lnTo>
              </a:path>
            </a:pathLst>
          </a:custGeom>
          <a:ln w="31750">
            <a:solidFill>
              <a:srgbClr val="B61D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2B4DA-E4F2-42E5-38A3-B334516BF2A7}"/>
              </a:ext>
            </a:extLst>
          </p:cNvPr>
          <p:cNvSpPr txBox="1"/>
          <p:nvPr/>
        </p:nvSpPr>
        <p:spPr>
          <a:xfrm>
            <a:off x="2799528" y="2333542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0" dirty="0">
                <a:effectLst/>
                <a:latin typeface="Lato Extended"/>
              </a:rPr>
              <a:t>CSCI-610 – Theoretical Concepts in Computers and Computation</a:t>
            </a:r>
            <a:endParaRPr lang="en-US" i="0" dirty="0">
              <a:effectLst/>
              <a:latin typeface="Lato Extended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7A402356-3798-060E-969A-88B4CC37FE19}"/>
              </a:ext>
            </a:extLst>
          </p:cNvPr>
          <p:cNvSpPr txBox="1"/>
          <p:nvPr/>
        </p:nvSpPr>
        <p:spPr>
          <a:xfrm>
            <a:off x="2707530" y="3799690"/>
            <a:ext cx="7884159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0" algn="just">
              <a:lnSpc>
                <a:spcPct val="100000"/>
              </a:lnSpc>
              <a:spcBef>
                <a:spcPts val="1205"/>
              </a:spcBef>
            </a:pPr>
            <a:r>
              <a:rPr lang="en-US" sz="1700" spc="-5" dirty="0">
                <a:latin typeface="Arial"/>
                <a:cs typeface="Arial"/>
              </a:rPr>
              <a:t>    SHASHI KUMAR K </a:t>
            </a:r>
            <a:r>
              <a:rPr sz="1700" dirty="0">
                <a:latin typeface="Arial"/>
                <a:cs typeface="Arial"/>
              </a:rPr>
              <a:t>(13</a:t>
            </a:r>
            <a:r>
              <a:rPr lang="en-US" sz="1700" dirty="0">
                <a:latin typeface="Arial"/>
                <a:cs typeface="Arial"/>
              </a:rPr>
              <a:t>38369)</a:t>
            </a:r>
          </a:p>
          <a:p>
            <a:pPr marL="4343400" algn="just">
              <a:lnSpc>
                <a:spcPct val="100000"/>
              </a:lnSpc>
              <a:spcBef>
                <a:spcPts val="1205"/>
              </a:spcBef>
            </a:pPr>
            <a:r>
              <a:rPr lang="it-IT" sz="1700" dirty="0">
                <a:latin typeface="Arial"/>
                <a:cs typeface="Arial"/>
              </a:rPr>
              <a:t>    VARUN GOLUKONDA (1319479)</a:t>
            </a:r>
          </a:p>
          <a:p>
            <a:pPr marL="4343400" algn="just">
              <a:lnSpc>
                <a:spcPct val="100000"/>
              </a:lnSpc>
              <a:spcBef>
                <a:spcPts val="1205"/>
              </a:spcBef>
            </a:pPr>
            <a:r>
              <a:rPr lang="en-US" sz="1700" dirty="0">
                <a:latin typeface="Arial"/>
                <a:cs typeface="Arial"/>
              </a:rPr>
              <a:t>    KETHANA KATEPALLI (1321620)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D98B5-CB7E-A324-BC37-C08C61245392}"/>
              </a:ext>
            </a:extLst>
          </p:cNvPr>
          <p:cNvSpPr txBox="1"/>
          <p:nvPr/>
        </p:nvSpPr>
        <p:spPr>
          <a:xfrm>
            <a:off x="7192108" y="2702874"/>
            <a:ext cx="229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</a:t>
            </a:r>
            <a:r>
              <a:rPr lang="en-US" b="0" i="0" dirty="0">
                <a:effectLst/>
                <a:latin typeface="Arial" panose="020B0604020202020204" pitchFamily="34" charset="0"/>
              </a:rPr>
              <a:t>Maherukh Akhtar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5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0208-8A33-64F9-BF87-0C462BD4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879" y="747202"/>
            <a:ext cx="8911687" cy="510098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Output:</a:t>
            </a:r>
          </a:p>
        </p:txBody>
      </p:sp>
      <p:pic>
        <p:nvPicPr>
          <p:cNvPr id="4" name="Content Placeholder 3" descr="A screenshot of a game&#10;&#10;Description automatically generated">
            <a:extLst>
              <a:ext uri="{FF2B5EF4-FFF2-40B4-BE49-F238E27FC236}">
                <a16:creationId xmlns:a16="http://schemas.microsoft.com/office/drawing/2014/main" id="{F0A3355E-43EC-D2C7-1033-B169B7600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80" y="1540669"/>
            <a:ext cx="5331440" cy="37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5D87-209C-7BFF-4005-971B3C63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294" y="703241"/>
            <a:ext cx="8911687" cy="61560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3FDF-3AFC-ACFC-4F51-5DF60343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581" y="1650023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conclusion, our snakes and ladders project was a valuable learning experience. We missed few implementations as part of storing the data of players to a database and also had few challenges in designing the game concept. </a:t>
            </a:r>
          </a:p>
          <a:p>
            <a:endParaRPr lang="en-US" dirty="0"/>
          </a:p>
          <a:p>
            <a:r>
              <a:rPr lang="en-US" dirty="0"/>
              <a:t>We gained a solid understanding of how theory of computation works in game designing and how it is built in a programming language like Java. </a:t>
            </a:r>
          </a:p>
          <a:p>
            <a:endParaRPr lang="en-US" dirty="0"/>
          </a:p>
          <a:p>
            <a:r>
              <a:rPr lang="en-US" dirty="0"/>
              <a:t>We had various obstacles during board design layout. We overcame these challenges by going over different textbooks and external resources.</a:t>
            </a:r>
          </a:p>
          <a:p>
            <a:endParaRPr lang="en-US" dirty="0"/>
          </a:p>
          <a:p>
            <a:r>
              <a:rPr lang="en-US" dirty="0"/>
              <a:t>Building a game using java was an effective way to gain hands-on experience in building game.</a:t>
            </a:r>
          </a:p>
        </p:txBody>
      </p:sp>
    </p:spTree>
    <p:extLst>
      <p:ext uri="{BB962C8B-B14F-4D97-AF65-F5344CB8AC3E}">
        <p14:creationId xmlns:p14="http://schemas.microsoft.com/office/powerpoint/2010/main" val="267689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01BB-FF4E-88BB-F217-0F837493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425" y="656560"/>
            <a:ext cx="8911687" cy="58043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C20A-664F-27DD-64ED-2F021048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850" y="1856712"/>
            <a:ext cx="8915400" cy="3777622"/>
          </a:xfrm>
        </p:spPr>
        <p:txBody>
          <a:bodyPr/>
          <a:lstStyle/>
          <a:p>
            <a:r>
              <a:rPr lang="en-US" dirty="0"/>
              <a:t>This presentation explores the Snakes and Ladders game from a theoretical perspective, discussing its formal game play, design considerations, analysis, and relevance to theory of computation.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Theory of computation is a branch of computer science that deals with the study of algorithms and computing capabilities and the inherent limitations of machines.</a:t>
            </a:r>
          </a:p>
          <a:p>
            <a:endParaRPr lang="en-US" dirty="0"/>
          </a:p>
          <a:p>
            <a:r>
              <a:rPr lang="en-US" dirty="0"/>
              <a:t>The Theory of computation can be a great integration to computer game theory.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4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FA5F-7285-4DB5-6886-6795A25C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5" y="700521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n-US" dirty="0"/>
              <a:t>Game 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E09DB-9383-35D2-F73C-71AED0398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143" y="1540189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Maximum of four players can play the game and minimum are two.</a:t>
            </a:r>
          </a:p>
          <a:p>
            <a:endParaRPr lang="en-US" dirty="0"/>
          </a:p>
          <a:p>
            <a:r>
              <a:rPr lang="en-US" dirty="0"/>
              <a:t>Each player is given a chance to roll the dice in a cyclic order, where the dice consists of values ranging from one to six.</a:t>
            </a:r>
          </a:p>
          <a:p>
            <a:endParaRPr lang="en-US" dirty="0"/>
          </a:p>
          <a:p>
            <a:r>
              <a:rPr lang="en-US" dirty="0"/>
              <a:t>Each Player enters the game when he rolls gets a one on the dice.</a:t>
            </a:r>
          </a:p>
          <a:p>
            <a:endParaRPr lang="en-US" dirty="0"/>
          </a:p>
          <a:p>
            <a:r>
              <a:rPr lang="en-US" dirty="0"/>
              <a:t>The board consists of 7 snakes and 5 ladders across the board, which are obstacles that players need to cross over to win the game.</a:t>
            </a:r>
          </a:p>
          <a:p>
            <a:endParaRPr lang="en-US" dirty="0"/>
          </a:p>
          <a:p>
            <a:r>
              <a:rPr lang="en-US" dirty="0"/>
              <a:t> First player to reach the 100</a:t>
            </a:r>
            <a:r>
              <a:rPr lang="en-US" baseline="30000" dirty="0"/>
              <a:t>th</a:t>
            </a:r>
            <a:r>
              <a:rPr lang="en-US" dirty="0"/>
              <a:t> cell is considered as the winner and game continues until only one player is left behind.</a:t>
            </a:r>
          </a:p>
        </p:txBody>
      </p:sp>
    </p:spTree>
    <p:extLst>
      <p:ext uri="{BB962C8B-B14F-4D97-AF65-F5344CB8AC3E}">
        <p14:creationId xmlns:p14="http://schemas.microsoft.com/office/powerpoint/2010/main" val="220617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4EF9-76DF-B50F-299B-5A0F8D8F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349" y="700449"/>
            <a:ext cx="8911687" cy="562852"/>
          </a:xfrm>
        </p:spPr>
        <p:txBody>
          <a:bodyPr>
            <a:normAutofit fontScale="90000"/>
          </a:bodyPr>
          <a:lstStyle/>
          <a:p>
            <a:r>
              <a:rPr lang="en-US" dirty="0"/>
              <a:t>Transition Inputs: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87C35-BB40-6629-5E4E-41A452EB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195" y="172036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below are the transition inputs for the snakes and ladders game:</a:t>
            </a:r>
          </a:p>
          <a:p>
            <a:r>
              <a:rPr lang="el-GR" dirty="0"/>
              <a:t>Σ</a:t>
            </a:r>
            <a:r>
              <a:rPr lang="en-US" dirty="0"/>
              <a:t>players = {p1, p2, p3, p4}</a:t>
            </a:r>
          </a:p>
          <a:p>
            <a:endParaRPr lang="en-US" dirty="0"/>
          </a:p>
          <a:p>
            <a:r>
              <a:rPr lang="el-GR" dirty="0"/>
              <a:t>Σ</a:t>
            </a:r>
            <a:r>
              <a:rPr lang="en-US" dirty="0"/>
              <a:t>dice = {1, 2, 3, 4, 5, 6}</a:t>
            </a:r>
          </a:p>
          <a:p>
            <a:endParaRPr lang="en-US" dirty="0"/>
          </a:p>
          <a:p>
            <a:r>
              <a:rPr lang="el-GR" dirty="0"/>
              <a:t>Σ</a:t>
            </a:r>
            <a:r>
              <a:rPr lang="en-US" dirty="0"/>
              <a:t>blocks = {1, 2, 3, 4, 5 …… 95, 96, 97, 98, 100}</a:t>
            </a:r>
          </a:p>
          <a:p>
            <a:endParaRPr lang="en-US" dirty="0"/>
          </a:p>
          <a:p>
            <a:r>
              <a:rPr lang="el-GR" dirty="0"/>
              <a:t>Σ</a:t>
            </a:r>
            <a:r>
              <a:rPr lang="en-US" dirty="0"/>
              <a:t>obstacles = {Snake, Stair}</a:t>
            </a:r>
          </a:p>
        </p:txBody>
      </p:sp>
    </p:spTree>
    <p:extLst>
      <p:ext uri="{BB962C8B-B14F-4D97-AF65-F5344CB8AC3E}">
        <p14:creationId xmlns:p14="http://schemas.microsoft.com/office/powerpoint/2010/main" val="325520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D010-3FDB-763D-6E3A-7666BE1B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594" y="720826"/>
            <a:ext cx="8911687" cy="518890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E0409-88E0-4119-8E6E-1C02EF1A8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0408" y="1441938"/>
            <a:ext cx="3188635" cy="4501662"/>
          </a:xfrm>
        </p:spPr>
      </p:pic>
    </p:spTree>
    <p:extLst>
      <p:ext uri="{BB962C8B-B14F-4D97-AF65-F5344CB8AC3E}">
        <p14:creationId xmlns:p14="http://schemas.microsoft.com/office/powerpoint/2010/main" val="389259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D552-B822-9A62-8A96-9BDC65CD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233" y="641694"/>
            <a:ext cx="8911687" cy="703528"/>
          </a:xfrm>
        </p:spPr>
        <p:txBody>
          <a:bodyPr/>
          <a:lstStyle/>
          <a:p>
            <a:r>
              <a:rPr lang="en-US" dirty="0"/>
              <a:t>NFA Transition Diagram:</a:t>
            </a:r>
          </a:p>
        </p:txBody>
      </p:sp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214FE947-4E93-2EBA-7423-DDE789949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63" y="1742788"/>
            <a:ext cx="8911687" cy="41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2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0151-E317-4531-B9A2-58CF20D0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971" y="668071"/>
            <a:ext cx="8911687" cy="668359"/>
          </a:xfrm>
        </p:spPr>
        <p:txBody>
          <a:bodyPr/>
          <a:lstStyle/>
          <a:p>
            <a:r>
              <a:rPr lang="en-US" dirty="0"/>
              <a:t>Tech Stack Used: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080398-9188-BA22-ABF5-4B00639E4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5293" y="2437004"/>
            <a:ext cx="8915400" cy="798565"/>
          </a:xfrm>
        </p:spPr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Java </a:t>
            </a:r>
            <a:r>
              <a:rPr lang="en-US" dirty="0" err="1"/>
              <a:t>Fx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0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654F-530B-F17D-C312-AA78940A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348" y="738410"/>
            <a:ext cx="8911687" cy="580436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F61A-236E-4D3E-65B2-8F1F0ACCB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348" y="1843454"/>
            <a:ext cx="8915400" cy="3777622"/>
          </a:xfrm>
        </p:spPr>
        <p:txBody>
          <a:bodyPr/>
          <a:lstStyle/>
          <a:p>
            <a:r>
              <a:rPr lang="en-US" dirty="0"/>
              <a:t>Snakes and Ladders game is relatively simple. Players will roll a die, move their coin, and follow the instructions on the square they land on the board. If the complexity of problem increases, then it may have some dynamic outcomes.</a:t>
            </a:r>
          </a:p>
          <a:p>
            <a:endParaRPr lang="en-US" dirty="0"/>
          </a:p>
          <a:p>
            <a:r>
              <a:rPr lang="en-US" dirty="0"/>
              <a:t>The game's actions are generally limited. Each square on the panel represents a specific state, and transitions between states are straightforward.</a:t>
            </a:r>
          </a:p>
          <a:p>
            <a:endParaRPr lang="en-US" dirty="0"/>
          </a:p>
          <a:p>
            <a:r>
              <a:rPr lang="en-US" dirty="0"/>
              <a:t>Model produced by the Automata are not real-world models. When a real-world model is drawn out will have more issues coming into picture.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4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CD23-9F20-EE3C-9245-962F2E61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48" y="747201"/>
            <a:ext cx="8911687" cy="545268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42C5-8A85-0B40-1079-ECBF987E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335" y="1729154"/>
            <a:ext cx="8915400" cy="3777622"/>
          </a:xfrm>
        </p:spPr>
        <p:txBody>
          <a:bodyPr/>
          <a:lstStyle/>
          <a:p>
            <a:r>
              <a:rPr lang="en-US" dirty="0">
                <a:latin typeface="Century Gothic (body)"/>
              </a:rPr>
              <a:t>Designing</a:t>
            </a:r>
            <a:r>
              <a:rPr lang="en-US" b="0" i="0" dirty="0">
                <a:solidFill>
                  <a:srgbClr val="374151"/>
                </a:solidFill>
                <a:effectLst/>
                <a:latin typeface="Century Gothic (body)"/>
              </a:rPr>
              <a:t> the board layout on the panel is one of the challenging part as we have to take correct width and height to place the player coin images, when a dice is rolled.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Century Gothic (body)"/>
            </a:endParaRPr>
          </a:p>
          <a:p>
            <a:r>
              <a:rPr lang="en-US" dirty="0">
                <a:solidFill>
                  <a:srgbClr val="374151"/>
                </a:solidFill>
                <a:latin typeface="Century Gothic (body)"/>
              </a:rPr>
              <a:t>Implementing the functionality of stairs and snakes as the player should be moved across the board based on the block (snake or stair) he ended up in</a:t>
            </a:r>
            <a:r>
              <a:rPr lang="en-US" dirty="0">
                <a:solidFill>
                  <a:srgbClr val="374151"/>
                </a:solidFill>
                <a:latin typeface="Roboto" panose="02000000000000000000" pitchFamily="2" charset="0"/>
              </a:rPr>
              <a:t>.</a:t>
            </a:r>
          </a:p>
          <a:p>
            <a:endParaRPr lang="en-US" dirty="0">
              <a:solidFill>
                <a:srgbClr val="374151"/>
              </a:solidFill>
              <a:latin typeface="Roboto" panose="02000000000000000000" pitchFamily="2" charset="0"/>
            </a:endParaRPr>
          </a:p>
          <a:p>
            <a:r>
              <a:rPr lang="en-US" dirty="0"/>
              <a:t>Simulating the rolling of a dice as we need to replace the images according to the users input.</a:t>
            </a:r>
          </a:p>
        </p:txBody>
      </p:sp>
    </p:spTree>
    <p:extLst>
      <p:ext uri="{BB962C8B-B14F-4D97-AF65-F5344CB8AC3E}">
        <p14:creationId xmlns:p14="http://schemas.microsoft.com/office/powerpoint/2010/main" val="35426873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432</TotalTime>
  <Words>598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Century Gothic (body)</vt:lpstr>
      <vt:lpstr>Lato Extended</vt:lpstr>
      <vt:lpstr>Roboto</vt:lpstr>
      <vt:lpstr>Wingdings 3</vt:lpstr>
      <vt:lpstr>Wisp</vt:lpstr>
      <vt:lpstr>PowerPoint Presentation</vt:lpstr>
      <vt:lpstr>Introduction</vt:lpstr>
      <vt:lpstr>Game Background:</vt:lpstr>
      <vt:lpstr>Transition Inputs:</vt:lpstr>
      <vt:lpstr>State Diagram:</vt:lpstr>
      <vt:lpstr>NFA Transition Diagram:</vt:lpstr>
      <vt:lpstr>Tech Stack Used:</vt:lpstr>
      <vt:lpstr>Limitations</vt:lpstr>
      <vt:lpstr>Challenges:</vt:lpstr>
      <vt:lpstr>Output: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 Patel</dc:creator>
  <cp:lastModifiedBy>Shashi Patel</cp:lastModifiedBy>
  <cp:revision>9</cp:revision>
  <dcterms:created xsi:type="dcterms:W3CDTF">2023-12-08T21:33:11Z</dcterms:created>
  <dcterms:modified xsi:type="dcterms:W3CDTF">2023-12-16T04:02:50Z</dcterms:modified>
</cp:coreProperties>
</file>