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12192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610" autoAdjust="0"/>
  </p:normalViewPr>
  <p:slideViewPr>
    <p:cSldViewPr snapToGrid="0" snapToObjects="1">
      <p:cViewPr varScale="1">
        <p:scale>
          <a:sx n="153" d="100"/>
          <a:sy n="153" d="100"/>
        </p:scale>
        <p:origin x="484" y="1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568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5888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ket segment 1">
            <a:extLst>
              <a:ext uri="{FF2B5EF4-FFF2-40B4-BE49-F238E27FC236}">
                <a16:creationId xmlns:a16="http://schemas.microsoft.com/office/drawing/2014/main" id="{FEB92341-A0BD-42D5-A6C9-33B63CFE323F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480000" y="548680"/>
            <a:ext cx="4224000" cy="273600"/>
          </a:xfrm>
        </p:spPr>
        <p:txBody>
          <a:bodyPr wrap="none">
            <a:noAutofit/>
          </a:bodyPr>
          <a:lstStyle>
            <a:lvl1pPr marL="0" indent="0">
              <a:buNone/>
              <a:defRPr sz="1733" spc="107" baseline="0"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>
                <a:solidFill>
                  <a:schemeClr val="tx2"/>
                </a:solidFill>
              </a:defRPr>
            </a:lvl2pPr>
            <a:lvl3pPr marL="0" indent="0">
              <a:buNone/>
              <a:defRPr>
                <a:solidFill>
                  <a:schemeClr val="tx2"/>
                </a:solidFill>
              </a:defRPr>
            </a:lvl3pPr>
            <a:lvl4pPr marL="0" indent="0">
              <a:buNone/>
              <a:defRPr>
                <a:solidFill>
                  <a:schemeClr val="tx2"/>
                </a:solidFill>
              </a:defRPr>
            </a:lvl4pPr>
            <a:lvl5pPr marL="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13 pt, e.g. market segment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480000" y="3840000"/>
            <a:ext cx="6528000" cy="10560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  <a:lvl7pPr marL="0" indent="0">
              <a:buNone/>
              <a:defRPr>
                <a:solidFill>
                  <a:schemeClr val="bg1"/>
                </a:solidFill>
              </a:defRPr>
            </a:lvl7pPr>
            <a:lvl8pPr marL="0" indent="0">
              <a:buNone/>
              <a:defRPr>
                <a:solidFill>
                  <a:schemeClr val="bg1"/>
                </a:solidFill>
              </a:defRPr>
            </a:lvl8pPr>
            <a:lvl9pPr marL="0" indent="0">
              <a:buNone/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Enter subtitle</a:t>
            </a:r>
            <a:br>
              <a:rPr lang="en-US" dirty="0"/>
            </a:br>
            <a:r>
              <a:rPr lang="en-US" dirty="0"/>
              <a:t>(15pt, max. 3 lines), e. g. name, date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1" y="864000"/>
            <a:ext cx="6528001" cy="26880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 of presentation</a:t>
            </a:r>
            <a:br>
              <a:rPr lang="en-US" dirty="0"/>
            </a:br>
            <a:r>
              <a:rPr lang="en-US" dirty="0"/>
              <a:t>(27 pt,max. 3 lines)</a:t>
            </a:r>
          </a:p>
        </p:txBody>
      </p:sp>
      <p:pic>
        <p:nvPicPr>
          <p:cNvPr id="10" name="Raute 1">
            <a:extLst>
              <a:ext uri="{FF2B5EF4-FFF2-40B4-BE49-F238E27FC236}">
                <a16:creationId xmlns:a16="http://schemas.microsoft.com/office/drawing/2014/main" id="{D17EA172-063A-40AA-8470-C5F3DBA0D2C0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391" y="4773149"/>
            <a:ext cx="1342963" cy="1344000"/>
          </a:xfrm>
          <a:prstGeom prst="rect">
            <a:avLst/>
          </a:prstGeom>
        </p:spPr>
      </p:pic>
      <p:pic>
        <p:nvPicPr>
          <p:cNvPr id="11" name="RS Wortbild">
            <a:extLst>
              <a:ext uri="{FF2B5EF4-FFF2-40B4-BE49-F238E27FC236}">
                <a16:creationId xmlns:a16="http://schemas.microsoft.com/office/drawing/2014/main" id="{2833F9E8-E16C-49F6-B714-1F744E4F5ED2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98" y="5331108"/>
            <a:ext cx="3119773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237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MM/DD/YYYY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Footer: &gt;Insert &gt;Header &amp;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4400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90">
          <p15:clr>
            <a:srgbClr val="A4A3A4"/>
          </p15:clr>
        </p15:guide>
        <p15:guide id="2" pos="680">
          <p15:clr>
            <a:srgbClr val="A4A3A4"/>
          </p15:clr>
        </p15:guide>
        <p15:guide id="3" pos="1043">
          <p15:clr>
            <a:srgbClr val="A4A3A4"/>
          </p15:clr>
        </p15:guide>
        <p15:guide id="4" pos="1134">
          <p15:clr>
            <a:srgbClr val="A4A3A4"/>
          </p15:clr>
        </p15:guide>
        <p15:guide id="5" pos="1497">
          <p15:clr>
            <a:srgbClr val="A4A3A4"/>
          </p15:clr>
        </p15:guide>
        <p15:guide id="6" pos="1587">
          <p15:clr>
            <a:srgbClr val="A4A3A4"/>
          </p15:clr>
        </p15:guide>
        <p15:guide id="7" pos="1950">
          <p15:clr>
            <a:srgbClr val="A4A3A4"/>
          </p15:clr>
        </p15:guide>
        <p15:guide id="8" pos="2041">
          <p15:clr>
            <a:srgbClr val="A4A3A4"/>
          </p15:clr>
        </p15:guide>
        <p15:guide id="9" pos="2404">
          <p15:clr>
            <a:srgbClr val="A4A3A4"/>
          </p15:clr>
        </p15:guide>
        <p15:guide id="10" pos="2494">
          <p15:clr>
            <a:srgbClr val="A4A3A4"/>
          </p15:clr>
        </p15:guide>
        <p15:guide id="11" pos="2857">
          <p15:clr>
            <a:srgbClr val="A4A3A4"/>
          </p15:clr>
        </p15:guide>
        <p15:guide id="12" pos="2948">
          <p15:clr>
            <a:srgbClr val="A4A3A4"/>
          </p15:clr>
        </p15:guide>
        <p15:guide id="13" pos="3311">
          <p15:clr>
            <a:srgbClr val="A4A3A4"/>
          </p15:clr>
        </p15:guide>
        <p15:guide id="14" pos="3402">
          <p15:clr>
            <a:srgbClr val="A4A3A4"/>
          </p15:clr>
        </p15:guide>
        <p15:guide id="15" pos="3764">
          <p15:clr>
            <a:srgbClr val="A4A3A4"/>
          </p15:clr>
        </p15:guide>
        <p15:guide id="16" pos="3855">
          <p15:clr>
            <a:srgbClr val="A4A3A4"/>
          </p15:clr>
        </p15:guide>
        <p15:guide id="17" pos="4218">
          <p15:clr>
            <a:srgbClr val="A4A3A4"/>
          </p15:clr>
        </p15:guide>
        <p15:guide id="18" pos="4309">
          <p15:clr>
            <a:srgbClr val="A4A3A4"/>
          </p15:clr>
        </p15:guide>
        <p15:guide id="19" pos="4671">
          <p15:clr>
            <a:srgbClr val="A4A3A4"/>
          </p15:clr>
        </p15:guide>
        <p15:guide id="20" pos="4762">
          <p15:clr>
            <a:srgbClr val="A4A3A4"/>
          </p15:clr>
        </p15:guide>
        <p15:guide id="21" pos="5125">
          <p15:clr>
            <a:srgbClr val="A4A3A4"/>
          </p15:clr>
        </p15:guide>
        <p15:guide id="22" pos="5216">
          <p15:clr>
            <a:srgbClr val="A4A3A4"/>
          </p15:clr>
        </p15:guide>
        <p15:guide id="23" orient="horz" pos="1803">
          <p15:clr>
            <a:srgbClr val="A4A3A4"/>
          </p15:clr>
        </p15:guide>
        <p15:guide id="24" orient="horz" pos="1846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rand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with brand 1">
            <a:extLst>
              <a:ext uri="{FF2B5EF4-FFF2-40B4-BE49-F238E27FC236}">
                <a16:creationId xmlns:a16="http://schemas.microsoft.com/office/drawing/2014/main" id="{87830F85-CC7B-4FC2-AA25-0ED6B2E1480F}"/>
              </a:ext>
            </a:extLst>
          </p:cNvPr>
          <p:cNvSpPr>
            <a:spLocks noGrp="1" noMove="1" noResize="1"/>
          </p:cNvSpPr>
          <p:nvPr>
            <p:ph type="body" sz="quarter" idx="1" hasCustomPrompt="1"/>
          </p:nvPr>
        </p:nvSpPr>
        <p:spPr>
          <a:xfrm>
            <a:off x="0" y="0"/>
            <a:ext cx="4133333" cy="6861333"/>
          </a:xfrm>
          <a:blipFill>
            <a:blip r:embed="rId2"/>
            <a:stretch>
              <a:fillRect/>
            </a:stretch>
          </a:blipFill>
        </p:spPr>
        <p:txBody>
          <a:bodyPr lIns="360000" tIns="1134000" rIns="144000" bIns="46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 (15pt)</a:t>
            </a:r>
            <a:br>
              <a:rPr lang="en-US" dirty="0"/>
            </a:br>
            <a:r>
              <a:rPr lang="en-US" dirty="0"/>
              <a:t>--Do not resize the placeholder! - The brand element must not be distorted!--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912000" cy="1320000"/>
          </a:xfrm>
        </p:spPr>
        <p:txBody>
          <a:bodyPr lIns="360000" tIns="288000"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(max. 2 lines)</a:t>
            </a:r>
          </a:p>
        </p:txBody>
      </p:sp>
      <p:sp>
        <p:nvSpPr>
          <p:cNvPr id="8" name="Picture placeholder 1"/>
          <p:cNvSpPr>
            <a:spLocks noGrp="1"/>
          </p:cNvSpPr>
          <p:nvPr>
            <p:ph type="pic" sz="quarter" idx="2" hasCustomPrompt="1"/>
          </p:nvPr>
        </p:nvSpPr>
        <p:spPr>
          <a:xfrm>
            <a:off x="4128000" y="0"/>
            <a:ext cx="80640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br>
              <a:rPr lang="en-US" dirty="0"/>
            </a:br>
            <a:br>
              <a:rPr lang="en-US" dirty="0"/>
            </a:br>
            <a:r>
              <a:rPr lang="en-US" dirty="0"/>
              <a:t>Click on Icon to add a picture.</a:t>
            </a:r>
            <a:br>
              <a:rPr lang="en-US" dirty="0"/>
            </a:br>
            <a:r>
              <a:rPr lang="en-US" dirty="0"/>
              <a:t>Please follow the shortcut in your picture folder.</a:t>
            </a:r>
            <a:br>
              <a:rPr lang="en-US" dirty="0"/>
            </a:br>
            <a:r>
              <a:rPr lang="en-US" dirty="0"/>
              <a:t>Use only licensed pictures!</a:t>
            </a:r>
          </a:p>
        </p:txBody>
      </p:sp>
    </p:spTree>
    <p:extLst>
      <p:ext uri="{BB962C8B-B14F-4D97-AF65-F5344CB8AC3E}">
        <p14:creationId xmlns:p14="http://schemas.microsoft.com/office/powerpoint/2010/main" val="73129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rand i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/>
          <p:cNvSpPr>
            <a:spLocks noGrp="1"/>
          </p:cNvSpPr>
          <p:nvPr>
            <p:ph type="pic" sz="quarter" idx="2" hasCustomPrompt="1"/>
          </p:nvPr>
        </p:nvSpPr>
        <p:spPr>
          <a:xfrm>
            <a:off x="0" y="0"/>
            <a:ext cx="12192000" cy="6858000"/>
          </a:xfrm>
        </p:spPr>
        <p:txBody>
          <a:bodyPr anchor="t" anchorCtr="1"/>
          <a:lstStyle>
            <a:lvl1pPr marL="0" indent="0" algn="ctr">
              <a:buFontTx/>
              <a:buNone/>
              <a:defRPr/>
            </a:lvl1pPr>
          </a:lstStyle>
          <a:p>
            <a:br>
              <a:rPr lang="en-US" dirty="0"/>
            </a:br>
            <a:r>
              <a:rPr lang="en-US" dirty="0"/>
              <a:t>                  </a:t>
            </a:r>
            <a:br>
              <a:rPr lang="en-US" dirty="0"/>
            </a:br>
            <a:r>
              <a:rPr lang="en-US" dirty="0"/>
              <a:t>                      Click on Icon to add a picture.</a:t>
            </a:r>
            <a:br>
              <a:rPr lang="en-US" dirty="0"/>
            </a:br>
            <a:r>
              <a:rPr lang="en-US" dirty="0"/>
              <a:t>                                                   Please follow the shortcut in your picture folder.</a:t>
            </a:r>
            <a:br>
              <a:rPr lang="en-US" dirty="0"/>
            </a:br>
            <a:r>
              <a:rPr lang="en-US" dirty="0"/>
              <a:t>                 Use only licensed pictures!</a:t>
            </a:r>
          </a:p>
        </p:txBody>
      </p:sp>
      <p:sp>
        <p:nvSpPr>
          <p:cNvPr id="4" name="Text placeholder with brand">
            <a:extLst>
              <a:ext uri="{FF2B5EF4-FFF2-40B4-BE49-F238E27FC236}">
                <a16:creationId xmlns:a16="http://schemas.microsoft.com/office/drawing/2014/main" id="{E7A7BC47-5BFD-4C19-94A3-96984B52B69F}"/>
              </a:ext>
            </a:extLst>
          </p:cNvPr>
          <p:cNvSpPr>
            <a:spLocks noGrp="1" noMove="1" noResize="1"/>
          </p:cNvSpPr>
          <p:nvPr>
            <p:ph type="body" sz="quarter" idx="1" hasCustomPrompt="1"/>
          </p:nvPr>
        </p:nvSpPr>
        <p:spPr>
          <a:xfrm>
            <a:off x="480000" y="384000"/>
            <a:ext cx="3840000" cy="5832651"/>
          </a:xfrm>
          <a:blipFill>
            <a:blip r:embed="rId2"/>
            <a:stretch>
              <a:fillRect/>
            </a:stretch>
          </a:blipFill>
        </p:spPr>
        <p:txBody>
          <a:bodyPr lIns="144000" tIns="1008000" rIns="144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 (15pt)</a:t>
            </a:r>
            <a:br>
              <a:rPr lang="en-US" dirty="0"/>
            </a:br>
            <a:r>
              <a:rPr lang="en-US" dirty="0"/>
              <a:t>--Do not resize the placeholder! - The brand element must not be distorted!--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0000" y="384000"/>
            <a:ext cx="3840000" cy="1104000"/>
          </a:xfrm>
        </p:spPr>
        <p:txBody>
          <a:bodyPr lIns="144000" tIns="144000"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(max. 2 lines)</a:t>
            </a:r>
          </a:p>
        </p:txBody>
      </p:sp>
    </p:spTree>
    <p:extLst>
      <p:ext uri="{BB962C8B-B14F-4D97-AF65-F5344CB8AC3E}">
        <p14:creationId xmlns:p14="http://schemas.microsoft.com/office/powerpoint/2010/main" val="234855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rand with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with brand 1">
            <a:extLst>
              <a:ext uri="{FF2B5EF4-FFF2-40B4-BE49-F238E27FC236}">
                <a16:creationId xmlns:a16="http://schemas.microsoft.com/office/drawing/2014/main" id="{9797811E-718E-49FB-9718-F61B7CBC64CD}"/>
              </a:ext>
            </a:extLst>
          </p:cNvPr>
          <p:cNvSpPr>
            <a:spLocks noGrp="1" noMove="1" noResize="1"/>
          </p:cNvSpPr>
          <p:nvPr>
            <p:ph type="body" sz="quarter" idx="1" hasCustomPrompt="1"/>
          </p:nvPr>
        </p:nvSpPr>
        <p:spPr>
          <a:xfrm>
            <a:off x="8160000" y="0"/>
            <a:ext cx="4032000" cy="6859200"/>
          </a:xfrm>
          <a:blipFill>
            <a:blip r:embed="rId2"/>
            <a:stretch>
              <a:fillRect/>
            </a:stretch>
          </a:blipFill>
        </p:spPr>
        <p:txBody>
          <a:bodyPr lIns="144000" tIns="1134000" rIns="144000" bIns="46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 (15pt)</a:t>
            </a:r>
            <a:br>
              <a:rPr lang="en-US" dirty="0"/>
            </a:br>
            <a:r>
              <a:rPr lang="en-US" dirty="0"/>
              <a:t>--Do not resize the placeholder! - The brand element must not be distorted!--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160000" y="0"/>
            <a:ext cx="3840000" cy="1320000"/>
          </a:xfrm>
        </p:spPr>
        <p:txBody>
          <a:bodyPr lIns="144000" tIns="288000"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(max. 2 lines)</a:t>
            </a:r>
          </a:p>
        </p:txBody>
      </p:sp>
      <p:sp>
        <p:nvSpPr>
          <p:cNvPr id="8" name="Bildplatzhalter 1"/>
          <p:cNvSpPr>
            <a:spLocks noGrp="1"/>
          </p:cNvSpPr>
          <p:nvPr>
            <p:ph type="pic" sz="quarter" idx="2" hasCustomPrompt="1"/>
          </p:nvPr>
        </p:nvSpPr>
        <p:spPr>
          <a:xfrm>
            <a:off x="0" y="0"/>
            <a:ext cx="81600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br>
              <a:rPr lang="en-US" dirty="0"/>
            </a:br>
            <a:br>
              <a:rPr lang="en-US" dirty="0"/>
            </a:br>
            <a:r>
              <a:rPr lang="en-US" dirty="0"/>
              <a:t>Click on Icon to add a picture.</a:t>
            </a:r>
            <a:br>
              <a:rPr lang="en-US" dirty="0"/>
            </a:br>
            <a:r>
              <a:rPr lang="en-US" dirty="0"/>
              <a:t>Please follow the shortcut in your picture folder.</a:t>
            </a:r>
            <a:br>
              <a:rPr lang="en-US" dirty="0"/>
            </a:br>
            <a:r>
              <a:rPr lang="en-US" dirty="0"/>
              <a:t>Use only licensed pictures!</a:t>
            </a:r>
          </a:p>
        </p:txBody>
      </p:sp>
    </p:spTree>
    <p:extLst>
      <p:ext uri="{BB962C8B-B14F-4D97-AF65-F5344CB8AC3E}">
        <p14:creationId xmlns:p14="http://schemas.microsoft.com/office/powerpoint/2010/main" val="354863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rand in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"/>
          <p:cNvSpPr>
            <a:spLocks noGrp="1"/>
          </p:cNvSpPr>
          <p:nvPr>
            <p:ph type="pic" sz="quarter" idx="2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l">
              <a:buFontTx/>
              <a:buNone/>
              <a:defRPr/>
            </a:lvl1pPr>
          </a:lstStyle>
          <a:p>
            <a:br>
              <a:rPr lang="en-US" dirty="0"/>
            </a:br>
            <a:r>
              <a:rPr lang="en-US" dirty="0"/>
              <a:t>                  </a:t>
            </a:r>
            <a:br>
              <a:rPr lang="en-US" dirty="0"/>
            </a:br>
            <a:r>
              <a:rPr lang="en-US" dirty="0"/>
              <a:t>                      Click on Icon to add a picture.</a:t>
            </a:r>
            <a:br>
              <a:rPr lang="en-US" dirty="0"/>
            </a:br>
            <a:r>
              <a:rPr lang="en-US" dirty="0"/>
              <a:t>                      Please follow the shortcut in your picture folder.</a:t>
            </a:r>
            <a:br>
              <a:rPr lang="en-US" dirty="0"/>
            </a:br>
            <a:r>
              <a:rPr lang="en-US" dirty="0"/>
              <a:t>                      Use only licensed pictures!</a:t>
            </a:r>
          </a:p>
        </p:txBody>
      </p:sp>
      <p:sp>
        <p:nvSpPr>
          <p:cNvPr id="4" name="Text placeholder with brand">
            <a:extLst>
              <a:ext uri="{FF2B5EF4-FFF2-40B4-BE49-F238E27FC236}">
                <a16:creationId xmlns:a16="http://schemas.microsoft.com/office/drawing/2014/main" id="{217C621E-33AF-4FA1-BF28-B7DBAB839EBD}"/>
              </a:ext>
            </a:extLst>
          </p:cNvPr>
          <p:cNvSpPr>
            <a:spLocks noGrp="1" noMove="1" noResize="1"/>
          </p:cNvSpPr>
          <p:nvPr>
            <p:ph type="body" sz="quarter" idx="1" hasCustomPrompt="1"/>
          </p:nvPr>
        </p:nvSpPr>
        <p:spPr>
          <a:xfrm>
            <a:off x="7968000" y="384000"/>
            <a:ext cx="3839515" cy="5832651"/>
          </a:xfrm>
          <a:blipFill>
            <a:blip r:embed="rId2"/>
            <a:stretch>
              <a:fillRect/>
            </a:stretch>
          </a:blipFill>
        </p:spPr>
        <p:txBody>
          <a:bodyPr lIns="144000" tIns="1008000" rIns="144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Enter text (15pt)</a:t>
            </a:r>
            <a:br>
              <a:rPr lang="en-US" dirty="0"/>
            </a:br>
            <a:r>
              <a:rPr lang="en-US" dirty="0"/>
              <a:t>--Do not resize the placeholder! - The brand element must not be distorted!--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968000" y="384000"/>
            <a:ext cx="3840000" cy="1104000"/>
          </a:xfrm>
        </p:spPr>
        <p:txBody>
          <a:bodyPr lIns="144000" tIns="144000"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(max. 2 lines)</a:t>
            </a:r>
          </a:p>
        </p:txBody>
      </p:sp>
    </p:spTree>
    <p:extLst>
      <p:ext uri="{BB962C8B-B14F-4D97-AF65-F5344CB8AC3E}">
        <p14:creationId xmlns:p14="http://schemas.microsoft.com/office/powerpoint/2010/main" val="89049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MM/DD/YYYY</a:t>
            </a:r>
            <a:endParaRPr lang="en-US" dirty="0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Footer: &gt;Insert &gt;Header &amp; Footer</a:t>
            </a:r>
            <a:endParaRPr lang="en-US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B71E280-9623-4F29-8424-0016496D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BE70-174B-4BBD-B151-ECF97DA33D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8E1EC06-BDD0-464F-A7E1-30298133575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8160000" y="1910400"/>
            <a:ext cx="4032000" cy="3105600"/>
          </a:xfrm>
          <a:solidFill>
            <a:schemeClr val="accent1"/>
          </a:solidFill>
        </p:spPr>
        <p:txBody>
          <a:bodyPr lIns="180000" anchor="ctr" anchorCtr="1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59991" indent="0" algn="l">
              <a:buNone/>
              <a:defRPr>
                <a:solidFill>
                  <a:schemeClr val="bg1"/>
                </a:solidFill>
              </a:defRPr>
            </a:lvl2pPr>
            <a:lvl3pPr marL="599985" indent="0" algn="l">
              <a:buNone/>
              <a:defRPr>
                <a:solidFill>
                  <a:schemeClr val="bg1"/>
                </a:solidFill>
              </a:defRPr>
            </a:lvl3pPr>
            <a:lvl4pPr marL="839979" indent="0" algn="l">
              <a:buNone/>
              <a:defRPr>
                <a:solidFill>
                  <a:schemeClr val="bg1"/>
                </a:solidFill>
              </a:defRPr>
            </a:lvl4pPr>
            <a:lvl5pPr marL="1079973" indent="0" algn="l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Enter text (15 pt)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61FA4F4F-01D5-49D9-979E-64C25DDFB5A7}"/>
              </a:ext>
            </a:extLst>
          </p:cNvPr>
          <p:cNvSpPr>
            <a:spLocks noGrp="1"/>
          </p:cNvSpPr>
          <p:nvPr>
            <p:ph type="pic" sz="quarter" idx="2" hasCustomPrompt="1"/>
          </p:nvPr>
        </p:nvSpPr>
        <p:spPr>
          <a:xfrm>
            <a:off x="2400000" y="1910400"/>
            <a:ext cx="5760000" cy="31056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br>
              <a:rPr lang="en-US" dirty="0"/>
            </a:br>
            <a:r>
              <a:rPr lang="en-US" dirty="0"/>
              <a:t>Click on Icon to add a picture.</a:t>
            </a:r>
            <a:br>
              <a:rPr lang="en-US" dirty="0"/>
            </a:br>
            <a:r>
              <a:rPr lang="en-US" dirty="0"/>
              <a:t>Please follow the shortcut in your picture folder. Use only licensed pictures!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10498A-D556-4FE4-82E8-590E97F05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(max. 2 lines)</a:t>
            </a:r>
          </a:p>
        </p:txBody>
      </p:sp>
      <p:sp>
        <p:nvSpPr>
          <p:cNvPr id="3" name="Chapter 1">
            <a:extLst>
              <a:ext uri="{FF2B5EF4-FFF2-40B4-BE49-F238E27FC236}">
                <a16:creationId xmlns:a16="http://schemas.microsoft.com/office/drawing/2014/main" id="{BD332ECF-F146-4117-8DF5-EFFF06300189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480000" y="48000"/>
            <a:ext cx="4224000" cy="273600"/>
          </a:xfrm>
        </p:spPr>
        <p:txBody>
          <a:bodyPr wrap="none">
            <a:noAutofit/>
          </a:bodyPr>
          <a:lstStyle>
            <a:lvl1pPr marL="0" indent="0">
              <a:buNone/>
              <a:defRPr sz="1867" spc="107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z="1867" dirty="0"/>
              <a:t>Text 14 pt, e.g. chapter no. &amp; chapter</a:t>
            </a:r>
          </a:p>
        </p:txBody>
      </p:sp>
    </p:spTree>
    <p:extLst>
      <p:ext uri="{BB962C8B-B14F-4D97-AF65-F5344CB8AC3E}">
        <p14:creationId xmlns:p14="http://schemas.microsoft.com/office/powerpoint/2010/main" val="313400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le, Content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Enter slide title</a:t>
            </a:r>
            <a:br>
              <a:rPr lang="en-US" dirty="0"/>
            </a:br>
            <a:r>
              <a:rPr lang="en-US" dirty="0"/>
              <a:t>(27 pt, bold, max. 2 lines)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80000" y="1512000"/>
            <a:ext cx="8448000" cy="4704000"/>
          </a:xfrm>
        </p:spPr>
        <p:txBody>
          <a:bodyPr/>
          <a:lstStyle/>
          <a:p>
            <a:pPr lvl="0"/>
            <a:r>
              <a:rPr lang="en-US" dirty="0"/>
              <a:t>Enter text (no picture)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"/>
          <p:cNvSpPr>
            <a:spLocks noGrp="1"/>
          </p:cNvSpPr>
          <p:nvPr>
            <p:ph type="pic" sz="quarter" idx="2" hasCustomPrompt="1"/>
          </p:nvPr>
        </p:nvSpPr>
        <p:spPr>
          <a:xfrm>
            <a:off x="9120000" y="1512000"/>
            <a:ext cx="3072000" cy="470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on Icon to add a picture.</a:t>
            </a:r>
            <a:br>
              <a:rPr lang="en-US" dirty="0"/>
            </a:br>
            <a:r>
              <a:rPr lang="en-US" dirty="0"/>
              <a:t>Please follow the shortcut in your picture folder.</a:t>
            </a:r>
            <a:br>
              <a:rPr lang="en-US" dirty="0"/>
            </a:br>
            <a:r>
              <a:rPr lang="en-US" dirty="0"/>
              <a:t>Use only licensed pictures!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MM/DD/YYYY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Footer: &gt;Insert &gt;Header &amp;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hapter 1"/>
          <p:cNvSpPr>
            <a:spLocks noGrp="1"/>
          </p:cNvSpPr>
          <p:nvPr>
            <p:ph type="body" sz="quarter" idx="9" hasCustomPrompt="1"/>
          </p:nvPr>
        </p:nvSpPr>
        <p:spPr>
          <a:xfrm>
            <a:off x="480000" y="48000"/>
            <a:ext cx="4224000" cy="273600"/>
          </a:xfrm>
        </p:spPr>
        <p:txBody>
          <a:bodyPr wrap="none">
            <a:noAutofit/>
          </a:bodyPr>
          <a:lstStyle>
            <a:lvl1pPr marL="0" indent="0">
              <a:buNone/>
              <a:defRPr sz="1867" spc="107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z="1867" dirty="0"/>
              <a:t>Text 14 pt, e.g. chapter no. &amp; chapter</a:t>
            </a:r>
          </a:p>
        </p:txBody>
      </p:sp>
    </p:spTree>
    <p:extLst>
      <p:ext uri="{BB962C8B-B14F-4D97-AF65-F5344CB8AC3E}">
        <p14:creationId xmlns:p14="http://schemas.microsoft.com/office/powerpoint/2010/main" val="313445881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Enter slide title</a:t>
            </a:r>
            <a:br>
              <a:rPr lang="en-US" dirty="0"/>
            </a:br>
            <a:r>
              <a:rPr lang="en-US" dirty="0"/>
              <a:t>(27 pt, bold, max. 2 lines)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80000" y="1512000"/>
            <a:ext cx="8448000" cy="470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Enter text (no picture)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1"/>
          <p:cNvSpPr>
            <a:spLocks noGrp="1"/>
          </p:cNvSpPr>
          <p:nvPr>
            <p:ph type="pic" sz="quarter" idx="2" hasCustomPrompt="1"/>
          </p:nvPr>
        </p:nvSpPr>
        <p:spPr>
          <a:xfrm>
            <a:off x="9120000" y="1512000"/>
            <a:ext cx="3072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on Icon to add a picture.</a:t>
            </a:r>
            <a:endParaRPr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3" hasCustomPrompt="1"/>
          </p:nvPr>
        </p:nvSpPr>
        <p:spPr>
          <a:xfrm>
            <a:off x="9120000" y="3907200"/>
            <a:ext cx="3072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on Icon to add a picture.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MM/DD/YYYY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Footer: &gt;Insert &gt;Header &amp;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hapter 1">
            <a:extLst>
              <a:ext uri="{FF2B5EF4-FFF2-40B4-BE49-F238E27FC236}">
                <a16:creationId xmlns:a16="http://schemas.microsoft.com/office/drawing/2014/main" id="{2A0F84D0-F6A3-4306-B077-4E59A6BFC472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480000" y="48000"/>
            <a:ext cx="4224000" cy="273600"/>
          </a:xfrm>
        </p:spPr>
        <p:txBody>
          <a:bodyPr wrap="none">
            <a:noAutofit/>
          </a:bodyPr>
          <a:lstStyle>
            <a:lvl1pPr marL="0" indent="0">
              <a:buNone/>
              <a:defRPr sz="1867" spc="107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z="1867" dirty="0"/>
              <a:t>Text 14 pt, e.g. chapter no. &amp; chapter</a:t>
            </a:r>
          </a:p>
        </p:txBody>
      </p:sp>
    </p:spTree>
    <p:extLst>
      <p:ext uri="{BB962C8B-B14F-4D97-AF65-F5344CB8AC3E}">
        <p14:creationId xmlns:p14="http://schemas.microsoft.com/office/powerpoint/2010/main" val="362825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Enter slide title</a:t>
            </a:r>
            <a:br>
              <a:rPr lang="en-US" dirty="0"/>
            </a:br>
            <a:r>
              <a:rPr lang="en-US" dirty="0"/>
              <a:t>(27 pt, bold, max. 2 lines)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80000" y="1512000"/>
            <a:ext cx="8448000" cy="4704000"/>
          </a:xfrm>
        </p:spPr>
        <p:txBody>
          <a:bodyPr/>
          <a:lstStyle/>
          <a:p>
            <a:pPr lvl="0"/>
            <a:r>
              <a:rPr lang="en-US" dirty="0"/>
              <a:t>Enter text (no picture)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1"/>
          <p:cNvSpPr>
            <a:spLocks noGrp="1"/>
          </p:cNvSpPr>
          <p:nvPr>
            <p:ph type="pic" sz="quarter" idx="2" hasCustomPrompt="1"/>
          </p:nvPr>
        </p:nvSpPr>
        <p:spPr>
          <a:xfrm>
            <a:off x="9120000" y="1512000"/>
            <a:ext cx="3072000" cy="1502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3" hasCustomPrompt="1"/>
          </p:nvPr>
        </p:nvSpPr>
        <p:spPr>
          <a:xfrm>
            <a:off x="9120000" y="3110400"/>
            <a:ext cx="3072000" cy="1502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" hasCustomPrompt="1"/>
          </p:nvPr>
        </p:nvSpPr>
        <p:spPr>
          <a:xfrm>
            <a:off x="9120000" y="4708800"/>
            <a:ext cx="3072000" cy="1502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on Icon to add a picture.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MM/DD/YYYY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Footer: &gt;Insert &gt;Header &amp;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hapter 1">
            <a:extLst>
              <a:ext uri="{FF2B5EF4-FFF2-40B4-BE49-F238E27FC236}">
                <a16:creationId xmlns:a16="http://schemas.microsoft.com/office/drawing/2014/main" id="{8CCAE5B8-4748-4D90-B3E9-AF72F173A9E8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480000" y="48000"/>
            <a:ext cx="4224000" cy="273600"/>
          </a:xfrm>
        </p:spPr>
        <p:txBody>
          <a:bodyPr wrap="none">
            <a:noAutofit/>
          </a:bodyPr>
          <a:lstStyle>
            <a:lvl1pPr marL="0" indent="0">
              <a:buNone/>
              <a:defRPr sz="1867" spc="107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z="1867" dirty="0"/>
              <a:t>Text 14 pt, e.g. chapter no. &amp; chapter</a:t>
            </a:r>
          </a:p>
        </p:txBody>
      </p:sp>
    </p:spTree>
    <p:extLst>
      <p:ext uri="{BB962C8B-B14F-4D97-AF65-F5344CB8AC3E}">
        <p14:creationId xmlns:p14="http://schemas.microsoft.com/office/powerpoint/2010/main" val="127299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0000" y="384000"/>
            <a:ext cx="8448000" cy="936000"/>
          </a:xfrm>
        </p:spPr>
        <p:txBody>
          <a:bodyPr/>
          <a:lstStyle/>
          <a:p>
            <a:r>
              <a:rPr lang="en-US" dirty="0"/>
              <a:t>Enter slide title</a:t>
            </a:r>
            <a:br>
              <a:rPr lang="en-US" dirty="0"/>
            </a:br>
            <a:r>
              <a:rPr lang="en-US" dirty="0"/>
              <a:t>(27 pt, bold, max. 2 lines)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0000" y="1512000"/>
            <a:ext cx="8448000" cy="4704000"/>
          </a:xfrm>
        </p:spPr>
        <p:txBody>
          <a:bodyPr/>
          <a:lstStyle/>
          <a:p>
            <a:pPr lvl="0"/>
            <a:r>
              <a:rPr lang="en-US" dirty="0"/>
              <a:t>Enter text (no picture)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1"/>
          <p:cNvSpPr>
            <a:spLocks noGrp="1"/>
          </p:cNvSpPr>
          <p:nvPr>
            <p:ph type="pic" sz="quarter" idx="2" hasCustomPrompt="1"/>
          </p:nvPr>
        </p:nvSpPr>
        <p:spPr>
          <a:xfrm>
            <a:off x="9120000" y="0"/>
            <a:ext cx="3072000" cy="1502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on Icon to add a picture.</a:t>
            </a:r>
            <a:endParaRPr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3" hasCustomPrompt="1"/>
          </p:nvPr>
        </p:nvSpPr>
        <p:spPr>
          <a:xfrm>
            <a:off x="9120000" y="1576000"/>
            <a:ext cx="3072000" cy="1502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on Icon to add a picture.</a:t>
            </a:r>
            <a:endParaRPr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" hasCustomPrompt="1"/>
          </p:nvPr>
        </p:nvSpPr>
        <p:spPr>
          <a:xfrm>
            <a:off x="9120000" y="3152000"/>
            <a:ext cx="3072000" cy="148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on Icon to add a picture.</a:t>
            </a:r>
            <a:endParaRPr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5" hasCustomPrompt="1"/>
          </p:nvPr>
        </p:nvSpPr>
        <p:spPr>
          <a:xfrm>
            <a:off x="9120000" y="4728000"/>
            <a:ext cx="3072000" cy="148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on Icon to add a picture.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MM/DD/YYYY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Footer: &gt;Insert &gt;Header &amp;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hapter 1">
            <a:extLst>
              <a:ext uri="{FF2B5EF4-FFF2-40B4-BE49-F238E27FC236}">
                <a16:creationId xmlns:a16="http://schemas.microsoft.com/office/drawing/2014/main" id="{814C6A53-1BC1-440B-9D8A-BF926FBFFC4E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480000" y="48000"/>
            <a:ext cx="4224000" cy="273600"/>
          </a:xfrm>
        </p:spPr>
        <p:txBody>
          <a:bodyPr wrap="none">
            <a:noAutofit/>
          </a:bodyPr>
          <a:lstStyle>
            <a:lvl1pPr marL="0" indent="0">
              <a:buNone/>
              <a:defRPr sz="1867" spc="107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z="1867" dirty="0"/>
              <a:t>Text 14 pt, e.g. chapter no. &amp; chapter</a:t>
            </a:r>
          </a:p>
        </p:txBody>
      </p:sp>
    </p:spTree>
    <p:extLst>
      <p:ext uri="{BB962C8B-B14F-4D97-AF65-F5344CB8AC3E}">
        <p14:creationId xmlns:p14="http://schemas.microsoft.com/office/powerpoint/2010/main" val="179677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89B6CDB4-3A8E-4D91-810A-42A926027067}"/>
              </a:ext>
            </a:extLst>
          </p:cNvPr>
          <p:cNvSpPr>
            <a:spLocks noGrp="1"/>
          </p:cNvSpPr>
          <p:nvPr>
            <p:ph type="pic" sz="quarter" idx="2" hasCustomPrompt="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Click on Icon to add a picture</a:t>
            </a:r>
            <a:br>
              <a:rPr lang="en-US" dirty="0"/>
            </a:br>
            <a:r>
              <a:rPr lang="en-US" dirty="0"/>
              <a:t>Please follow the shortcut in your picture folder</a:t>
            </a:r>
            <a:br>
              <a:rPr lang="en-US" dirty="0"/>
            </a:br>
            <a:r>
              <a:rPr lang="en-US" dirty="0"/>
              <a:t>Use only licensed pictures!</a:t>
            </a:r>
          </a:p>
        </p:txBody>
      </p:sp>
      <p:sp>
        <p:nvSpPr>
          <p:cNvPr id="7" name="Title 1"/>
          <p:cNvSpPr>
            <a:spLocks noGrp="1" noMove="1" noResize="1"/>
          </p:cNvSpPr>
          <p:nvPr>
            <p:ph type="title" hasCustomPrompt="1"/>
          </p:nvPr>
        </p:nvSpPr>
        <p:spPr>
          <a:xfrm>
            <a:off x="480000" y="4704000"/>
            <a:ext cx="11328000" cy="1728000"/>
          </a:xfrm>
          <a:blipFill>
            <a:blip r:embed="rId2"/>
            <a:stretch>
              <a:fillRect/>
            </a:stretch>
          </a:blipFill>
        </p:spPr>
        <p:txBody>
          <a:bodyPr lIns="144000" tIns="360000" rIns="144000" bIns="288000"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Subtitle (27 pt, max. 2 lines)</a:t>
            </a:r>
            <a:br>
              <a:rPr lang="en-US" dirty="0"/>
            </a:br>
            <a:r>
              <a:rPr lang="en-US" dirty="0"/>
              <a:t>- Do not resize the placeholder! -</a:t>
            </a:r>
            <a:br>
              <a:rPr lang="en-US" dirty="0"/>
            </a:br>
            <a:endParaRPr lang="en-US" dirty="0"/>
          </a:p>
        </p:txBody>
      </p:sp>
      <p:sp>
        <p:nvSpPr>
          <p:cNvPr id="9" name="Market segment 1">
            <a:extLst>
              <a:ext uri="{FF2B5EF4-FFF2-40B4-BE49-F238E27FC236}">
                <a16:creationId xmlns:a16="http://schemas.microsoft.com/office/drawing/2014/main" id="{33935D49-9FF6-4F81-B3AB-91756B06E046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480000" y="4872000"/>
            <a:ext cx="4224000" cy="273600"/>
          </a:xfrm>
        </p:spPr>
        <p:txBody>
          <a:bodyPr wrap="none" lIns="144000">
            <a:noAutofit/>
          </a:bodyPr>
          <a:lstStyle>
            <a:lvl1pPr marL="0" indent="0">
              <a:buNone/>
              <a:defRPr sz="1733" spc="107" baseline="0"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>
                <a:solidFill>
                  <a:schemeClr val="tx2"/>
                </a:solidFill>
              </a:defRPr>
            </a:lvl2pPr>
            <a:lvl3pPr marL="0" indent="0">
              <a:buNone/>
              <a:defRPr>
                <a:solidFill>
                  <a:schemeClr val="tx2"/>
                </a:solidFill>
              </a:defRPr>
            </a:lvl3pPr>
            <a:lvl4pPr marL="0" indent="0">
              <a:buNone/>
              <a:defRPr>
                <a:solidFill>
                  <a:schemeClr val="tx2"/>
                </a:solidFill>
              </a:defRPr>
            </a:lvl4pPr>
            <a:lvl5pPr marL="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13 pt, e.g. market segment</a:t>
            </a:r>
          </a:p>
        </p:txBody>
      </p:sp>
    </p:spTree>
    <p:extLst>
      <p:ext uri="{BB962C8B-B14F-4D97-AF65-F5344CB8AC3E}">
        <p14:creationId xmlns:p14="http://schemas.microsoft.com/office/powerpoint/2010/main" val="428971823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5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0000" y="384000"/>
            <a:ext cx="8448000" cy="936000"/>
          </a:xfrm>
        </p:spPr>
        <p:txBody>
          <a:bodyPr/>
          <a:lstStyle>
            <a:lvl1pPr/>
          </a:lstStyle>
          <a:p>
            <a:r>
              <a:rPr lang="en-US" dirty="0"/>
              <a:t>Enter slide title</a:t>
            </a:r>
            <a:br>
              <a:rPr lang="en-US" dirty="0"/>
            </a:br>
            <a:r>
              <a:rPr lang="en-US" dirty="0"/>
              <a:t>(27 pt, bold, max. 2 lines)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80000" y="1512000"/>
            <a:ext cx="8448000" cy="4704000"/>
          </a:xfrm>
        </p:spPr>
        <p:txBody>
          <a:bodyPr/>
          <a:lstStyle/>
          <a:p>
            <a:pPr lvl="0"/>
            <a:r>
              <a:rPr lang="en-US" dirty="0"/>
              <a:t>Enter text 15 pt (no picture)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1"/>
          <p:cNvSpPr>
            <a:spLocks noGrp="1"/>
          </p:cNvSpPr>
          <p:nvPr>
            <p:ph type="pic" sz="quarter" idx="2" hasCustomPrompt="1"/>
          </p:nvPr>
        </p:nvSpPr>
        <p:spPr>
          <a:xfrm>
            <a:off x="9120000" y="0"/>
            <a:ext cx="3072000" cy="120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on Icon to add a picture.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3" hasCustomPrompt="1"/>
          </p:nvPr>
        </p:nvSpPr>
        <p:spPr>
          <a:xfrm>
            <a:off x="9120000" y="1254000"/>
            <a:ext cx="3072000" cy="120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on Icon to add a picture.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" hasCustomPrompt="1"/>
          </p:nvPr>
        </p:nvSpPr>
        <p:spPr>
          <a:xfrm>
            <a:off x="9120000" y="2508000"/>
            <a:ext cx="3072000" cy="120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on Icon to add a picture.</a:t>
            </a:r>
            <a:endParaRPr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5" hasCustomPrompt="1"/>
          </p:nvPr>
        </p:nvSpPr>
        <p:spPr>
          <a:xfrm>
            <a:off x="9120000" y="3762000"/>
            <a:ext cx="3072000" cy="120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on Icon to add a picture.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6" hasCustomPrompt="1"/>
          </p:nvPr>
        </p:nvSpPr>
        <p:spPr>
          <a:xfrm>
            <a:off x="9120000" y="5016000"/>
            <a:ext cx="3072000" cy="120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on Icon to add a picture.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MM/DD/YYYY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Footer: &gt;Insert &gt;Header &amp;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hapter 1">
            <a:extLst>
              <a:ext uri="{FF2B5EF4-FFF2-40B4-BE49-F238E27FC236}">
                <a16:creationId xmlns:a16="http://schemas.microsoft.com/office/drawing/2014/main" id="{00336B0E-1068-447F-8E91-8CC63D15ED02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480000" y="48000"/>
            <a:ext cx="4224000" cy="273600"/>
          </a:xfrm>
        </p:spPr>
        <p:txBody>
          <a:bodyPr wrap="none">
            <a:noAutofit/>
          </a:bodyPr>
          <a:lstStyle>
            <a:lvl1pPr marL="0" indent="0">
              <a:buNone/>
              <a:defRPr sz="1867" spc="107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z="1867" dirty="0"/>
              <a:t>Text 14 pt, e.g. chapter no. &amp; chapter</a:t>
            </a:r>
          </a:p>
        </p:txBody>
      </p:sp>
    </p:spTree>
    <p:extLst>
      <p:ext uri="{BB962C8B-B14F-4D97-AF65-F5344CB8AC3E}">
        <p14:creationId xmlns:p14="http://schemas.microsoft.com/office/powerpoint/2010/main" val="1177829871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6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Enter slide title</a:t>
            </a:r>
            <a:br>
              <a:rPr lang="en-US" dirty="0"/>
            </a:br>
            <a:r>
              <a:rPr lang="en-US" dirty="0"/>
              <a:t>(27 pt, bold, max. 2 lines)</a:t>
            </a:r>
          </a:p>
        </p:txBody>
      </p:sp>
      <p:sp>
        <p:nvSpPr>
          <p:cNvPr id="7" name="Content Placeholder 1"/>
          <p:cNvSpPr>
            <a:spLocks noGrp="1" noChangeAspect="1" noResize="1" noAdjustHandles="1"/>
          </p:cNvSpPr>
          <p:nvPr>
            <p:ph sz="quarter" idx="2" hasCustomPrompt="1"/>
          </p:nvPr>
        </p:nvSpPr>
        <p:spPr>
          <a:xfrm>
            <a:off x="480000" y="1512000"/>
            <a:ext cx="3648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dirty="0"/>
              <a:t>Enter content</a:t>
            </a:r>
          </a:p>
          <a:p>
            <a:pPr lvl="0"/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3" hasCustomPrompt="1"/>
          </p:nvPr>
        </p:nvSpPr>
        <p:spPr>
          <a:xfrm>
            <a:off x="4320000" y="1512000"/>
            <a:ext cx="3648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dirty="0"/>
              <a:t>Enter content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8160000" y="1512000"/>
            <a:ext cx="3648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dirty="0"/>
              <a:t>Enter content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5" hasCustomPrompt="1"/>
          </p:nvPr>
        </p:nvSpPr>
        <p:spPr>
          <a:xfrm>
            <a:off x="480000" y="3907200"/>
            <a:ext cx="3648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dirty="0"/>
              <a:t>Enter content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6" hasCustomPrompt="1"/>
          </p:nvPr>
        </p:nvSpPr>
        <p:spPr>
          <a:xfrm>
            <a:off x="4320000" y="3907200"/>
            <a:ext cx="3648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dirty="0"/>
              <a:t>Enter content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7" hasCustomPrompt="1"/>
          </p:nvPr>
        </p:nvSpPr>
        <p:spPr>
          <a:xfrm>
            <a:off x="8160000" y="3907200"/>
            <a:ext cx="3648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dirty="0"/>
              <a:t>Enter content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MM/DD/YYYY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Footer: &gt;Insert &gt;Header &amp;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hapter 1">
            <a:extLst>
              <a:ext uri="{FF2B5EF4-FFF2-40B4-BE49-F238E27FC236}">
                <a16:creationId xmlns:a16="http://schemas.microsoft.com/office/drawing/2014/main" id="{C95EBED2-D162-4F24-BA4E-101A83BBC650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480000" y="48000"/>
            <a:ext cx="4224000" cy="273600"/>
          </a:xfrm>
        </p:spPr>
        <p:txBody>
          <a:bodyPr wrap="none">
            <a:noAutofit/>
          </a:bodyPr>
          <a:lstStyle>
            <a:lvl1pPr marL="0" indent="0">
              <a:buNone/>
              <a:defRPr sz="1867" spc="107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z="1867" dirty="0"/>
              <a:t>Text 14 pt, e.g. chapter no. &amp; chapter</a:t>
            </a:r>
          </a:p>
        </p:txBody>
      </p:sp>
    </p:spTree>
    <p:extLst>
      <p:ext uri="{BB962C8B-B14F-4D97-AF65-F5344CB8AC3E}">
        <p14:creationId xmlns:p14="http://schemas.microsoft.com/office/powerpoint/2010/main" val="146792106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950">
          <p15:clr>
            <a:srgbClr val="A4A3A4"/>
          </p15:clr>
        </p15:guide>
        <p15:guide id="2" pos="2041">
          <p15:clr>
            <a:srgbClr val="A4A3A4"/>
          </p15:clr>
        </p15:guide>
        <p15:guide id="3" pos="3764">
          <p15:clr>
            <a:srgbClr val="A4A3A4"/>
          </p15:clr>
        </p15:guide>
        <p15:guide id="4" pos="3855">
          <p15:clr>
            <a:srgbClr val="A4A3A4"/>
          </p15:clr>
        </p15:guide>
        <p15:guide id="5" orient="horz" pos="1803">
          <p15:clr>
            <a:srgbClr val="A4A3A4"/>
          </p15:clr>
        </p15:guide>
        <p15:guide id="6" orient="horz" pos="1846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8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Enter slide title</a:t>
            </a:r>
            <a:br>
              <a:rPr lang="en-US" dirty="0"/>
            </a:br>
            <a:r>
              <a:rPr lang="en-US" dirty="0"/>
              <a:t>(27 pt, bold, max. 2 lines)</a:t>
            </a:r>
          </a:p>
        </p:txBody>
      </p:sp>
      <p:sp>
        <p:nvSpPr>
          <p:cNvPr id="7" name="Picture Placeholder 1"/>
          <p:cNvSpPr>
            <a:spLocks noGrp="1"/>
          </p:cNvSpPr>
          <p:nvPr>
            <p:ph type="pic" sz="quarter" idx="1" hasCustomPrompt="1"/>
          </p:nvPr>
        </p:nvSpPr>
        <p:spPr>
          <a:xfrm>
            <a:off x="480000" y="1512000"/>
            <a:ext cx="2688000" cy="1824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/>
            </a:lvl1pPr>
          </a:lstStyle>
          <a:p>
            <a:r>
              <a:rPr lang="en-US" dirty="0"/>
              <a:t>Click on Icon to add a picture.</a:t>
            </a:r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" hasCustomPrompt="1"/>
          </p:nvPr>
        </p:nvSpPr>
        <p:spPr>
          <a:xfrm>
            <a:off x="3360000" y="1512000"/>
            <a:ext cx="2688000" cy="1824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/>
            </a:lvl1pPr>
          </a:lstStyle>
          <a:p>
            <a:r>
              <a:rPr lang="en-US" dirty="0"/>
              <a:t>Click on Icon to add a picture.</a:t>
            </a:r>
            <a:endParaRPr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3" hasCustomPrompt="1"/>
          </p:nvPr>
        </p:nvSpPr>
        <p:spPr>
          <a:xfrm>
            <a:off x="6240000" y="1512000"/>
            <a:ext cx="2688000" cy="1824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/>
            </a:lvl1pPr>
          </a:lstStyle>
          <a:p>
            <a:r>
              <a:rPr lang="en-US" dirty="0"/>
              <a:t>Click on Icon to add a picture.</a:t>
            </a:r>
            <a:endParaRPr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4" hasCustomPrompt="1"/>
          </p:nvPr>
        </p:nvSpPr>
        <p:spPr>
          <a:xfrm>
            <a:off x="9120000" y="1512000"/>
            <a:ext cx="2688000" cy="1824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/>
            </a:lvl1pPr>
          </a:lstStyle>
          <a:p>
            <a:r>
              <a:rPr lang="en-US" dirty="0"/>
              <a:t>Click on Icon to add a picture.</a:t>
            </a:r>
            <a:endParaRPr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5" hasCustomPrompt="1"/>
          </p:nvPr>
        </p:nvSpPr>
        <p:spPr>
          <a:xfrm>
            <a:off x="480000" y="3907200"/>
            <a:ext cx="2688000" cy="1824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/>
            </a:lvl1pPr>
          </a:lstStyle>
          <a:p>
            <a:r>
              <a:rPr lang="en-US"/>
              <a:t>Click on Icon to add a picture.</a:t>
            </a:r>
            <a:endParaRPr dirty="0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6" hasCustomPrompt="1"/>
          </p:nvPr>
        </p:nvSpPr>
        <p:spPr>
          <a:xfrm>
            <a:off x="3360000" y="3907200"/>
            <a:ext cx="2688000" cy="1824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/>
            </a:lvl1pPr>
          </a:lstStyle>
          <a:p>
            <a:r>
              <a:rPr lang="en-US"/>
              <a:t>Click on Icon to add a picture.</a:t>
            </a:r>
            <a:endParaRPr/>
          </a:p>
        </p:txBody>
      </p:sp>
      <p:sp>
        <p:nvSpPr>
          <p:cNvPr id="37" name="Bildplatzhalter 7"/>
          <p:cNvSpPr>
            <a:spLocks noGrp="1"/>
          </p:cNvSpPr>
          <p:nvPr>
            <p:ph type="pic" sz="quarter" idx="7" hasCustomPrompt="1"/>
          </p:nvPr>
        </p:nvSpPr>
        <p:spPr>
          <a:xfrm>
            <a:off x="6240000" y="3907200"/>
            <a:ext cx="2688000" cy="1824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/>
            </a:lvl1pPr>
          </a:lstStyle>
          <a:p>
            <a:r>
              <a:rPr lang="en-US" dirty="0"/>
              <a:t>CClick on Icon to add a picture.</a:t>
            </a:r>
            <a:endParaRPr dirty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8" hasCustomPrompt="1"/>
          </p:nvPr>
        </p:nvSpPr>
        <p:spPr>
          <a:xfrm>
            <a:off x="9120000" y="3907200"/>
            <a:ext cx="2688000" cy="1824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/>
            </a:lvl1pPr>
          </a:lstStyle>
          <a:p>
            <a:r>
              <a:rPr lang="en-US" dirty="0"/>
              <a:t>Click on Icon to add a picture.</a:t>
            </a:r>
            <a:endParaRPr dirty="0"/>
          </a:p>
        </p:txBody>
      </p:sp>
      <p:sp>
        <p:nvSpPr>
          <p:cNvPr id="15" name="Text Placeholder 1"/>
          <p:cNvSpPr>
            <a:spLocks noGrp="1"/>
          </p:cNvSpPr>
          <p:nvPr>
            <p:ph type="body" idx="13" hasCustomPrompt="1"/>
          </p:nvPr>
        </p:nvSpPr>
        <p:spPr>
          <a:xfrm>
            <a:off x="480000" y="3384000"/>
            <a:ext cx="2688000" cy="43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 sz="1600" b="0"/>
            </a:lvl1pPr>
            <a:lvl2pPr marL="0" indent="0" algn="r" rtl="1">
              <a:lnSpc>
                <a:spcPct val="100000"/>
              </a:lnSpc>
              <a:buFontTx/>
              <a:buNone/>
              <a:defRPr sz="16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/>
              <a:t>Enter caption</a:t>
            </a:r>
            <a:br>
              <a:rPr lang="en-US" dirty="0"/>
            </a:br>
            <a:r>
              <a:rPr lang="en-US" dirty="0"/>
              <a:t>(12 pt, max. 2 lines)</a:t>
            </a:r>
          </a:p>
          <a:p>
            <a:pPr lvl="1"/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360000" y="3384000"/>
            <a:ext cx="2688000" cy="43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 sz="1600" b="0"/>
            </a:lvl1pPr>
            <a:lvl2pPr marL="0" indent="0" algn="r" rtl="1">
              <a:lnSpc>
                <a:spcPct val="100000"/>
              </a:lnSpc>
              <a:buFontTx/>
              <a:buNone/>
              <a:defRPr sz="16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/>
              <a:t>Enter caption</a:t>
            </a:r>
            <a:br>
              <a:rPr lang="en-US" dirty="0"/>
            </a:br>
            <a:r>
              <a:rPr lang="en-US" dirty="0"/>
              <a:t>(12 pt, max. 2 lines)</a:t>
            </a:r>
          </a:p>
          <a:p>
            <a:pPr lvl="1"/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idx="15" hasCustomPrompt="1"/>
          </p:nvPr>
        </p:nvSpPr>
        <p:spPr>
          <a:xfrm>
            <a:off x="6240000" y="3384000"/>
            <a:ext cx="2688000" cy="43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 sz="1600" b="0"/>
            </a:lvl1pPr>
            <a:lvl2pPr marL="0" indent="0" algn="r" rtl="1">
              <a:lnSpc>
                <a:spcPct val="100000"/>
              </a:lnSpc>
              <a:buFontTx/>
              <a:buNone/>
              <a:defRPr sz="16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/>
              <a:t>Enter caption</a:t>
            </a:r>
            <a:br>
              <a:rPr lang="en-US" dirty="0"/>
            </a:br>
            <a:r>
              <a:rPr lang="en-US" dirty="0"/>
              <a:t>(12 pt, max. 2 lines)</a:t>
            </a:r>
          </a:p>
          <a:p>
            <a:pPr lvl="1"/>
            <a:endParaRPr lang="en-US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idx="16" hasCustomPrompt="1"/>
          </p:nvPr>
        </p:nvSpPr>
        <p:spPr>
          <a:xfrm>
            <a:off x="9120000" y="3384000"/>
            <a:ext cx="2688000" cy="43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 sz="1600" b="0"/>
            </a:lvl1pPr>
            <a:lvl2pPr marL="0" indent="0" algn="r" rtl="1">
              <a:lnSpc>
                <a:spcPct val="100000"/>
              </a:lnSpc>
              <a:buFontTx/>
              <a:buNone/>
              <a:defRPr sz="16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/>
              <a:t>Enter caption</a:t>
            </a:r>
            <a:br>
              <a:rPr lang="en-US" dirty="0"/>
            </a:br>
            <a:r>
              <a:rPr lang="en-US" dirty="0"/>
              <a:t>(max. 2 lines)</a:t>
            </a:r>
          </a:p>
          <a:p>
            <a:pPr lvl="1"/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idx="17" hasCustomPrompt="1"/>
          </p:nvPr>
        </p:nvSpPr>
        <p:spPr>
          <a:xfrm>
            <a:off x="475200" y="5784000"/>
            <a:ext cx="2688000" cy="43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 sz="1600" b="0"/>
            </a:lvl1pPr>
            <a:lvl2pPr marL="0" indent="0" algn="r" rtl="1">
              <a:lnSpc>
                <a:spcPct val="100000"/>
              </a:lnSpc>
              <a:buFontTx/>
              <a:buNone/>
              <a:defRPr sz="16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/>
              <a:t>Enter caption</a:t>
            </a:r>
            <a:br>
              <a:rPr lang="en-US" dirty="0"/>
            </a:br>
            <a:r>
              <a:rPr lang="en-US" dirty="0"/>
              <a:t>(max. 2 lines)</a:t>
            </a:r>
          </a:p>
          <a:p>
            <a:pPr lvl="1"/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idx="18" hasCustomPrompt="1"/>
          </p:nvPr>
        </p:nvSpPr>
        <p:spPr>
          <a:xfrm>
            <a:off x="3360000" y="5781333"/>
            <a:ext cx="2688000" cy="43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 sz="1600" b="0"/>
            </a:lvl1pPr>
            <a:lvl2pPr marL="0" indent="0" algn="r" rtl="1">
              <a:lnSpc>
                <a:spcPct val="100000"/>
              </a:lnSpc>
              <a:buFontTx/>
              <a:buNone/>
              <a:defRPr sz="16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/>
              <a:t>Enter caption</a:t>
            </a:r>
            <a:br>
              <a:rPr lang="en-US" dirty="0"/>
            </a:br>
            <a:r>
              <a:rPr lang="en-US" dirty="0"/>
              <a:t>(max. 2 lines)</a:t>
            </a:r>
          </a:p>
          <a:p>
            <a:pPr lvl="1"/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idx="19" hasCustomPrompt="1"/>
          </p:nvPr>
        </p:nvSpPr>
        <p:spPr>
          <a:xfrm>
            <a:off x="6240000" y="5781333"/>
            <a:ext cx="2688000" cy="43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 sz="1600" b="0"/>
            </a:lvl1pPr>
            <a:lvl2pPr marL="0" indent="0" algn="r" rtl="1">
              <a:lnSpc>
                <a:spcPct val="100000"/>
              </a:lnSpc>
              <a:buFontTx/>
              <a:buNone/>
              <a:defRPr sz="16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/>
              <a:t>Enter caption</a:t>
            </a:r>
            <a:br>
              <a:rPr lang="en-US" dirty="0"/>
            </a:br>
            <a:r>
              <a:rPr lang="en-US" dirty="0"/>
              <a:t>(max. 2 lines)</a:t>
            </a:r>
          </a:p>
          <a:p>
            <a:pPr lvl="1"/>
            <a:endParaRPr lang="en-US" dirty="0"/>
          </a:p>
        </p:txBody>
      </p:sp>
      <p:sp>
        <p:nvSpPr>
          <p:cNvPr id="22" name="Text Placeholder 8"/>
          <p:cNvSpPr>
            <a:spLocks noGrp="1"/>
          </p:cNvSpPr>
          <p:nvPr>
            <p:ph type="body" idx="20" hasCustomPrompt="1"/>
          </p:nvPr>
        </p:nvSpPr>
        <p:spPr>
          <a:xfrm>
            <a:off x="9120000" y="5781333"/>
            <a:ext cx="2688000" cy="43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FontTx/>
              <a:buNone/>
              <a:defRPr sz="1600" b="0"/>
            </a:lvl1pPr>
            <a:lvl2pPr marL="0" indent="0" algn="r" rtl="1">
              <a:lnSpc>
                <a:spcPct val="100000"/>
              </a:lnSpc>
              <a:buFontTx/>
              <a:buNone/>
              <a:defRPr sz="16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/>
              <a:t>Enter caption</a:t>
            </a:r>
            <a:br>
              <a:rPr lang="en-US" dirty="0"/>
            </a:br>
            <a:r>
              <a:rPr lang="en-US" dirty="0"/>
              <a:t>(max. 2 lines)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MM/DD/YYYY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Footer: &gt;Insert &gt;Header &amp;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hapter 1">
            <a:extLst>
              <a:ext uri="{FF2B5EF4-FFF2-40B4-BE49-F238E27FC236}">
                <a16:creationId xmlns:a16="http://schemas.microsoft.com/office/drawing/2014/main" id="{BCD41B3E-B487-42DF-B17F-B8D118B40540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480000" y="48000"/>
            <a:ext cx="4224000" cy="273600"/>
          </a:xfrm>
        </p:spPr>
        <p:txBody>
          <a:bodyPr wrap="none">
            <a:noAutofit/>
          </a:bodyPr>
          <a:lstStyle>
            <a:lvl1pPr marL="0" indent="0">
              <a:buNone/>
              <a:defRPr sz="1867" spc="107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z="1867" dirty="0"/>
              <a:t>Text 14 pt, e.g. chapter no. &amp; chapter</a:t>
            </a:r>
          </a:p>
        </p:txBody>
      </p:sp>
    </p:spTree>
    <p:extLst>
      <p:ext uri="{BB962C8B-B14F-4D97-AF65-F5344CB8AC3E}">
        <p14:creationId xmlns:p14="http://schemas.microsoft.com/office/powerpoint/2010/main" val="110991711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63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2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80000" y="4704001"/>
            <a:ext cx="11328000" cy="1508417"/>
          </a:xfrm>
          <a:noFill/>
        </p:spPr>
        <p:txBody>
          <a:bodyPr lIns="144000" tIns="360000" rIns="144000" bIns="288000"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Subtitle (27 pt, max. 2 lines)</a:t>
            </a:r>
            <a:br>
              <a:rPr lang="en-US" dirty="0"/>
            </a:br>
            <a:r>
              <a:rPr lang="en-US" dirty="0"/>
              <a:t>(27 pt, max. 2 lines)</a:t>
            </a:r>
            <a:br>
              <a:rPr lang="en-US" dirty="0"/>
            </a:br>
            <a:endParaRPr lang="en-US" dirty="0"/>
          </a:p>
        </p:txBody>
      </p:sp>
      <p:sp>
        <p:nvSpPr>
          <p:cNvPr id="13" name="Market segment 1">
            <a:extLst>
              <a:ext uri="{FF2B5EF4-FFF2-40B4-BE49-F238E27FC236}">
                <a16:creationId xmlns:a16="http://schemas.microsoft.com/office/drawing/2014/main" id="{166762E6-F093-4DB3-A7AB-E0C7464884B3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480000" y="4872000"/>
            <a:ext cx="4224000" cy="273600"/>
          </a:xfrm>
        </p:spPr>
        <p:txBody>
          <a:bodyPr wrap="none" lIns="144000">
            <a:noAutofit/>
          </a:bodyPr>
          <a:lstStyle>
            <a:lvl1pPr marL="0" indent="0">
              <a:buNone/>
              <a:defRPr sz="1733" spc="107" baseline="0"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>
                <a:solidFill>
                  <a:schemeClr val="tx2"/>
                </a:solidFill>
              </a:defRPr>
            </a:lvl2pPr>
            <a:lvl3pPr marL="0" indent="0">
              <a:buNone/>
              <a:defRPr>
                <a:solidFill>
                  <a:schemeClr val="tx2"/>
                </a:solidFill>
              </a:defRPr>
            </a:lvl3pPr>
            <a:lvl4pPr marL="0" indent="0">
              <a:buNone/>
              <a:defRPr>
                <a:solidFill>
                  <a:schemeClr val="tx2"/>
                </a:solidFill>
              </a:defRPr>
            </a:lvl4pPr>
            <a:lvl5pPr marL="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13 pt, e.g. market segment</a:t>
            </a:r>
          </a:p>
        </p:txBody>
      </p:sp>
    </p:spTree>
    <p:extLst>
      <p:ext uri="{BB962C8B-B14F-4D97-AF65-F5344CB8AC3E}">
        <p14:creationId xmlns:p14="http://schemas.microsoft.com/office/powerpoint/2010/main" val="372920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Enter slide title</a:t>
            </a:r>
            <a:br>
              <a:rPr lang="en-US" dirty="0"/>
            </a:br>
            <a:r>
              <a:rPr lang="en-US" dirty="0"/>
              <a:t>(27 pt, bold, max. 2 lines)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Enter text (15pt) or define content via symbol in the middle. (Pictures: Please follow the shortcut in your picture folder. Use only licensed pictures!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MM/DD/YYYY</a:t>
            </a:r>
            <a:endParaRPr lang="en-US" dirty="0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Footer: &gt;Insert &gt;Header &amp; Footer</a:t>
            </a:r>
            <a:endParaRPr lang="en-US" dirty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pter 1">
            <a:extLst>
              <a:ext uri="{FF2B5EF4-FFF2-40B4-BE49-F238E27FC236}">
                <a16:creationId xmlns:a16="http://schemas.microsoft.com/office/drawing/2014/main" id="{37B6B4EF-200C-4243-89CB-ACD9A86DA009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480000" y="48000"/>
            <a:ext cx="4224000" cy="273600"/>
          </a:xfrm>
        </p:spPr>
        <p:txBody>
          <a:bodyPr wrap="none">
            <a:noAutofit/>
          </a:bodyPr>
          <a:lstStyle>
            <a:lvl1pPr marL="0" indent="0">
              <a:buNone/>
              <a:defRPr sz="1867" spc="107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z="1867" dirty="0"/>
              <a:t>Text 14 pt, e.g. chapter no. &amp; chapter</a:t>
            </a:r>
          </a:p>
        </p:txBody>
      </p:sp>
    </p:spTree>
    <p:extLst>
      <p:ext uri="{BB962C8B-B14F-4D97-AF65-F5344CB8AC3E}">
        <p14:creationId xmlns:p14="http://schemas.microsoft.com/office/powerpoint/2010/main" val="11545775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Enter slide title</a:t>
            </a:r>
            <a:br>
              <a:rPr lang="en-US" dirty="0"/>
            </a:br>
            <a:r>
              <a:rPr lang="en-US" dirty="0"/>
              <a:t>(27 pt, bold, max. 2 lines)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80000" y="1944000"/>
            <a:ext cx="11328000" cy="42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Enter text (15pt) or define content via symbol in the middle. (Pictures: Please follow the shortcut in your picture folder. Use only licensed pictures!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ing 1"/>
          <p:cNvSpPr>
            <a:spLocks noGrp="1"/>
          </p:cNvSpPr>
          <p:nvPr>
            <p:ph type="body" idx="13" hasCustomPrompt="1"/>
          </p:nvPr>
        </p:nvSpPr>
        <p:spPr>
          <a:xfrm>
            <a:off x="480000" y="1512000"/>
            <a:ext cx="11328000" cy="336000"/>
          </a:xfrm>
        </p:spPr>
        <p:txBody>
          <a:bodyPr wrap="none" anchor="b"/>
          <a:lstStyle>
            <a:lvl1pPr marL="0" indent="0">
              <a:lnSpc>
                <a:spcPct val="100000"/>
              </a:lnSpc>
              <a:buNone/>
              <a:defRPr sz="2000" b="1" baseline="0"/>
            </a:lvl1pPr>
            <a:lvl2pPr marL="609585" indent="0">
              <a:buNone/>
              <a:defRPr sz="2000" b="1"/>
            </a:lvl2pPr>
            <a:lvl3pPr marL="1219170" indent="0">
              <a:buNone/>
              <a:defRPr sz="2000" b="1"/>
            </a:lvl3pPr>
            <a:lvl4pPr marL="1828754" indent="0">
              <a:buNone/>
              <a:defRPr sz="2000" b="1"/>
            </a:lvl4pPr>
            <a:lvl5pPr marL="2438339" indent="0">
              <a:buNone/>
              <a:defRPr sz="2000" b="1"/>
            </a:lvl5pPr>
            <a:lvl6pPr marL="3047924" indent="0">
              <a:buNone/>
              <a:defRPr sz="2000" b="1"/>
            </a:lvl6pPr>
            <a:lvl7pPr marL="3657509" indent="0">
              <a:buNone/>
              <a:defRPr sz="2000" b="1"/>
            </a:lvl7pPr>
            <a:lvl8pPr marL="4267093" indent="0">
              <a:buNone/>
              <a:defRPr sz="2000" b="1"/>
            </a:lvl8pPr>
            <a:lvl9pPr marL="4876678" indent="0">
              <a:buNone/>
              <a:defRPr sz="2000" b="1"/>
            </a:lvl9pPr>
          </a:lstStyle>
          <a:p>
            <a:pPr lvl="0"/>
            <a:r>
              <a:rPr lang="en-US" dirty="0"/>
              <a:t>Enter heading (15 pt, bold, max. 1 line)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MM/DD/YYYY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Footer: &gt;Insert &gt;Header &amp; Footer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hapter 1">
            <a:extLst>
              <a:ext uri="{FF2B5EF4-FFF2-40B4-BE49-F238E27FC236}">
                <a16:creationId xmlns:a16="http://schemas.microsoft.com/office/drawing/2014/main" id="{A760D8A3-0215-4116-BB60-0451B5B34D9D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480000" y="48000"/>
            <a:ext cx="4224000" cy="273600"/>
          </a:xfrm>
        </p:spPr>
        <p:txBody>
          <a:bodyPr wrap="none">
            <a:noAutofit/>
          </a:bodyPr>
          <a:lstStyle>
            <a:lvl1pPr marL="0" indent="0">
              <a:buNone/>
              <a:defRPr sz="1867" spc="107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z="1867" dirty="0"/>
              <a:t>Text 14 pt, e.g. chapter no. &amp; chapter</a:t>
            </a:r>
          </a:p>
        </p:txBody>
      </p:sp>
    </p:spTree>
    <p:extLst>
      <p:ext uri="{BB962C8B-B14F-4D97-AF65-F5344CB8AC3E}">
        <p14:creationId xmlns:p14="http://schemas.microsoft.com/office/powerpoint/2010/main" val="293028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Enter slide title</a:t>
            </a:r>
            <a:br>
              <a:rPr lang="en-US" dirty="0"/>
            </a:br>
            <a:r>
              <a:rPr lang="en-US" dirty="0"/>
              <a:t>(27 pt, bold, max. 2 lines)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80000" y="1512000"/>
            <a:ext cx="5568000" cy="4704000"/>
          </a:xfr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Enter text (15pt) or define content via symbol in the middle. (Pictures: Please follow the shortcut in your picture folder. Use only licensed pictures!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6240000" y="1512000"/>
            <a:ext cx="5568000" cy="4704000"/>
          </a:xfrm>
        </p:spPr>
        <p:txBody>
          <a:bodyPr/>
          <a:lstStyle/>
          <a:p>
            <a:pPr lvl="0"/>
            <a:r>
              <a:rPr lang="en-US" dirty="0"/>
              <a:t>Enter text (15pt) or define content via symbol in the middle. (Pictures: Please follow the shortcut in your picture folder. Use only licensed pictures!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MM/DD/YYYY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Footer: &gt;Insert &gt;Header &amp;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hapter 1">
            <a:extLst>
              <a:ext uri="{FF2B5EF4-FFF2-40B4-BE49-F238E27FC236}">
                <a16:creationId xmlns:a16="http://schemas.microsoft.com/office/drawing/2014/main" id="{AC160EE7-24D9-4485-B893-D0D916F8F397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480000" y="48000"/>
            <a:ext cx="4224000" cy="273600"/>
          </a:xfrm>
        </p:spPr>
        <p:txBody>
          <a:bodyPr wrap="none">
            <a:noAutofit/>
          </a:bodyPr>
          <a:lstStyle>
            <a:lvl1pPr marL="0" indent="0">
              <a:buNone/>
              <a:defRPr sz="1867" spc="107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z="1867" dirty="0"/>
              <a:t>Text 14 pt, e.g. chapter no. &amp; chapter</a:t>
            </a:r>
          </a:p>
        </p:txBody>
      </p:sp>
    </p:spTree>
    <p:extLst>
      <p:ext uri="{BB962C8B-B14F-4D97-AF65-F5344CB8AC3E}">
        <p14:creationId xmlns:p14="http://schemas.microsoft.com/office/powerpoint/2010/main" val="107715788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Enter slide title</a:t>
            </a:r>
            <a:br>
              <a:rPr lang="en-US" dirty="0"/>
            </a:br>
            <a:r>
              <a:rPr lang="en-US" dirty="0"/>
              <a:t>(27 pt, bold, max. 2 lines)</a:t>
            </a:r>
          </a:p>
        </p:txBody>
      </p:sp>
      <p:sp>
        <p:nvSpPr>
          <p:cNvPr id="14" name="Heading 1"/>
          <p:cNvSpPr>
            <a:spLocks noGrp="1"/>
          </p:cNvSpPr>
          <p:nvPr>
            <p:ph type="body" idx="13" hasCustomPrompt="1"/>
          </p:nvPr>
        </p:nvSpPr>
        <p:spPr>
          <a:xfrm>
            <a:off x="480000" y="1512001"/>
            <a:ext cx="5568000" cy="64382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b="1" baseline="0"/>
            </a:lvl1pPr>
            <a:lvl2pPr marL="609585" indent="0">
              <a:buNone/>
              <a:defRPr b="1"/>
            </a:lvl2pPr>
            <a:lvl3pPr marL="1219170" indent="0">
              <a:buNone/>
              <a:defRPr b="1"/>
            </a:lvl3pPr>
            <a:lvl4pPr indent="0">
              <a:buNone/>
              <a:defRPr b="1"/>
            </a:lvl4pPr>
            <a:lvl5pPr marL="2438339" indent="0">
              <a:buNone/>
              <a:defRPr b="1"/>
            </a:lvl5pPr>
            <a:lvl6pPr marL="3047924" indent="0">
              <a:buNone/>
              <a:defRPr b="1"/>
            </a:lvl6pPr>
            <a:lvl7pPr marL="3657509" indent="0">
              <a:buNone/>
              <a:defRPr b="1"/>
            </a:lvl7pPr>
            <a:lvl8pPr marL="4267093" indent="0">
              <a:buNone/>
              <a:defRPr b="1"/>
            </a:lvl8pPr>
            <a:lvl9pPr marL="4876678" indent="0">
              <a:buNone/>
              <a:defRPr b="1"/>
            </a:lvl9pPr>
          </a:lstStyle>
          <a:p>
            <a:pPr lvl="0"/>
            <a:r>
              <a:rPr lang="en-US" dirty="0"/>
              <a:t>Heading</a:t>
            </a:r>
            <a:br>
              <a:rPr lang="en-US" dirty="0"/>
            </a:br>
            <a:r>
              <a:rPr lang="en-US" dirty="0"/>
              <a:t>(15 pt, bold, max. 2 lines)</a:t>
            </a:r>
          </a:p>
        </p:txBody>
      </p:sp>
      <p:sp>
        <p:nvSpPr>
          <p:cNvPr id="15" name="Heading 2"/>
          <p:cNvSpPr>
            <a:spLocks noGrp="1"/>
          </p:cNvSpPr>
          <p:nvPr>
            <p:ph type="body" idx="14" hasCustomPrompt="1"/>
          </p:nvPr>
        </p:nvSpPr>
        <p:spPr>
          <a:xfrm>
            <a:off x="6240000" y="1512001"/>
            <a:ext cx="5568000" cy="643825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b="1"/>
            </a:lvl1pPr>
            <a:lvl2pPr marL="609585" indent="0">
              <a:buNone/>
              <a:defRPr b="1"/>
            </a:lvl2pPr>
            <a:lvl3pPr marL="1219170" indent="0">
              <a:buNone/>
              <a:defRPr b="1"/>
            </a:lvl3pPr>
            <a:lvl4pPr marL="1828754" indent="0">
              <a:buNone/>
              <a:defRPr b="1"/>
            </a:lvl4pPr>
            <a:lvl5pPr marL="2438339" indent="0">
              <a:buNone/>
              <a:defRPr b="1"/>
            </a:lvl5pPr>
            <a:lvl6pPr marL="3047924" indent="0">
              <a:buNone/>
              <a:defRPr b="1"/>
            </a:lvl6pPr>
            <a:lvl7pPr marL="3657509" indent="0">
              <a:buNone/>
              <a:defRPr b="1"/>
            </a:lvl7pPr>
            <a:lvl8pPr marL="4267093" indent="0">
              <a:buNone/>
              <a:defRPr b="1"/>
            </a:lvl8pPr>
            <a:lvl9pPr marL="4876678" indent="0">
              <a:buNone/>
              <a:defRPr b="1"/>
            </a:lvl9pPr>
          </a:lstStyle>
          <a:p>
            <a:pPr lvl="0"/>
            <a:r>
              <a:rPr lang="en-US" dirty="0"/>
              <a:t>Heading</a:t>
            </a:r>
            <a:br>
              <a:rPr lang="en-US" dirty="0"/>
            </a:br>
            <a:r>
              <a:rPr lang="en-US" dirty="0"/>
              <a:t>(15 pt, bold, max. 2 lines)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80000" y="2232000"/>
            <a:ext cx="5568000" cy="398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Enter text (15pt) or define content via symbol in the middle. (Pictures: Please follow the shortcut in your picture folder. Use only licensed pictures!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6240000" y="2232000"/>
            <a:ext cx="5568000" cy="398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Enter text (15pt) or define content via symbol in the middle. (Pictures: Please follow the shortcut in your picture folder. Use only licensed pictures!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MM/DD/YYYY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Footer: &gt;Insert &gt;Header &amp;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hapter 1">
            <a:extLst>
              <a:ext uri="{FF2B5EF4-FFF2-40B4-BE49-F238E27FC236}">
                <a16:creationId xmlns:a16="http://schemas.microsoft.com/office/drawing/2014/main" id="{7A8601F4-43DA-44CE-8F0C-9268468ED02C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480000" y="48000"/>
            <a:ext cx="4224000" cy="273600"/>
          </a:xfrm>
        </p:spPr>
        <p:txBody>
          <a:bodyPr wrap="none">
            <a:noAutofit/>
          </a:bodyPr>
          <a:lstStyle>
            <a:lvl1pPr marL="0" indent="0">
              <a:buNone/>
              <a:defRPr sz="1867" spc="107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z="1867" dirty="0"/>
              <a:t>Text 14 pt, e.g. chapter no. &amp; chapter</a:t>
            </a:r>
          </a:p>
        </p:txBody>
      </p:sp>
    </p:spTree>
    <p:extLst>
      <p:ext uri="{BB962C8B-B14F-4D97-AF65-F5344CB8AC3E}">
        <p14:creationId xmlns:p14="http://schemas.microsoft.com/office/powerpoint/2010/main" val="175679752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s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Enter slide title</a:t>
            </a:r>
            <a:br>
              <a:rPr lang="en-US" dirty="0"/>
            </a:br>
            <a:r>
              <a:rPr lang="en-US" dirty="0"/>
              <a:t>(27 pt, bold, max. 2 lines)</a:t>
            </a:r>
          </a:p>
        </p:txBody>
      </p:sp>
      <p:sp>
        <p:nvSpPr>
          <p:cNvPr id="14" name="Heading 1"/>
          <p:cNvSpPr>
            <a:spLocks noGrp="1"/>
          </p:cNvSpPr>
          <p:nvPr>
            <p:ph type="body" idx="13" hasCustomPrompt="1"/>
          </p:nvPr>
        </p:nvSpPr>
        <p:spPr>
          <a:xfrm>
            <a:off x="480000" y="1512001"/>
            <a:ext cx="3648000" cy="643825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b="1" baseline="0"/>
            </a:lvl1pPr>
            <a:lvl2pPr marL="609585" indent="0">
              <a:buNone/>
              <a:defRPr b="1"/>
            </a:lvl2pPr>
            <a:lvl3pPr marL="1219170" indent="0">
              <a:buNone/>
              <a:defRPr b="1"/>
            </a:lvl3pPr>
            <a:lvl4pPr marL="1828754" indent="0">
              <a:buNone/>
              <a:defRPr b="1"/>
            </a:lvl4pPr>
            <a:lvl5pPr marL="2438339" indent="0">
              <a:buNone/>
              <a:defRPr b="1"/>
            </a:lvl5pPr>
            <a:lvl6pPr marL="3047924" indent="0">
              <a:buNone/>
              <a:defRPr b="1"/>
            </a:lvl6pPr>
            <a:lvl7pPr marL="3657509" indent="0">
              <a:buNone/>
              <a:defRPr b="1"/>
            </a:lvl7pPr>
            <a:lvl8pPr marL="4267093" indent="0">
              <a:buNone/>
              <a:defRPr b="1"/>
            </a:lvl8pPr>
            <a:lvl9pPr marL="4876678" indent="0">
              <a:buNone/>
              <a:defRPr b="1"/>
            </a:lvl9pPr>
          </a:lstStyle>
          <a:p>
            <a:pPr lvl="0"/>
            <a:r>
              <a:rPr lang="en-US" dirty="0"/>
              <a:t>Heading</a:t>
            </a:r>
            <a:br>
              <a:rPr lang="en-US" dirty="0"/>
            </a:br>
            <a:r>
              <a:rPr lang="en-US" dirty="0"/>
              <a:t>(15 pt, bold, max. 2 lines)</a:t>
            </a:r>
          </a:p>
        </p:txBody>
      </p:sp>
      <p:sp>
        <p:nvSpPr>
          <p:cNvPr id="15" name="Heading  2"/>
          <p:cNvSpPr>
            <a:spLocks noGrp="1"/>
          </p:cNvSpPr>
          <p:nvPr>
            <p:ph type="body" idx="14" hasCustomPrompt="1"/>
          </p:nvPr>
        </p:nvSpPr>
        <p:spPr>
          <a:xfrm>
            <a:off x="4320000" y="1512001"/>
            <a:ext cx="3648000" cy="643825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b="1"/>
            </a:lvl1pPr>
            <a:lvl2pPr marL="609585" indent="0">
              <a:buNone/>
              <a:defRPr b="1"/>
            </a:lvl2pPr>
            <a:lvl3pPr marL="1219170" indent="0">
              <a:buNone/>
              <a:defRPr b="1"/>
            </a:lvl3pPr>
            <a:lvl4pPr marL="1828754" indent="0">
              <a:buNone/>
              <a:defRPr b="1"/>
            </a:lvl4pPr>
            <a:lvl5pPr marL="2438339" indent="0">
              <a:buNone/>
              <a:defRPr b="1"/>
            </a:lvl5pPr>
            <a:lvl6pPr marL="3047924" indent="0">
              <a:buNone/>
              <a:defRPr b="1"/>
            </a:lvl6pPr>
            <a:lvl7pPr marL="3657509" indent="0">
              <a:buNone/>
              <a:defRPr b="1"/>
            </a:lvl7pPr>
            <a:lvl8pPr marL="4267093" indent="0">
              <a:buNone/>
              <a:defRPr b="1"/>
            </a:lvl8pPr>
            <a:lvl9pPr marL="4876678" indent="0">
              <a:buNone/>
              <a:defRPr b="1"/>
            </a:lvl9pPr>
          </a:lstStyle>
          <a:p>
            <a:pPr lvl="0"/>
            <a:r>
              <a:rPr lang="en-US" dirty="0"/>
              <a:t>Heading</a:t>
            </a:r>
            <a:br>
              <a:rPr lang="en-US" dirty="0"/>
            </a:br>
            <a:r>
              <a:rPr lang="en-US" dirty="0"/>
              <a:t>(15 pt, bold, max. 2 lines)</a:t>
            </a:r>
          </a:p>
        </p:txBody>
      </p:sp>
      <p:sp>
        <p:nvSpPr>
          <p:cNvPr id="11" name="Heading  3"/>
          <p:cNvSpPr>
            <a:spLocks noGrp="1"/>
          </p:cNvSpPr>
          <p:nvPr>
            <p:ph type="body" idx="15" hasCustomPrompt="1"/>
          </p:nvPr>
        </p:nvSpPr>
        <p:spPr>
          <a:xfrm>
            <a:off x="8160000" y="1512001"/>
            <a:ext cx="3648000" cy="643825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b="1"/>
            </a:lvl1pPr>
            <a:lvl2pPr marL="609585" indent="0">
              <a:buNone/>
              <a:defRPr b="1"/>
            </a:lvl2pPr>
            <a:lvl3pPr marL="1219170" indent="0">
              <a:buNone/>
              <a:defRPr b="1"/>
            </a:lvl3pPr>
            <a:lvl4pPr marL="1828754" indent="0">
              <a:buNone/>
              <a:defRPr b="1"/>
            </a:lvl4pPr>
            <a:lvl5pPr marL="2438339" indent="0">
              <a:buNone/>
              <a:defRPr b="1"/>
            </a:lvl5pPr>
            <a:lvl6pPr marL="3047924" indent="0">
              <a:buNone/>
              <a:defRPr b="1"/>
            </a:lvl6pPr>
            <a:lvl7pPr marL="3657509" indent="0">
              <a:buNone/>
              <a:defRPr b="1"/>
            </a:lvl7pPr>
            <a:lvl8pPr marL="4267093" indent="0">
              <a:buNone/>
              <a:defRPr b="1"/>
            </a:lvl8pPr>
            <a:lvl9pPr marL="4876678" indent="0">
              <a:buNone/>
              <a:defRPr b="1"/>
            </a:lvl9pPr>
          </a:lstStyle>
          <a:p>
            <a:pPr lvl="0"/>
            <a:r>
              <a:rPr lang="en-US" dirty="0"/>
              <a:t>Heading</a:t>
            </a:r>
            <a:br>
              <a:rPr lang="en-US" dirty="0"/>
            </a:br>
            <a:r>
              <a:rPr lang="en-US" dirty="0"/>
              <a:t>(15 pt, bold, max. 2 lines)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80000" y="2232000"/>
            <a:ext cx="3648000" cy="398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Enter text or define content via symbol in the middle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4320000" y="2232000"/>
            <a:ext cx="3648000" cy="398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Enter text or define content via symbol in the middle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5F76C60-A3A8-45E7-A060-940E0F2914BB}"/>
              </a:ext>
            </a:extLst>
          </p:cNvPr>
          <p:cNvSpPr>
            <a:spLocks noGrp="1"/>
          </p:cNvSpPr>
          <p:nvPr>
            <p:ph sz="half" idx="3" hasCustomPrompt="1"/>
          </p:nvPr>
        </p:nvSpPr>
        <p:spPr>
          <a:xfrm>
            <a:off x="8160000" y="2232000"/>
            <a:ext cx="3648000" cy="398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Enter text or define content via symbol in the middle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MM/DD/YYYY</a:t>
            </a:r>
            <a:endParaRPr lang="en-US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Footer: &gt;Insert &gt;Header &amp; Footer</a:t>
            </a:r>
            <a:endParaRPr lang="en-US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hapter 1">
            <a:extLst>
              <a:ext uri="{FF2B5EF4-FFF2-40B4-BE49-F238E27FC236}">
                <a16:creationId xmlns:a16="http://schemas.microsoft.com/office/drawing/2014/main" id="{7A8601F4-43DA-44CE-8F0C-9268468ED02C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480000" y="48000"/>
            <a:ext cx="4224000" cy="273600"/>
          </a:xfrm>
        </p:spPr>
        <p:txBody>
          <a:bodyPr wrap="none">
            <a:noAutofit/>
          </a:bodyPr>
          <a:lstStyle>
            <a:lvl1pPr marL="0" indent="0">
              <a:buNone/>
              <a:defRPr sz="1867" spc="107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z="1867" dirty="0"/>
              <a:t>Text 14 pt, e.g. chapter no. &amp; chapter</a:t>
            </a:r>
          </a:p>
        </p:txBody>
      </p:sp>
    </p:spTree>
    <p:extLst>
      <p:ext uri="{BB962C8B-B14F-4D97-AF65-F5344CB8AC3E}">
        <p14:creationId xmlns:p14="http://schemas.microsoft.com/office/powerpoint/2010/main" val="19113258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Enter slide title</a:t>
            </a:r>
            <a:br>
              <a:rPr lang="en-US" dirty="0"/>
            </a:br>
            <a:r>
              <a:rPr lang="en-US" dirty="0"/>
              <a:t>(27 pt, bold, max. 2 lines)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MM/DD/YYYY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Footer: &gt;Insert &gt;Header &amp;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pter 1">
            <a:extLst>
              <a:ext uri="{FF2B5EF4-FFF2-40B4-BE49-F238E27FC236}">
                <a16:creationId xmlns:a16="http://schemas.microsoft.com/office/drawing/2014/main" id="{06E95062-3E7C-4114-A456-F57CB2DB0DA6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480000" y="48000"/>
            <a:ext cx="4224000" cy="273600"/>
          </a:xfrm>
        </p:spPr>
        <p:txBody>
          <a:bodyPr wrap="none">
            <a:noAutofit/>
          </a:bodyPr>
          <a:lstStyle>
            <a:lvl1pPr marL="0" indent="0">
              <a:buNone/>
              <a:defRPr sz="1867" spc="107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z="1867" dirty="0"/>
              <a:t>Text 14 pt, e.g. chapter no. &amp; chapter</a:t>
            </a:r>
          </a:p>
        </p:txBody>
      </p:sp>
    </p:spTree>
    <p:extLst>
      <p:ext uri="{BB962C8B-B14F-4D97-AF65-F5344CB8AC3E}">
        <p14:creationId xmlns:p14="http://schemas.microsoft.com/office/powerpoint/2010/main" val="58217302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90">
          <p15:clr>
            <a:srgbClr val="A4A3A4"/>
          </p15:clr>
        </p15:guide>
        <p15:guide id="2" pos="680">
          <p15:clr>
            <a:srgbClr val="A4A3A4"/>
          </p15:clr>
        </p15:guide>
        <p15:guide id="3" pos="1043">
          <p15:clr>
            <a:srgbClr val="A4A3A4"/>
          </p15:clr>
        </p15:guide>
        <p15:guide id="4" pos="1134">
          <p15:clr>
            <a:srgbClr val="A4A3A4"/>
          </p15:clr>
        </p15:guide>
        <p15:guide id="5" pos="1497">
          <p15:clr>
            <a:srgbClr val="A4A3A4"/>
          </p15:clr>
        </p15:guide>
        <p15:guide id="6" pos="1587">
          <p15:clr>
            <a:srgbClr val="A4A3A4"/>
          </p15:clr>
        </p15:guide>
        <p15:guide id="7" pos="1950">
          <p15:clr>
            <a:srgbClr val="A4A3A4"/>
          </p15:clr>
        </p15:guide>
        <p15:guide id="8" pos="2041">
          <p15:clr>
            <a:srgbClr val="A4A3A4"/>
          </p15:clr>
        </p15:guide>
        <p15:guide id="9" pos="2404">
          <p15:clr>
            <a:srgbClr val="A4A3A4"/>
          </p15:clr>
        </p15:guide>
        <p15:guide id="10" pos="2494">
          <p15:clr>
            <a:srgbClr val="A4A3A4"/>
          </p15:clr>
        </p15:guide>
        <p15:guide id="11" pos="2857">
          <p15:clr>
            <a:srgbClr val="A4A3A4"/>
          </p15:clr>
        </p15:guide>
        <p15:guide id="12" pos="2948">
          <p15:clr>
            <a:srgbClr val="A4A3A4"/>
          </p15:clr>
        </p15:guide>
        <p15:guide id="13" pos="3311">
          <p15:clr>
            <a:srgbClr val="A4A3A4"/>
          </p15:clr>
        </p15:guide>
        <p15:guide id="14" pos="3402">
          <p15:clr>
            <a:srgbClr val="A4A3A4"/>
          </p15:clr>
        </p15:guide>
        <p15:guide id="15" pos="3764">
          <p15:clr>
            <a:srgbClr val="A4A3A4"/>
          </p15:clr>
        </p15:guide>
        <p15:guide id="16" pos="3855">
          <p15:clr>
            <a:srgbClr val="A4A3A4"/>
          </p15:clr>
        </p15:guide>
        <p15:guide id="17" pos="4218">
          <p15:clr>
            <a:srgbClr val="A4A3A4"/>
          </p15:clr>
        </p15:guide>
        <p15:guide id="18" pos="4309">
          <p15:clr>
            <a:srgbClr val="A4A3A4"/>
          </p15:clr>
        </p15:guide>
        <p15:guide id="19" pos="4671">
          <p15:clr>
            <a:srgbClr val="A4A3A4"/>
          </p15:clr>
        </p15:guide>
        <p15:guide id="20" pos="4762">
          <p15:clr>
            <a:srgbClr val="A4A3A4"/>
          </p15:clr>
        </p15:guide>
        <p15:guide id="21" pos="5125">
          <p15:clr>
            <a:srgbClr val="A4A3A4"/>
          </p15:clr>
        </p15:guide>
        <p15:guide id="22" pos="5216">
          <p15:clr>
            <a:srgbClr val="A4A3A4"/>
          </p15:clr>
        </p15:guide>
        <p15:guide id="23" orient="horz" pos="1803">
          <p15:clr>
            <a:srgbClr val="A4A3A4"/>
          </p15:clr>
        </p15:guide>
        <p15:guide id="24" orient="horz" pos="1846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aute 1">
            <a:extLst>
              <a:ext uri="{FF2B5EF4-FFF2-40B4-BE49-F238E27FC236}">
                <a16:creationId xmlns:a16="http://schemas.microsoft.com/office/drawing/2014/main" id="{13371E05-40BC-45CB-B6D8-96C90AA66DBF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1" y="6398177"/>
            <a:ext cx="335740" cy="336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384000"/>
            <a:ext cx="11328000" cy="93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Enter slide title</a:t>
            </a:r>
            <a:br>
              <a:rPr lang="en-US" dirty="0"/>
            </a:br>
            <a:r>
              <a:rPr lang="en-US" dirty="0"/>
              <a:t>(27 pt, bold, max. 2 lines)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480000" y="1512000"/>
            <a:ext cx="11328000" cy="470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Enter text (15 pt) or define content via symbol in the middle. (Pictures: Please follow the shortcut in your picture folder. Use only licensed pictures!)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712000" y="6480000"/>
            <a:ext cx="1101333" cy="180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>
              <a:defRPr lang="en-US" sz="1333" smtClean="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MM/DD/YYYY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6000" y="6480000"/>
            <a:ext cx="3936000" cy="180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1333">
                <a:solidFill>
                  <a:schemeClr val="tx1"/>
                </a:solidFill>
              </a:defRPr>
            </a:lvl1pPr>
          </a:lstStyle>
          <a:p>
            <a:r>
              <a:rPr lang="en-US"/>
              <a:t>Edit Footer: &gt;Insert &gt;Header &amp;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8000" y="6480000"/>
            <a:ext cx="336000" cy="180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lang="en-US" sz="1333" smtClean="0">
                <a:solidFill>
                  <a:schemeClr val="tx1"/>
                </a:solidFill>
              </a:defRPr>
            </a:lvl1pPr>
          </a:lstStyle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S">
            <a:extLst>
              <a:ext uri="{FF2B5EF4-FFF2-40B4-BE49-F238E27FC236}">
                <a16:creationId xmlns:a16="http://schemas.microsoft.com/office/drawing/2014/main" id="{029FCEA5-63CE-4A2B-91C7-30BE6804F8A6}"/>
              </a:ext>
            </a:extLst>
          </p:cNvPr>
          <p:cNvSpPr txBox="1"/>
          <p:nvPr/>
        </p:nvSpPr>
        <p:spPr>
          <a:xfrm>
            <a:off x="1224000" y="6456133"/>
            <a:ext cx="1485333" cy="2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333" dirty="0"/>
              <a:t>Rohde &amp; Schwarz</a:t>
            </a:r>
          </a:p>
        </p:txBody>
      </p:sp>
    </p:spTree>
    <p:extLst>
      <p:ext uri="{BB962C8B-B14F-4D97-AF65-F5344CB8AC3E}">
        <p14:creationId xmlns:p14="http://schemas.microsoft.com/office/powerpoint/2010/main" val="229869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sldNum="0" hdr="0" ftr="0" dt="0"/>
  <p:txStyles>
    <p:titleStyle>
      <a:lvl1pPr algn="l" defTabSz="1219170" rtl="0" eaLnBrk="1" latinLnBrk="0" hangingPunct="1">
        <a:lnSpc>
          <a:spcPct val="85000"/>
        </a:lnSpc>
        <a:spcBef>
          <a:spcPct val="0"/>
        </a:spcBef>
        <a:buNone/>
        <a:defRPr sz="3600" b="1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35992" indent="-335992" algn="l" defTabSz="1219170" rtl="0" eaLnBrk="1" latinLnBrk="0" hangingPunct="1">
        <a:lnSpc>
          <a:spcPct val="105000"/>
        </a:lnSpc>
        <a:spcBef>
          <a:spcPts val="0"/>
        </a:spcBef>
        <a:spcAft>
          <a:spcPts val="533"/>
        </a:spcAft>
        <a:buSzPct val="90000"/>
        <a:buFont typeface="Arial" panose="020B0604020202020204" pitchFamily="34" charset="0"/>
        <a:buChar char="►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99985" indent="-239994" algn="l" defTabSz="1219170" rtl="0" eaLnBrk="1" latinLnBrk="0" hangingPunct="1">
        <a:lnSpc>
          <a:spcPct val="105000"/>
        </a:lnSpc>
        <a:spcBef>
          <a:spcPts val="0"/>
        </a:spcBef>
        <a:spcAft>
          <a:spcPts val="533"/>
        </a:spcAft>
        <a:buSzPct val="90000"/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39979" indent="-239994" algn="l" defTabSz="1219170" rtl="0" eaLnBrk="1" latinLnBrk="0" hangingPunct="1">
        <a:lnSpc>
          <a:spcPct val="105000"/>
        </a:lnSpc>
        <a:spcBef>
          <a:spcPts val="0"/>
        </a:spcBef>
        <a:spcAft>
          <a:spcPts val="533"/>
        </a:spcAft>
        <a:buSzPct val="90000"/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973" indent="-239994" algn="l" defTabSz="1219170" rtl="0" eaLnBrk="1" latinLnBrk="0" hangingPunct="1">
        <a:lnSpc>
          <a:spcPct val="105000"/>
        </a:lnSpc>
        <a:spcBef>
          <a:spcPts val="0"/>
        </a:spcBef>
        <a:spcAft>
          <a:spcPts val="533"/>
        </a:spcAft>
        <a:buSzPct val="90000"/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19967" indent="-239994" algn="l" defTabSz="1219170" rtl="0" eaLnBrk="1" latinLnBrk="0" hangingPunct="1">
        <a:lnSpc>
          <a:spcPct val="105000"/>
        </a:lnSpc>
        <a:spcBef>
          <a:spcPts val="0"/>
        </a:spcBef>
        <a:spcAft>
          <a:spcPts val="533"/>
        </a:spcAft>
        <a:buSzPct val="90000"/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1" indent="-239994" algn="l" defTabSz="1219170" rtl="0" eaLnBrk="1" latinLnBrk="0" hangingPunct="1">
        <a:lnSpc>
          <a:spcPct val="105000"/>
        </a:lnSpc>
        <a:spcBef>
          <a:spcPts val="0"/>
        </a:spcBef>
        <a:spcAft>
          <a:spcPts val="533"/>
        </a:spcAft>
        <a:buSzPct val="90000"/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99955" indent="-239994" algn="l" defTabSz="1219170" rtl="0" eaLnBrk="1" latinLnBrk="0" hangingPunct="1">
        <a:lnSpc>
          <a:spcPct val="105000"/>
        </a:lnSpc>
        <a:spcBef>
          <a:spcPts val="0"/>
        </a:spcBef>
        <a:spcAft>
          <a:spcPts val="533"/>
        </a:spcAft>
        <a:buSzPct val="90000"/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039949" indent="-239994" algn="l" defTabSz="1219170" rtl="0" eaLnBrk="1" latinLnBrk="0" hangingPunct="1">
        <a:lnSpc>
          <a:spcPct val="105000"/>
        </a:lnSpc>
        <a:spcBef>
          <a:spcPts val="0"/>
        </a:spcBef>
        <a:spcAft>
          <a:spcPts val="533"/>
        </a:spcAft>
        <a:buSzPct val="90000"/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279943" indent="-239994" algn="l" defTabSz="1219170" rtl="0" eaLnBrk="1" latinLnBrk="0" hangingPunct="1">
        <a:lnSpc>
          <a:spcPct val="105000"/>
        </a:lnSpc>
        <a:spcBef>
          <a:spcPts val="0"/>
        </a:spcBef>
        <a:spcAft>
          <a:spcPts val="533"/>
        </a:spcAft>
        <a:buSzPct val="90000"/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27">
          <p15:clr>
            <a:srgbClr val="F26B43"/>
          </p15:clr>
        </p15:guide>
        <p15:guide id="3" pos="5580">
          <p15:clr>
            <a:srgbClr val="F26B43"/>
          </p15:clr>
        </p15:guide>
        <p15:guide id="4" orient="horz" pos="181">
          <p15:clr>
            <a:srgbClr val="F26B43"/>
          </p15:clr>
        </p15:guide>
        <p15:guide id="5" orient="horz" pos="624">
          <p15:clr>
            <a:srgbClr val="F26B43"/>
          </p15:clr>
        </p15:guide>
        <p15:guide id="6" orient="horz" pos="714">
          <p15:clr>
            <a:srgbClr val="F26B43"/>
          </p15:clr>
        </p15:guide>
        <p15:guide id="7" orient="horz" pos="293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S_Classification">
            <a:extLst>
              <a:ext uri="{FF2B5EF4-FFF2-40B4-BE49-F238E27FC236}">
                <a16:creationId xmlns:a16="http://schemas.microsoft.com/office/drawing/2014/main" id="{B9057773-EB3A-7315-1947-273B3CB49856}"/>
              </a:ext>
            </a:extLst>
          </p:cNvPr>
          <p:cNvSpPr txBox="1"/>
          <p:nvPr/>
        </p:nvSpPr>
        <p:spPr>
          <a:xfrm>
            <a:off x="10458640" y="6289521"/>
            <a:ext cx="1733360" cy="212879"/>
          </a:xfrm>
          <a:prstGeom prst="rect">
            <a:avLst/>
          </a:prstGeom>
          <a:solidFill>
            <a:srgbClr val="FFFFFF"/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r>
              <a:rPr lang="en-GB" sz="900" b="1" kern="900" spc="100"/>
              <a:t>COMPANY RESTRICTED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S_Classification">
            <a:extLst>
              <a:ext uri="{FF2B5EF4-FFF2-40B4-BE49-F238E27FC236}">
                <a16:creationId xmlns:a16="http://schemas.microsoft.com/office/drawing/2014/main" id="{A2806283-52CE-0B79-A5C9-FDAFD531415D}"/>
              </a:ext>
            </a:extLst>
          </p:cNvPr>
          <p:cNvSpPr txBox="1"/>
          <p:nvPr/>
        </p:nvSpPr>
        <p:spPr>
          <a:xfrm>
            <a:off x="10458640" y="6289521"/>
            <a:ext cx="1733360" cy="212879"/>
          </a:xfrm>
          <a:prstGeom prst="rect">
            <a:avLst/>
          </a:prstGeom>
          <a:solidFill>
            <a:srgbClr val="FFFFFF"/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r>
              <a:rPr lang="en-GB" sz="900" b="1" kern="900" spc="100"/>
              <a:t>COMPANY RESTRICTED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S_Classification">
            <a:extLst>
              <a:ext uri="{FF2B5EF4-FFF2-40B4-BE49-F238E27FC236}">
                <a16:creationId xmlns:a16="http://schemas.microsoft.com/office/drawing/2014/main" id="{1AC597BB-CBEA-5CE3-560D-B9B32DCFDADE}"/>
              </a:ext>
            </a:extLst>
          </p:cNvPr>
          <p:cNvSpPr txBox="1"/>
          <p:nvPr/>
        </p:nvSpPr>
        <p:spPr>
          <a:xfrm>
            <a:off x="10458640" y="6289521"/>
            <a:ext cx="1733360" cy="212879"/>
          </a:xfrm>
          <a:prstGeom prst="rect">
            <a:avLst/>
          </a:prstGeom>
          <a:solidFill>
            <a:srgbClr val="FFFFFF"/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r>
              <a:rPr lang="en-GB" sz="900" b="1" kern="900" spc="100"/>
              <a:t>COMPANY RESTRICTED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S_Classification">
            <a:extLst>
              <a:ext uri="{FF2B5EF4-FFF2-40B4-BE49-F238E27FC236}">
                <a16:creationId xmlns:a16="http://schemas.microsoft.com/office/drawing/2014/main" id="{EBC84596-478C-1564-A87C-DE4BD9426BE2}"/>
              </a:ext>
            </a:extLst>
          </p:cNvPr>
          <p:cNvSpPr txBox="1"/>
          <p:nvPr/>
        </p:nvSpPr>
        <p:spPr>
          <a:xfrm>
            <a:off x="10458640" y="6289521"/>
            <a:ext cx="1733360" cy="212879"/>
          </a:xfrm>
          <a:prstGeom prst="rect">
            <a:avLst/>
          </a:prstGeom>
          <a:solidFill>
            <a:srgbClr val="FFFFFF"/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r>
              <a:rPr lang="en-GB" sz="900" b="1" kern="900" spc="100"/>
              <a:t>COMPANY RESTRICTED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S_Classification">
            <a:extLst>
              <a:ext uri="{FF2B5EF4-FFF2-40B4-BE49-F238E27FC236}">
                <a16:creationId xmlns:a16="http://schemas.microsoft.com/office/drawing/2014/main" id="{E843544C-3E01-BD8E-D541-179C8A36C565}"/>
              </a:ext>
            </a:extLst>
          </p:cNvPr>
          <p:cNvSpPr txBox="1"/>
          <p:nvPr/>
        </p:nvSpPr>
        <p:spPr>
          <a:xfrm>
            <a:off x="10458640" y="6289521"/>
            <a:ext cx="1733360" cy="212879"/>
          </a:xfrm>
          <a:prstGeom prst="rect">
            <a:avLst/>
          </a:prstGeom>
          <a:solidFill>
            <a:srgbClr val="FFFFFF"/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r>
              <a:rPr lang="en-GB" sz="900" b="1" kern="900" spc="100"/>
              <a:t>COMPANY RESTRICTED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S_Classification">
            <a:extLst>
              <a:ext uri="{FF2B5EF4-FFF2-40B4-BE49-F238E27FC236}">
                <a16:creationId xmlns:a16="http://schemas.microsoft.com/office/drawing/2014/main" id="{D8716C44-4624-97EF-AE7C-1008415BBA78}"/>
              </a:ext>
            </a:extLst>
          </p:cNvPr>
          <p:cNvSpPr txBox="1"/>
          <p:nvPr/>
        </p:nvSpPr>
        <p:spPr>
          <a:xfrm>
            <a:off x="10458640" y="6289521"/>
            <a:ext cx="1733360" cy="212879"/>
          </a:xfrm>
          <a:prstGeom prst="rect">
            <a:avLst/>
          </a:prstGeom>
          <a:solidFill>
            <a:srgbClr val="FFFFFF"/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r>
              <a:rPr lang="en-GB" sz="900" b="1" kern="900" spc="100"/>
              <a:t>COMPANY RESTRICTED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S_Classification">
            <a:extLst>
              <a:ext uri="{FF2B5EF4-FFF2-40B4-BE49-F238E27FC236}">
                <a16:creationId xmlns:a16="http://schemas.microsoft.com/office/drawing/2014/main" id="{1D07D8EE-0D3C-61FC-CB68-4681530B15C6}"/>
              </a:ext>
            </a:extLst>
          </p:cNvPr>
          <p:cNvSpPr txBox="1"/>
          <p:nvPr/>
        </p:nvSpPr>
        <p:spPr>
          <a:xfrm>
            <a:off x="10458640" y="6289521"/>
            <a:ext cx="1733360" cy="212879"/>
          </a:xfrm>
          <a:prstGeom prst="rect">
            <a:avLst/>
          </a:prstGeom>
          <a:solidFill>
            <a:srgbClr val="FFFFFF"/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r>
              <a:rPr lang="en-GB" sz="900" b="1" kern="900" spc="100"/>
              <a:t>COMPANY RESTRICTED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S_Classification">
            <a:extLst>
              <a:ext uri="{FF2B5EF4-FFF2-40B4-BE49-F238E27FC236}">
                <a16:creationId xmlns:a16="http://schemas.microsoft.com/office/drawing/2014/main" id="{35AFD508-8BED-046A-88B2-A7E08D87BEAE}"/>
              </a:ext>
            </a:extLst>
          </p:cNvPr>
          <p:cNvSpPr txBox="1"/>
          <p:nvPr/>
        </p:nvSpPr>
        <p:spPr>
          <a:xfrm>
            <a:off x="10458640" y="6289521"/>
            <a:ext cx="1733360" cy="212879"/>
          </a:xfrm>
          <a:prstGeom prst="rect">
            <a:avLst/>
          </a:prstGeom>
          <a:solidFill>
            <a:srgbClr val="FFFFFF"/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r>
              <a:rPr lang="en-GB" sz="900" b="1" kern="900" spc="100"/>
              <a:t>COMPANY RESTRICTED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S_Classification">
            <a:extLst>
              <a:ext uri="{FF2B5EF4-FFF2-40B4-BE49-F238E27FC236}">
                <a16:creationId xmlns:a16="http://schemas.microsoft.com/office/drawing/2014/main" id="{56766230-B4D4-BCE8-F0B3-25A6E7A29D28}"/>
              </a:ext>
            </a:extLst>
          </p:cNvPr>
          <p:cNvSpPr txBox="1"/>
          <p:nvPr/>
        </p:nvSpPr>
        <p:spPr>
          <a:xfrm>
            <a:off x="10458640" y="6289521"/>
            <a:ext cx="1733360" cy="212879"/>
          </a:xfrm>
          <a:prstGeom prst="rect">
            <a:avLst/>
          </a:prstGeom>
          <a:solidFill>
            <a:srgbClr val="FFFFFF"/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r>
              <a:rPr lang="en-GB" sz="900" b="1" kern="900" spc="100"/>
              <a:t>COMPANY RESTRICTED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S_Classification">
            <a:extLst>
              <a:ext uri="{FF2B5EF4-FFF2-40B4-BE49-F238E27FC236}">
                <a16:creationId xmlns:a16="http://schemas.microsoft.com/office/drawing/2014/main" id="{EEB32C62-8DB4-21AC-07E7-D4F4A31511A0}"/>
              </a:ext>
            </a:extLst>
          </p:cNvPr>
          <p:cNvSpPr txBox="1"/>
          <p:nvPr/>
        </p:nvSpPr>
        <p:spPr>
          <a:xfrm>
            <a:off x="10458640" y="6289521"/>
            <a:ext cx="1733360" cy="212879"/>
          </a:xfrm>
          <a:prstGeom prst="rect">
            <a:avLst/>
          </a:prstGeom>
          <a:solidFill>
            <a:srgbClr val="FFFFFF"/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r>
              <a:rPr lang="en-GB" sz="900" b="1" kern="900" spc="100"/>
              <a:t>COMPANY RESTRICTED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S_Classification">
            <a:extLst>
              <a:ext uri="{FF2B5EF4-FFF2-40B4-BE49-F238E27FC236}">
                <a16:creationId xmlns:a16="http://schemas.microsoft.com/office/drawing/2014/main" id="{2F469876-D878-0FA3-B3B3-CDD276C26451}"/>
              </a:ext>
            </a:extLst>
          </p:cNvPr>
          <p:cNvSpPr txBox="1"/>
          <p:nvPr/>
        </p:nvSpPr>
        <p:spPr>
          <a:xfrm>
            <a:off x="10458640" y="6289521"/>
            <a:ext cx="1733360" cy="212879"/>
          </a:xfrm>
          <a:prstGeom prst="rect">
            <a:avLst/>
          </a:prstGeom>
          <a:solidFill>
            <a:srgbClr val="FFFFFF"/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r>
              <a:rPr lang="en-GB" sz="900" b="1" kern="900" spc="100"/>
              <a:t>COMPANY RESTRICTED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S_Classification">
            <a:extLst>
              <a:ext uri="{FF2B5EF4-FFF2-40B4-BE49-F238E27FC236}">
                <a16:creationId xmlns:a16="http://schemas.microsoft.com/office/drawing/2014/main" id="{E5DC2707-65C5-567D-E68E-F565DB416DEF}"/>
              </a:ext>
            </a:extLst>
          </p:cNvPr>
          <p:cNvSpPr txBox="1"/>
          <p:nvPr/>
        </p:nvSpPr>
        <p:spPr>
          <a:xfrm>
            <a:off x="10458640" y="6289521"/>
            <a:ext cx="1733360" cy="212879"/>
          </a:xfrm>
          <a:prstGeom prst="rect">
            <a:avLst/>
          </a:prstGeom>
          <a:solidFill>
            <a:srgbClr val="FFFFFF"/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r>
              <a:rPr lang="en-GB" sz="900" b="1" kern="900" spc="100"/>
              <a:t>COMPANY RESTRICTED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S_Classification">
            <a:extLst>
              <a:ext uri="{FF2B5EF4-FFF2-40B4-BE49-F238E27FC236}">
                <a16:creationId xmlns:a16="http://schemas.microsoft.com/office/drawing/2014/main" id="{F9B13747-0763-A1CC-1F45-764F4869037D}"/>
              </a:ext>
            </a:extLst>
          </p:cNvPr>
          <p:cNvSpPr txBox="1"/>
          <p:nvPr/>
        </p:nvSpPr>
        <p:spPr>
          <a:xfrm>
            <a:off x="10458640" y="6289521"/>
            <a:ext cx="1733360" cy="212879"/>
          </a:xfrm>
          <a:prstGeom prst="rect">
            <a:avLst/>
          </a:prstGeom>
          <a:solidFill>
            <a:srgbClr val="FFFFFF"/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r>
              <a:rPr lang="en-GB" sz="900" b="1" kern="900" spc="100"/>
              <a:t>COMPANY RESTRICTED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S_Classification">
            <a:extLst>
              <a:ext uri="{FF2B5EF4-FFF2-40B4-BE49-F238E27FC236}">
                <a16:creationId xmlns:a16="http://schemas.microsoft.com/office/drawing/2014/main" id="{4D3BE7DC-7997-B5C8-5001-11D343D11505}"/>
              </a:ext>
            </a:extLst>
          </p:cNvPr>
          <p:cNvSpPr txBox="1"/>
          <p:nvPr/>
        </p:nvSpPr>
        <p:spPr>
          <a:xfrm>
            <a:off x="10458640" y="6289521"/>
            <a:ext cx="1733360" cy="212879"/>
          </a:xfrm>
          <a:prstGeom prst="rect">
            <a:avLst/>
          </a:prstGeom>
          <a:solidFill>
            <a:srgbClr val="FFFFFF"/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r>
              <a:rPr lang="en-GB" sz="900" b="1" kern="900" spc="100"/>
              <a:t>COMPANY RESTRICTED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S_Classification">
            <a:extLst>
              <a:ext uri="{FF2B5EF4-FFF2-40B4-BE49-F238E27FC236}">
                <a16:creationId xmlns:a16="http://schemas.microsoft.com/office/drawing/2014/main" id="{27257DAB-20D6-693A-0C82-084B702A67E3}"/>
              </a:ext>
            </a:extLst>
          </p:cNvPr>
          <p:cNvSpPr txBox="1"/>
          <p:nvPr/>
        </p:nvSpPr>
        <p:spPr>
          <a:xfrm>
            <a:off x="10458640" y="6289521"/>
            <a:ext cx="1733360" cy="212879"/>
          </a:xfrm>
          <a:prstGeom prst="rect">
            <a:avLst/>
          </a:prstGeom>
          <a:solidFill>
            <a:srgbClr val="FFFFFF"/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r>
              <a:rPr lang="en-GB" sz="900" b="1" kern="900" spc="100"/>
              <a:t>COMPANY RESTRICTED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S_Classification">
            <a:extLst>
              <a:ext uri="{FF2B5EF4-FFF2-40B4-BE49-F238E27FC236}">
                <a16:creationId xmlns:a16="http://schemas.microsoft.com/office/drawing/2014/main" id="{08574F25-79EB-F691-5136-583424CF3CF3}"/>
              </a:ext>
            </a:extLst>
          </p:cNvPr>
          <p:cNvSpPr txBox="1"/>
          <p:nvPr/>
        </p:nvSpPr>
        <p:spPr>
          <a:xfrm>
            <a:off x="10458640" y="6289521"/>
            <a:ext cx="1733360" cy="212879"/>
          </a:xfrm>
          <a:prstGeom prst="rect">
            <a:avLst/>
          </a:prstGeom>
          <a:solidFill>
            <a:srgbClr val="FFFFFF"/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r>
              <a:rPr lang="en-GB" sz="900" b="1" kern="900" spc="100"/>
              <a:t>COMPANY RESTRICTED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S_Classification">
            <a:extLst>
              <a:ext uri="{FF2B5EF4-FFF2-40B4-BE49-F238E27FC236}">
                <a16:creationId xmlns:a16="http://schemas.microsoft.com/office/drawing/2014/main" id="{73AA1F16-2E40-D0DE-BFCA-804F16A665A1}"/>
              </a:ext>
            </a:extLst>
          </p:cNvPr>
          <p:cNvSpPr txBox="1"/>
          <p:nvPr/>
        </p:nvSpPr>
        <p:spPr>
          <a:xfrm>
            <a:off x="10458640" y="6289521"/>
            <a:ext cx="1733360" cy="212879"/>
          </a:xfrm>
          <a:prstGeom prst="rect">
            <a:avLst/>
          </a:prstGeom>
          <a:solidFill>
            <a:srgbClr val="FFFFFF"/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r>
              <a:rPr lang="en-GB" sz="900" b="1" kern="900" spc="100"/>
              <a:t>COMPANY RESTRICTED</a:t>
            </a:r>
            <a:endParaRPr lang="en-GB" sz="900" b="1" kern="900" spc="100" dirty="0" err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S_Classification">
            <a:extLst>
              <a:ext uri="{FF2B5EF4-FFF2-40B4-BE49-F238E27FC236}">
                <a16:creationId xmlns:a16="http://schemas.microsoft.com/office/drawing/2014/main" id="{1C432C29-4DB3-1699-63F9-AD22A2A3DCEC}"/>
              </a:ext>
            </a:extLst>
          </p:cNvPr>
          <p:cNvSpPr txBox="1"/>
          <p:nvPr/>
        </p:nvSpPr>
        <p:spPr>
          <a:xfrm>
            <a:off x="10458640" y="6289521"/>
            <a:ext cx="1733360" cy="212879"/>
          </a:xfrm>
          <a:prstGeom prst="rect">
            <a:avLst/>
          </a:prstGeom>
          <a:solidFill>
            <a:srgbClr val="FFFFFF"/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r>
              <a:rPr lang="en-GB" sz="900" b="1" kern="900" spc="100"/>
              <a:t>COMPANY RESTRICTED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S_Classification">
            <a:extLst>
              <a:ext uri="{FF2B5EF4-FFF2-40B4-BE49-F238E27FC236}">
                <a16:creationId xmlns:a16="http://schemas.microsoft.com/office/drawing/2014/main" id="{4B3AB0B1-9EF6-932F-5482-9073DCA86610}"/>
              </a:ext>
            </a:extLst>
          </p:cNvPr>
          <p:cNvSpPr txBox="1"/>
          <p:nvPr/>
        </p:nvSpPr>
        <p:spPr>
          <a:xfrm>
            <a:off x="10458640" y="6289521"/>
            <a:ext cx="1733360" cy="212879"/>
          </a:xfrm>
          <a:prstGeom prst="rect">
            <a:avLst/>
          </a:prstGeom>
          <a:solidFill>
            <a:srgbClr val="FFFFFF"/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r>
              <a:rPr lang="en-GB" sz="900" b="1" kern="900" spc="100"/>
              <a:t>COMPANY RESTRICTED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S_Classification">
            <a:extLst>
              <a:ext uri="{FF2B5EF4-FFF2-40B4-BE49-F238E27FC236}">
                <a16:creationId xmlns:a16="http://schemas.microsoft.com/office/drawing/2014/main" id="{C5D3B663-10FB-201D-0520-E9189B297FB3}"/>
              </a:ext>
            </a:extLst>
          </p:cNvPr>
          <p:cNvSpPr txBox="1"/>
          <p:nvPr/>
        </p:nvSpPr>
        <p:spPr>
          <a:xfrm>
            <a:off x="10458640" y="6289521"/>
            <a:ext cx="1733360" cy="212879"/>
          </a:xfrm>
          <a:prstGeom prst="rect">
            <a:avLst/>
          </a:prstGeom>
          <a:solidFill>
            <a:srgbClr val="FFFFFF"/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r>
              <a:rPr lang="en-GB" sz="900" b="1" kern="900" spc="100"/>
              <a:t>COMPANY RESTRICTED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S_Classification">
            <a:extLst>
              <a:ext uri="{FF2B5EF4-FFF2-40B4-BE49-F238E27FC236}">
                <a16:creationId xmlns:a16="http://schemas.microsoft.com/office/drawing/2014/main" id="{5EFB4A6C-557F-5D31-4F50-4564C4D65EBB}"/>
              </a:ext>
            </a:extLst>
          </p:cNvPr>
          <p:cNvSpPr txBox="1"/>
          <p:nvPr/>
        </p:nvSpPr>
        <p:spPr>
          <a:xfrm>
            <a:off x="10458640" y="6289521"/>
            <a:ext cx="1733360" cy="212879"/>
          </a:xfrm>
          <a:prstGeom prst="rect">
            <a:avLst/>
          </a:prstGeom>
          <a:solidFill>
            <a:srgbClr val="FFFFFF"/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r>
              <a:rPr lang="en-GB" sz="900" b="1" kern="900" spc="100"/>
              <a:t>COMPANY RESTRICTED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S_Classification">
            <a:extLst>
              <a:ext uri="{FF2B5EF4-FFF2-40B4-BE49-F238E27FC236}">
                <a16:creationId xmlns:a16="http://schemas.microsoft.com/office/drawing/2014/main" id="{607CA03E-525D-5ED7-9DED-D9A876361088}"/>
              </a:ext>
            </a:extLst>
          </p:cNvPr>
          <p:cNvSpPr txBox="1"/>
          <p:nvPr/>
        </p:nvSpPr>
        <p:spPr>
          <a:xfrm>
            <a:off x="10458640" y="6289521"/>
            <a:ext cx="1733360" cy="212879"/>
          </a:xfrm>
          <a:prstGeom prst="rect">
            <a:avLst/>
          </a:prstGeom>
          <a:solidFill>
            <a:srgbClr val="FFFFFF"/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r>
              <a:rPr lang="en-GB" sz="900" b="1" kern="900" spc="100"/>
              <a:t>COMPANY RESTRICTED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S_Classification">
            <a:extLst>
              <a:ext uri="{FF2B5EF4-FFF2-40B4-BE49-F238E27FC236}">
                <a16:creationId xmlns:a16="http://schemas.microsoft.com/office/drawing/2014/main" id="{42E46947-01AC-8D77-1C56-32785C007313}"/>
              </a:ext>
            </a:extLst>
          </p:cNvPr>
          <p:cNvSpPr txBox="1"/>
          <p:nvPr/>
        </p:nvSpPr>
        <p:spPr>
          <a:xfrm>
            <a:off x="10458640" y="6289521"/>
            <a:ext cx="1733360" cy="212879"/>
          </a:xfrm>
          <a:prstGeom prst="rect">
            <a:avLst/>
          </a:prstGeom>
          <a:solidFill>
            <a:srgbClr val="FFFFFF"/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r>
              <a:rPr lang="en-GB" sz="900" b="1" kern="900" spc="100"/>
              <a:t>COMPANY RESTRICTED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S_Classification">
            <a:extLst>
              <a:ext uri="{FF2B5EF4-FFF2-40B4-BE49-F238E27FC236}">
                <a16:creationId xmlns:a16="http://schemas.microsoft.com/office/drawing/2014/main" id="{ADC6E1B1-BAF7-68F9-9238-76CF36B23818}"/>
              </a:ext>
            </a:extLst>
          </p:cNvPr>
          <p:cNvSpPr txBox="1"/>
          <p:nvPr/>
        </p:nvSpPr>
        <p:spPr>
          <a:xfrm>
            <a:off x="10458640" y="6289521"/>
            <a:ext cx="1733360" cy="212879"/>
          </a:xfrm>
          <a:prstGeom prst="rect">
            <a:avLst/>
          </a:prstGeom>
          <a:solidFill>
            <a:srgbClr val="FFFFFF"/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r>
              <a:rPr lang="en-GB" sz="900" b="1" kern="900" spc="100"/>
              <a:t>COMPANY RESTRICTED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S_Classification">
            <a:extLst>
              <a:ext uri="{FF2B5EF4-FFF2-40B4-BE49-F238E27FC236}">
                <a16:creationId xmlns:a16="http://schemas.microsoft.com/office/drawing/2014/main" id="{608C3F20-C6BC-BFA5-064D-66F23A167791}"/>
              </a:ext>
            </a:extLst>
          </p:cNvPr>
          <p:cNvSpPr txBox="1"/>
          <p:nvPr/>
        </p:nvSpPr>
        <p:spPr>
          <a:xfrm>
            <a:off x="10458640" y="6289521"/>
            <a:ext cx="1733360" cy="212879"/>
          </a:xfrm>
          <a:prstGeom prst="rect">
            <a:avLst/>
          </a:prstGeom>
          <a:solidFill>
            <a:srgbClr val="FFFFFF"/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r>
              <a:rPr lang="en-GB" sz="900" b="1" kern="900" spc="100"/>
              <a:t>COMPANY RESTRICTED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S_Classification">
            <a:extLst>
              <a:ext uri="{FF2B5EF4-FFF2-40B4-BE49-F238E27FC236}">
                <a16:creationId xmlns:a16="http://schemas.microsoft.com/office/drawing/2014/main" id="{3476A555-367A-3F8C-C2CD-4B3B7076BF71}"/>
              </a:ext>
            </a:extLst>
          </p:cNvPr>
          <p:cNvSpPr txBox="1"/>
          <p:nvPr/>
        </p:nvSpPr>
        <p:spPr>
          <a:xfrm>
            <a:off x="10458640" y="6289521"/>
            <a:ext cx="1733360" cy="212879"/>
          </a:xfrm>
          <a:prstGeom prst="rect">
            <a:avLst/>
          </a:prstGeom>
          <a:solidFill>
            <a:srgbClr val="FFFFFF"/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r>
              <a:rPr lang="en-GB" sz="900" b="1" kern="900" spc="100"/>
              <a:t>COMPANY RESTRICTED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_RESETFORMATTING" val="True"/>
</p:tagLst>
</file>

<file path=ppt/theme/theme1.xml><?xml version="1.0" encoding="utf-8"?>
<a:theme xmlns:a="http://schemas.openxmlformats.org/drawingml/2006/main" name="US Rohde und Schwarz 16 to 91">
  <a:themeElements>
    <a:clrScheme name="Rohde &amp; Schwarz Colors">
      <a:dk1>
        <a:srgbClr val="000000"/>
      </a:dk1>
      <a:lt1>
        <a:srgbClr val="FFFFFF"/>
      </a:lt1>
      <a:dk2>
        <a:srgbClr val="009DEC"/>
      </a:dk2>
      <a:lt2>
        <a:srgbClr val="F8AD3E"/>
      </a:lt2>
      <a:accent1>
        <a:srgbClr val="003E76"/>
      </a:accent1>
      <a:accent2>
        <a:srgbClr val="A50F14"/>
      </a:accent2>
      <a:accent3>
        <a:srgbClr val="007973"/>
      </a:accent3>
      <a:accent4>
        <a:srgbClr val="BFC3C6"/>
      </a:accent4>
      <a:accent5>
        <a:srgbClr val="0083A2"/>
      </a:accent5>
      <a:accent6>
        <a:srgbClr val="EA5B0C"/>
      </a:accent6>
      <a:hlink>
        <a:srgbClr val="009DEC"/>
      </a:hlink>
      <a:folHlink>
        <a:srgbClr val="933973"/>
      </a:folHlink>
    </a:clrScheme>
    <a:fontScheme name="Rohde &amp; Schwarz Font">
      <a:majorFont>
        <a:latin typeface="Arial Narrow"/>
        <a:ea typeface="メイリオ"/>
        <a:cs typeface="Arial Unicode MS"/>
      </a:majorFont>
      <a:minorFont>
        <a:latin typeface="Arial"/>
        <a:ea typeface="メイリオ"/>
        <a:cs typeface="Arial Unicode MS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t"/>
      <a:lstStyle>
        <a:defPPr>
          <a:defRPr sz="15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5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S Rohde und Schwarz 16 to 91" id="{5C061FE6-7BB3-4924-B11C-CE8756A7B4BF}" vid="{FA89D865-41F5-4668-ACC1-C15C5F64D3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 Rohde und Schwarz 16 to 9</Template>
  <TotalTime>0</TotalTime>
  <Words>78</Words>
  <Application>Microsoft Office PowerPoint</Application>
  <PresentationFormat>Widescreen</PresentationFormat>
  <Paragraphs>52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Arial Narrow</vt:lpstr>
      <vt:lpstr>Symbol</vt:lpstr>
      <vt:lpstr>US Rohde und Schwarz 16 to 91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Schultz Vadim (14DS8)</cp:lastModifiedBy>
  <cp:revision>3</cp:revision>
  <dcterms:created xsi:type="dcterms:W3CDTF">2024-12-19T14:12:50Z</dcterms:created>
  <dcterms:modified xsi:type="dcterms:W3CDTF">2024-12-20T10:53:11Z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e9ac9c2-fcd2-4d0b-8613-b7f540967ed5_Enabled">
    <vt:lpwstr>true</vt:lpwstr>
  </property>
  <property fmtid="{D5CDD505-2E9C-101B-9397-08002B2CF9AE}" pid="3" name="MSIP_Label_ae9ac9c2-fcd2-4d0b-8613-b7f540967ed5_SetDate">
    <vt:lpwstr>2024-12-20T10:49:51Z</vt:lpwstr>
  </property>
  <property fmtid="{D5CDD505-2E9C-101B-9397-08002B2CF9AE}" pid="4" name="MSIP_Label_ae9ac9c2-fcd2-4d0b-8613-b7f540967ed5_Method">
    <vt:lpwstr>Privileged</vt:lpwstr>
  </property>
  <property fmtid="{D5CDD505-2E9C-101B-9397-08002B2CF9AE}" pid="5" name="MSIP_Label_ae9ac9c2-fcd2-4d0b-8613-b7f540967ed5_Name">
    <vt:lpwstr>COMPANY RESTRICTED - BUSINESS USE</vt:lpwstr>
  </property>
  <property fmtid="{D5CDD505-2E9C-101B-9397-08002B2CF9AE}" pid="6" name="MSIP_Label_ae9ac9c2-fcd2-4d0b-8613-b7f540967ed5_SiteId">
    <vt:lpwstr>74bddbd9-705c-456e-aabd-99beb719a2b2</vt:lpwstr>
  </property>
  <property fmtid="{D5CDD505-2E9C-101B-9397-08002B2CF9AE}" pid="7" name="MSIP_Label_ae9ac9c2-fcd2-4d0b-8613-b7f540967ed5_ActionId">
    <vt:lpwstr>0aca6b1d-ed73-4d92-ba78-478ebc7e3e0c</vt:lpwstr>
  </property>
  <property fmtid="{D5CDD505-2E9C-101B-9397-08002B2CF9AE}" pid="8" name="MSIP_Label_ae9ac9c2-fcd2-4d0b-8613-b7f540967ed5_ContentBits">
    <vt:lpwstr>0</vt:lpwstr>
  </property>
</Properties>
</file>