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00434-8E61-4025-B63F-B4E9F8DC03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227CFB-4BD9-4ABA-9009-165477E5F3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092542-621B-498A-953A-094D43F8E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2EB43-7E90-4B78-96C0-6BFC0ACCC1F7}" type="datetimeFigureOut">
              <a:rPr lang="en-IN" smtClean="0"/>
              <a:t>23-09-2019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4EB18-96D0-40D8-9A14-41A6A39DD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40A25-2AF2-4BC4-A739-861172C67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FE9E4-D803-4630-96CB-FFB6DC3313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0079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6D511-B3B0-4AD9-8C73-30523B19C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E46658-FCE3-42BA-9FB4-FD72720106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44D35-E391-4533-A6F1-38E863646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2EB43-7E90-4B78-96C0-6BFC0ACCC1F7}" type="datetimeFigureOut">
              <a:rPr lang="en-IN" smtClean="0"/>
              <a:t>23-09-2019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2AF65-FE68-47D7-99C5-43911C01E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A7C83F-8029-4AC5-B47A-6E6893480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FE9E4-D803-4630-96CB-FFB6DC3313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1443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D86EA8-FF27-4B63-ABD9-539CF2826B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060DAE-3055-4E7C-B78B-059575B98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58057F-24FC-4D27-8DE7-CD958253A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2EB43-7E90-4B78-96C0-6BFC0ACCC1F7}" type="datetimeFigureOut">
              <a:rPr lang="en-IN" smtClean="0"/>
              <a:t>23-09-2019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23D973-D3A4-4938-BF35-AF84F3D71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0EB287-6EF8-4719-BAF7-A431E988C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FE9E4-D803-4630-96CB-FFB6DC3313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6713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835C5-2C5B-4408-993E-E7C17C683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DA6BB-E12F-429C-BEAF-3E3835888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BCB5A-FBDD-419D-9019-38A161458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2EB43-7E90-4B78-96C0-6BFC0ACCC1F7}" type="datetimeFigureOut">
              <a:rPr lang="en-IN" smtClean="0"/>
              <a:t>23-09-2019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2A794-512B-4D62-A6CA-DCA4C0882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3E999D-CF41-4233-95BA-CB6392766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FE9E4-D803-4630-96CB-FFB6DC3313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2108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F51E6-8C6E-424D-80B2-2CBF988C4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07FF23-7AA5-4B26-A0EB-0383522B1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0B2C7-AE91-4B21-9980-95CC23A04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2EB43-7E90-4B78-96C0-6BFC0ACCC1F7}" type="datetimeFigureOut">
              <a:rPr lang="en-IN" smtClean="0"/>
              <a:t>23-09-2019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39635-60F9-464A-BADC-C830116FD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19491-7B88-4819-9B2F-306D43110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FE9E4-D803-4630-96CB-FFB6DC3313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7127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B9125-0AE7-475B-A47D-47AF85C37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DF95E-B861-46A3-BFCD-41CAC969C6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CD98B5-0AA3-4481-8353-A14389DD75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5332DA-210B-40CE-9532-A74C3B18E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2EB43-7E90-4B78-96C0-6BFC0ACCC1F7}" type="datetimeFigureOut">
              <a:rPr lang="en-IN" smtClean="0"/>
              <a:t>23-09-2019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52D4E6-CACE-4B06-9F2A-89C3F6A09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BB5F18-AE96-4617-BC38-D4CE969A8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FE9E4-D803-4630-96CB-FFB6DC3313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1463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5AEA1-CFAF-422E-8E59-299CEACDB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826FBD-709B-46AB-83A5-E25C60C201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BDEF8D-F6D3-4BAA-8751-EAFAFA62C0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A83CD9-0304-41D3-BE62-645CF826CA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F72FFD-7478-459D-AED7-FBF5934C4C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B44F2A-D7D4-4734-8649-24BBF5FB2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2EB43-7E90-4B78-96C0-6BFC0ACCC1F7}" type="datetimeFigureOut">
              <a:rPr lang="en-IN" smtClean="0"/>
              <a:t>23-09-2019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53113A-7D15-47F9-B0FF-755B91023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10F53D-CE77-470D-8C55-748AE8F2F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FE9E4-D803-4630-96CB-FFB6DC3313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1066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3A288-3839-4C04-98C2-D9CC96099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F843FB-D480-414E-AF96-2FAAD978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2EB43-7E90-4B78-96C0-6BFC0ACCC1F7}" type="datetimeFigureOut">
              <a:rPr lang="en-IN" smtClean="0"/>
              <a:t>23-09-2019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B016BC-9F49-450A-A9A9-74C172D45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2F0388-7ED8-426C-B36E-C824DE987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FE9E4-D803-4630-96CB-FFB6DC3313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1336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791C6A-B3E3-4963-9115-115E38453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2EB43-7E90-4B78-96C0-6BFC0ACCC1F7}" type="datetimeFigureOut">
              <a:rPr lang="en-IN" smtClean="0"/>
              <a:t>23-09-2019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D1035E-9494-4843-955D-162F2F506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2C5B75-E04A-40AC-9C96-B3FD52BE3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FE9E4-D803-4630-96CB-FFB6DC3313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5943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2324E-7938-4FE0-A7A0-A648CCAD2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C3CD9-5A2E-4DF8-8791-81A339F83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24C827-1BDA-445E-992C-59EAD64756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1508CC-FF03-4B36-B7DF-25C9335F3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2EB43-7E90-4B78-96C0-6BFC0ACCC1F7}" type="datetimeFigureOut">
              <a:rPr lang="en-IN" smtClean="0"/>
              <a:t>23-09-2019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2024AE-B329-49D2-BA77-6AA1CC8F4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449626-74A9-465B-874F-F7AFFA77A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FE9E4-D803-4630-96CB-FFB6DC3313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0844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3660A-03D9-469D-A44B-678665D40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D8F508-2010-429E-B934-94DF730EAC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67A163-BE6D-4A1A-8516-6DC82FD5B7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1DB393-9411-42DC-AA55-D9044937E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2EB43-7E90-4B78-96C0-6BFC0ACCC1F7}" type="datetimeFigureOut">
              <a:rPr lang="en-IN" smtClean="0"/>
              <a:t>23-09-2019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D29717-B907-445C-A787-DB635C599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94FBB8-738D-44BD-B0B2-13FFED3C4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FE9E4-D803-4630-96CB-FFB6DC3313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7528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0C3EB0-EBA5-4A09-B132-B514B4436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7358C8-F6B6-4DA4-AE40-FBED90EA92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803B75-2227-41DC-9556-6F05BE9A2F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2EB43-7E90-4B78-96C0-6BFC0ACCC1F7}" type="datetimeFigureOut">
              <a:rPr lang="en-IN" smtClean="0"/>
              <a:t>23-09-2019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0F7191-136D-43A0-ABD9-F56E48885C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1ED336-1F4D-48FC-A95D-435791CF5B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EFE9E4-D803-4630-96CB-FFB6DC3313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7451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71FF4-9A6A-4A63-B94F-F78ED0529A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8F0956-9E69-46D4-AAC5-FBF1AAB3CC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6B4171-F3FB-4B54-A98E-DF5DD27114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28E7A40-2997-4D39-9C3A-D149675FEFE7}"/>
              </a:ext>
            </a:extLst>
          </p:cNvPr>
          <p:cNvSpPr/>
          <p:nvPr/>
        </p:nvSpPr>
        <p:spPr>
          <a:xfrm>
            <a:off x="3318588" y="2873315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IN" sz="6000" b="1" u="sng" dirty="0">
                <a:solidFill>
                  <a:schemeClr val="bg1"/>
                </a:solidFill>
              </a:rPr>
              <a:t>HEXBUGS 2.0</a:t>
            </a:r>
          </a:p>
          <a:p>
            <a:pPr algn="ctr"/>
            <a:r>
              <a:rPr lang="en-IN" sz="6000" b="1" dirty="0">
                <a:solidFill>
                  <a:schemeClr val="bg1"/>
                </a:solidFill>
              </a:rPr>
              <a:t>SESSION: Mobile Controlled Bot</a:t>
            </a:r>
          </a:p>
        </p:txBody>
      </p:sp>
    </p:spTree>
    <p:extLst>
      <p:ext uri="{BB962C8B-B14F-4D97-AF65-F5344CB8AC3E}">
        <p14:creationId xmlns:p14="http://schemas.microsoft.com/office/powerpoint/2010/main" val="3597334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BC15F-B9F9-4839-8E43-E2942A4CF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9BC329-D1DA-46B8-A29E-98FC7FD5AA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C6BB326-E25C-4B0C-97AA-DCBE94066981}"/>
              </a:ext>
            </a:extLst>
          </p:cNvPr>
          <p:cNvSpPr/>
          <p:nvPr/>
        </p:nvSpPr>
        <p:spPr>
          <a:xfrm>
            <a:off x="838200" y="520074"/>
            <a:ext cx="784458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6000" b="1" u="sng" dirty="0">
                <a:solidFill>
                  <a:schemeClr val="bg1"/>
                </a:solidFill>
              </a:rPr>
              <a:t>INTRODUCTION:. BLYNK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D5AEFF-B805-479C-8A9F-7565CE744E96}"/>
              </a:ext>
            </a:extLst>
          </p:cNvPr>
          <p:cNvSpPr/>
          <p:nvPr/>
        </p:nvSpPr>
        <p:spPr>
          <a:xfrm>
            <a:off x="838200" y="1845637"/>
            <a:ext cx="859660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dirty="0" err="1">
                <a:solidFill>
                  <a:schemeClr val="bg1"/>
                </a:solidFill>
              </a:rPr>
              <a:t>Blynk</a:t>
            </a:r>
            <a:r>
              <a:rPr lang="en-IN" sz="3200" dirty="0">
                <a:solidFill>
                  <a:schemeClr val="bg1"/>
                </a:solidFill>
              </a:rPr>
              <a:t> is a hardware-agnostic IoT platform with white-label mobile apps, private clouds, device management, data analytics, and machine learning.</a:t>
            </a:r>
          </a:p>
          <a:p>
            <a:r>
              <a:rPr lang="en-IN" sz="3200" dirty="0">
                <a:solidFill>
                  <a:schemeClr val="bg1"/>
                </a:solidFill>
              </a:rPr>
              <a:t>It is a IoT platform to connect your devices to the cloud, design apps to control them, </a:t>
            </a:r>
            <a:r>
              <a:rPr lang="en-IN" sz="3200" dirty="0" err="1">
                <a:solidFill>
                  <a:schemeClr val="bg1"/>
                </a:solidFill>
              </a:rPr>
              <a:t>analyze</a:t>
            </a:r>
            <a:r>
              <a:rPr lang="en-IN" sz="3200" dirty="0">
                <a:solidFill>
                  <a:schemeClr val="bg1"/>
                </a:solidFill>
              </a:rPr>
              <a:t> telemetry data.</a:t>
            </a:r>
          </a:p>
        </p:txBody>
      </p:sp>
    </p:spTree>
    <p:extLst>
      <p:ext uri="{BB962C8B-B14F-4D97-AF65-F5344CB8AC3E}">
        <p14:creationId xmlns:p14="http://schemas.microsoft.com/office/powerpoint/2010/main" val="2051958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BC15F-B9F9-4839-8E43-E2942A4CF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9BC329-D1DA-46B8-A29E-98FC7FD5AA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9FB9C5D-7B8C-4050-8F7C-008AE12D159B}"/>
              </a:ext>
            </a:extLst>
          </p:cNvPr>
          <p:cNvSpPr/>
          <p:nvPr/>
        </p:nvSpPr>
        <p:spPr>
          <a:xfrm>
            <a:off x="838200" y="520074"/>
            <a:ext cx="451303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6000" b="1" u="sng" dirty="0">
                <a:solidFill>
                  <a:schemeClr val="bg1"/>
                </a:solidFill>
              </a:rPr>
              <a:t>ADVANTAGES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5B5A3A-B51C-4E0B-AED1-3580444769C5}"/>
              </a:ext>
            </a:extLst>
          </p:cNvPr>
          <p:cNvSpPr/>
          <p:nvPr/>
        </p:nvSpPr>
        <p:spPr>
          <a:xfrm>
            <a:off x="838199" y="1845637"/>
            <a:ext cx="8464421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bg1"/>
                </a:solidFill>
              </a:rPr>
              <a:t>Connect any device to open and secure cloud.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bg1"/>
                </a:solidFill>
              </a:rPr>
              <a:t>Connection management.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bg1"/>
                </a:solidFill>
              </a:rPr>
              <a:t>Flexible firmware API.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bg1"/>
                </a:solidFill>
              </a:rPr>
              <a:t>Fast and reliable.</a:t>
            </a:r>
          </a:p>
        </p:txBody>
      </p:sp>
    </p:spTree>
    <p:extLst>
      <p:ext uri="{BB962C8B-B14F-4D97-AF65-F5344CB8AC3E}">
        <p14:creationId xmlns:p14="http://schemas.microsoft.com/office/powerpoint/2010/main" val="4252765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BC15F-B9F9-4839-8E43-E2942A4CF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9BC329-D1DA-46B8-A29E-98FC7FD5AA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5D4C45D-8408-40B5-9971-33A70AFFD4B5}"/>
              </a:ext>
            </a:extLst>
          </p:cNvPr>
          <p:cNvSpPr/>
          <p:nvPr/>
        </p:nvSpPr>
        <p:spPr>
          <a:xfrm>
            <a:off x="838200" y="520074"/>
            <a:ext cx="471167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6000" b="1" u="sng" dirty="0">
                <a:solidFill>
                  <a:schemeClr val="bg1"/>
                </a:solidFill>
              </a:rPr>
              <a:t>INSTALLATION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302086-32B0-4D49-A4B3-ACE20CA9C3A2}"/>
              </a:ext>
            </a:extLst>
          </p:cNvPr>
          <p:cNvSpPr/>
          <p:nvPr/>
        </p:nvSpPr>
        <p:spPr>
          <a:xfrm>
            <a:off x="838200" y="1845637"/>
            <a:ext cx="9044473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bg1"/>
                </a:solidFill>
              </a:rPr>
              <a:t>Download </a:t>
            </a:r>
            <a:r>
              <a:rPr lang="en-IN" sz="3200" dirty="0" err="1">
                <a:solidFill>
                  <a:schemeClr val="bg1"/>
                </a:solidFill>
              </a:rPr>
              <a:t>Blynk</a:t>
            </a:r>
            <a:r>
              <a:rPr lang="en-IN" sz="3200" dirty="0">
                <a:solidFill>
                  <a:schemeClr val="bg1"/>
                </a:solidFill>
              </a:rPr>
              <a:t> app from Play store or App store.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bg1"/>
                </a:solidFill>
              </a:rPr>
              <a:t>Sign-up with any of your email-id.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bg1"/>
                </a:solidFill>
              </a:rPr>
              <a:t>Click on the new project so that it sends an API key to your respective emails.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bg1"/>
                </a:solidFill>
              </a:rPr>
              <a:t>By typing the Auth Token (the one which you get in your email)  in the code you can connect your project with the </a:t>
            </a:r>
            <a:r>
              <a:rPr lang="en-IN" sz="3200" dirty="0" err="1">
                <a:solidFill>
                  <a:schemeClr val="bg1"/>
                </a:solidFill>
              </a:rPr>
              <a:t>blynk</a:t>
            </a:r>
            <a:r>
              <a:rPr lang="en-IN" sz="3200" dirty="0">
                <a:solidFill>
                  <a:schemeClr val="bg1"/>
                </a:solidFill>
              </a:rPr>
              <a:t> app and control from it.</a:t>
            </a:r>
          </a:p>
        </p:txBody>
      </p:sp>
    </p:spTree>
    <p:extLst>
      <p:ext uri="{BB962C8B-B14F-4D97-AF65-F5344CB8AC3E}">
        <p14:creationId xmlns:p14="http://schemas.microsoft.com/office/powerpoint/2010/main" val="4209773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BC15F-B9F9-4839-8E43-E2942A4CF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9BC329-D1DA-46B8-A29E-98FC7FD5AA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441757E-979D-4246-BFB4-11EA633A11B1}"/>
              </a:ext>
            </a:extLst>
          </p:cNvPr>
          <p:cNvSpPr/>
          <p:nvPr/>
        </p:nvSpPr>
        <p:spPr>
          <a:xfrm>
            <a:off x="838200" y="1690688"/>
            <a:ext cx="92202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</a:rPr>
              <a:t>Your microcontroller(ESP8266) , Laptop and mobile to be connected to a single server.</a:t>
            </a:r>
          </a:p>
        </p:txBody>
      </p:sp>
    </p:spTree>
    <p:extLst>
      <p:ext uri="{BB962C8B-B14F-4D97-AF65-F5344CB8AC3E}">
        <p14:creationId xmlns:p14="http://schemas.microsoft.com/office/powerpoint/2010/main" val="277367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143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Aakash Belide</dc:creator>
  <cp:lastModifiedBy>Kardam Agarwal</cp:lastModifiedBy>
  <cp:revision>2</cp:revision>
  <dcterms:created xsi:type="dcterms:W3CDTF">2019-09-21T10:42:24Z</dcterms:created>
  <dcterms:modified xsi:type="dcterms:W3CDTF">2019-09-23T13:36:05Z</dcterms:modified>
</cp:coreProperties>
</file>