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EF9E-DEEC-4F70-8A1F-66512D25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D493A-5E51-4BC5-9F5D-AB4ED139C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482C-0B00-4DCC-A000-FE6215F1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234F-7521-46EA-9DF4-66A8613D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66F3-9CC5-4D3B-831E-06D287AC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31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E12B-11EA-4EB3-83BA-3A5B3668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8680-852D-40B9-A692-2D9BA515C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8747-1357-45F2-8B09-7123EC02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88BC-0411-4E23-858B-B679F964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F9F3-24E1-4ABD-9151-10EE7711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90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95A07-72A7-4AB9-8635-EED97DE13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0073D-D242-4262-8118-1998C2AB4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8DB9-0B90-4FDF-A99A-1EF8A2A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E4BEE-4669-43A3-BA47-47DDEDA0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A845-86A4-4217-B8A3-664B9E80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7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EECB-BBA7-47E1-A55F-F963F47B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F518-6057-46A0-BE58-E27CDCF3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EFF81-3674-433B-B546-B830F121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4176-BD12-42EB-AF78-6BF5BC47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DB1F-D11E-4032-8DEC-769CEF00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0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84AE-2478-4FB7-827F-77EBC2BC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81E3-1BD4-426F-9205-1204EDCA5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E2BD-A90B-4B4E-AED1-67B5446D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9386C-6E7E-434A-91E3-11F65B66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330A-CA73-405E-A408-018B33E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8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B146-624C-409E-A803-1B4425CF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F14C-8F4C-4A59-91F2-BD4BE2BA0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565D9-8A70-4D1A-AC36-4A6CFAD0B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3737B-1803-4231-9912-825DD223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7DA79-103D-4A01-8EA1-F458E202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2E927-2EFA-4723-8109-C9864777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5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B8BE-645D-4115-97B0-0FE09AD2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1BFAD-F4A6-4AB1-95DE-7F749F71B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BEF30-DC00-44FB-B250-C903E914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7F1AE-F787-4130-A50C-E35DB4F44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CC55D-6063-4785-9136-2B7927B7B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B9FFE-4D47-442A-98AA-EDEB333C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40999-95C7-43A1-ADF4-D413D1C8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EE14C-006F-4CFF-8AEE-3B5CB335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7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92A8-01E8-4BE8-B25E-7C11B484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F5F23-D948-4815-86A1-15FC708F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53B9E-AA69-4962-BC43-E7D0B58A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800AF-9377-496B-A0BE-51BFAF3E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D22A4-58BB-4B39-95C8-B8EA45F4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0FFB4-1036-4B7C-B293-9AD2D5FD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3284-93BE-437B-B840-6BCAE94E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9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9FCC-8355-4EA3-9E8C-093B0D5E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1A27-DC4E-4030-B66D-963B0B13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A64A2-789C-41E7-B534-094760C5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E5988-973C-42C5-9B82-72FA1BD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682E5-73D8-4C2E-A9D5-277166C6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086D8-D473-4EBC-95B1-299D159C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9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F39E-BD35-4E11-93AF-09E6882F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86D25-BF3F-438F-91F6-8B36ED357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F1BD1-10D1-4566-8264-1903FFBD9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63712-9E30-40BE-9A4F-91E0829C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144C8-FFC3-49C2-A63E-47E25B19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DBBBC-312E-4D1C-A7E2-7CDA8CD7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88C17-DA0B-43DF-9F20-59B989B0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35B45-70D6-405F-A17D-18B12E6E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E42D-0E63-4BA6-852D-3840DEAD1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642B-8A47-4C8F-B21C-6310AE966BAB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489E-3BDC-4B0E-9332-37B4B92E3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0217-C5B5-4F38-A650-5127BB0E9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1996-82E6-4BB4-B864-A93A77723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2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0784-CB03-4D8F-91AE-A6AEAFCCA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EBFD7-5070-4A77-A1D5-497A35BF7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75D50-6441-417E-948C-4DD790AC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9DC0D-0001-4E24-AFCE-4243518235B8}"/>
              </a:ext>
            </a:extLst>
          </p:cNvPr>
          <p:cNvSpPr txBox="1"/>
          <p:nvPr/>
        </p:nvSpPr>
        <p:spPr>
          <a:xfrm>
            <a:off x="3191070" y="2316163"/>
            <a:ext cx="62141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u="sng" dirty="0">
                <a:solidFill>
                  <a:schemeClr val="bg1"/>
                </a:solidFill>
              </a:rPr>
              <a:t>HEXBUGS 2.0: </a:t>
            </a:r>
            <a:r>
              <a:rPr lang="en-IN" sz="6000" b="1" dirty="0">
                <a:solidFill>
                  <a:schemeClr val="bg1"/>
                </a:solidFill>
              </a:rPr>
              <a:t>ASSEMBLING AND COMPONENTS SESSION</a:t>
            </a:r>
          </a:p>
        </p:txBody>
      </p:sp>
    </p:spTree>
    <p:extLst>
      <p:ext uri="{BB962C8B-B14F-4D97-AF65-F5344CB8AC3E}">
        <p14:creationId xmlns:p14="http://schemas.microsoft.com/office/powerpoint/2010/main" val="138933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456E-C03D-41C7-8526-2A0791A3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A4A97-1A29-4D81-B6F1-B5264C38E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44916C-113A-49D4-B881-E3D10556578D}"/>
              </a:ext>
            </a:extLst>
          </p:cNvPr>
          <p:cNvSpPr/>
          <p:nvPr/>
        </p:nvSpPr>
        <p:spPr>
          <a:xfrm>
            <a:off x="838200" y="520074"/>
            <a:ext cx="84117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EQUIPMENT’S REQUIRED: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C591E-C89B-4A49-8EAB-6012DCEB5857}"/>
              </a:ext>
            </a:extLst>
          </p:cNvPr>
          <p:cNvSpPr/>
          <p:nvPr/>
        </p:nvSpPr>
        <p:spPr>
          <a:xfrm>
            <a:off x="838200" y="184563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Class A leg - 6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Class B leg - 6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Bot metal body -1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Wheels - 2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Motor - 2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Arduino - 1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Node MCU - 1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Motor Driver - 1</a:t>
            </a:r>
          </a:p>
        </p:txBody>
      </p:sp>
    </p:spTree>
    <p:extLst>
      <p:ext uri="{BB962C8B-B14F-4D97-AF65-F5344CB8AC3E}">
        <p14:creationId xmlns:p14="http://schemas.microsoft.com/office/powerpoint/2010/main" val="38191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456E-C03D-41C7-8526-2A0791A3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A4A97-1A29-4D81-B6F1-B5264C38E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FA44A4-2100-4CCB-BE90-4335FAC7F393}"/>
              </a:ext>
            </a:extLst>
          </p:cNvPr>
          <p:cNvSpPr/>
          <p:nvPr/>
        </p:nvSpPr>
        <p:spPr>
          <a:xfrm>
            <a:off x="838200" y="520074"/>
            <a:ext cx="45977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ASSEMBLING: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320CD-2814-481B-B9CC-92C3DA7BEA45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05" y="244177"/>
            <a:ext cx="4442690" cy="83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2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456E-C03D-41C7-8526-2A0791A3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A4A97-1A29-4D81-B6F1-B5264C38E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E67A07-F3F2-40A0-A483-7FDEBE918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46537" y="-469925"/>
            <a:ext cx="3898925" cy="779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456E-C03D-41C7-8526-2A0791A3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A4A97-1A29-4D81-B6F1-B5264C38E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A711CCE-179C-4B24-995F-E44B3E848DD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82801" y="-597398"/>
            <a:ext cx="4026398" cy="80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9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456E-C03D-41C7-8526-2A0791A3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A4A97-1A29-4D81-B6F1-B5264C38E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FB5EB0D-0A2C-4A45-BFC9-D27E32324EA4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5" b="25684"/>
          <a:stretch/>
        </p:blipFill>
        <p:spPr>
          <a:xfrm>
            <a:off x="2246174" y="1069559"/>
            <a:ext cx="4214668" cy="4718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49CFF6-50B3-486F-A3D7-0BD0AB729B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6" b="15596"/>
          <a:stretch/>
        </p:blipFill>
        <p:spPr>
          <a:xfrm>
            <a:off x="6460842" y="1069559"/>
            <a:ext cx="3429000" cy="4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456E-C03D-41C7-8526-2A0791A3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A4A97-1A29-4D81-B6F1-B5264C38E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DFB6AD-FFCF-4128-B021-CD72EC1CA2F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7" b="30574"/>
          <a:stretch/>
        </p:blipFill>
        <p:spPr>
          <a:xfrm>
            <a:off x="6003637" y="1180439"/>
            <a:ext cx="3434937" cy="4366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73A4C7-6CC9-4B2F-AD11-ED7325560D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8653" r="-269" b="27676"/>
          <a:stretch/>
        </p:blipFill>
        <p:spPr>
          <a:xfrm>
            <a:off x="2667000" y="1180439"/>
            <a:ext cx="3429000" cy="43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8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Belide</dc:creator>
  <cp:lastModifiedBy>Aakash Belide</cp:lastModifiedBy>
  <cp:revision>6</cp:revision>
  <dcterms:created xsi:type="dcterms:W3CDTF">2019-09-21T10:28:07Z</dcterms:created>
  <dcterms:modified xsi:type="dcterms:W3CDTF">2019-09-21T12:14:44Z</dcterms:modified>
</cp:coreProperties>
</file>