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DBA4-D400-4446-BC93-CE46F9DF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193C-D209-4639-B413-9B877BF85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3BDD-D085-4287-908E-8E62E02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5D9B-62DC-4EC5-9FEF-D71A7737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646FD-18C5-47CD-B362-A9C5C13D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FA93-FAEF-4907-80F1-D4CAA541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F774B-4932-47B8-995F-FE0CCB6C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8E75-0ED9-4240-9B3B-30A10B4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5277-08C8-471B-8092-016C9E8D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5F3D-C22A-4DEA-811A-36779BBF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3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1BC87-583A-44E5-9F71-1A305830F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185-04C0-4698-8F35-C13B6250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25FB-5D62-49D2-AA77-B417E239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0D21-A931-4488-8AF6-D8C7B698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7F18-C850-4C39-BD20-67050B2E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3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B38D-034F-49D5-9517-74EBFAA9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4E68-B292-47B9-A7E4-08A85B79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665A-0719-4378-94D2-55DB13FF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934D-CDF4-460B-B454-AC7E2931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158C-A1EE-42B3-A2F2-CB436F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2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AB5-3624-4986-A396-81FC22B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F852F-A801-473E-81D5-5F5D0136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295C-EDEA-402A-A536-1504F4D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8933-6DD6-4050-B123-72A852D2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2137-BA7C-4EE3-9D26-91734978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F3E-8A66-4C59-A25C-F5D5AF0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C921-5B83-4421-8D06-EC0FBF984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03ADE-5225-4DB2-B3B8-716B73F5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252B-0688-4671-84E9-175C7336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99A4-330F-4854-9B43-71134F7F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BBF8-23B5-49CF-8D4A-13A3CA2C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CC5F-88C2-4836-8540-BA8AAC3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12BA-E49D-4C0E-A564-BB7239E0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AA9F6-E2DD-402F-8D68-10D23868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B5C41-B809-4634-A06A-EA49DBDF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945A-5690-4C97-B3E4-F5DFC1C5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21F10-CF1D-4070-B989-B8FAF8B7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18725-0EED-4768-AD81-91CF9AC9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1DD7C-1AFC-4F88-B066-27607071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4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C4E3-5B69-4F27-84D1-EB224D9B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86F97-0AC0-493E-9241-1AF65BE1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A0F7-86A3-4C10-BF2F-822035FD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8465-FF8D-4511-8BCE-152EBCA5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13251-E1EE-4F02-BF18-E209D08A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76E11-4F76-4113-B7E4-6F9AD6F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760C-4906-4E69-92CF-62FC6B0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4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0BDB-9C23-4F4C-B902-C170753F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3054-F56B-4FDE-8343-AA89054C7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2AED1-CFB6-417E-BB1B-FC2DE9C3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3324-C276-4BC0-8A47-F16CAE6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7AD0-EE62-4438-810A-F2C149DB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E412-A41E-40D5-A4A7-CD4F782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7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DFEA-FBE5-4646-A86C-296D085D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C0296-497B-4E22-89D7-13A2C486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CE4EF-B790-4307-AACA-34B4A33D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A10D-8A5D-412B-BFAF-CC0D3B4B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6893-CD32-4217-955D-4793BC4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658F-F179-47C4-858D-954580E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8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4ECA5-776C-476C-9A5C-C3B2112D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0E3E-F05A-4753-99F6-583A4E9F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ED96-6D27-41FF-AE20-2419588B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68E4-6755-4F91-9B22-CA5C2ED705A9}" type="datetimeFigureOut">
              <a:rPr lang="en-IN" smtClean="0"/>
              <a:t>23-09-2019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C8C5-D6D6-4B66-BAD2-33774E41A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D3EA-9102-44B0-93F9-A611EB38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7ED6-DA20-42EB-A933-59067664B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4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8CF6-0931-4363-AA53-93ABC55C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06BBE-C267-4265-9752-353DDAE07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A4B93-0511-4768-B6CC-CC3CC9BF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421BB-D55B-46A4-92F1-4AE1926A5572}"/>
              </a:ext>
            </a:extLst>
          </p:cNvPr>
          <p:cNvSpPr/>
          <p:nvPr/>
        </p:nvSpPr>
        <p:spPr>
          <a:xfrm>
            <a:off x="3402564" y="2610555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HEXBUGS 2.0</a:t>
            </a:r>
          </a:p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SESSION: </a:t>
            </a:r>
            <a:r>
              <a:rPr lang="en-IN" sz="6000" b="1" u="sng" dirty="0" err="1">
                <a:solidFill>
                  <a:schemeClr val="bg1"/>
                </a:solidFill>
              </a:rPr>
              <a:t>Thingspeak</a:t>
            </a:r>
            <a:r>
              <a:rPr lang="en-IN" sz="6000" b="1" u="sng" dirty="0">
                <a:solidFill>
                  <a:schemeClr val="bg1"/>
                </a:solidFill>
              </a:rPr>
              <a:t> and IFTTT</a:t>
            </a:r>
          </a:p>
          <a:p>
            <a:pPr algn="ctr"/>
            <a:endParaRPr lang="en-IN" sz="6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9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D73266-9930-40BD-A46F-36160B0CAA5A}"/>
              </a:ext>
            </a:extLst>
          </p:cNvPr>
          <p:cNvSpPr/>
          <p:nvPr/>
        </p:nvSpPr>
        <p:spPr>
          <a:xfrm>
            <a:off x="838200" y="520074"/>
            <a:ext cx="96969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INTRODUCTION:.THINGSPEAK</a:t>
            </a:r>
            <a:endParaRPr lang="en-IN" sz="6000" u="sn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0B6BE-FE98-46A6-93F0-D82C5159F1BC}"/>
              </a:ext>
            </a:extLst>
          </p:cNvPr>
          <p:cNvSpPr/>
          <p:nvPr/>
        </p:nvSpPr>
        <p:spPr>
          <a:xfrm>
            <a:off x="838199" y="1905506"/>
            <a:ext cx="95654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bg1"/>
                </a:solidFill>
              </a:rPr>
              <a:t>ThingSpeak</a:t>
            </a:r>
            <a:r>
              <a:rPr lang="en-IN" sz="3200" dirty="0">
                <a:solidFill>
                  <a:schemeClr val="bg1"/>
                </a:solidFill>
              </a:rPr>
              <a:t> is an open source IoT application and API to store and retrieve data from things using the HTTP and MQTT protocol over the Internet or via LAN.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bg1"/>
                </a:solidFill>
              </a:rPr>
              <a:t>ThingSpeak</a:t>
            </a:r>
            <a:r>
              <a:rPr lang="en-IN" sz="3200" dirty="0">
                <a:solidFill>
                  <a:schemeClr val="bg1"/>
                </a:solidFill>
              </a:rPr>
              <a:t> enables the creation of sensor logging applications and a social network of things with status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1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F19F0C-FFAE-4450-9758-7165CDA3687F}"/>
              </a:ext>
            </a:extLst>
          </p:cNvPr>
          <p:cNvSpPr/>
          <p:nvPr/>
        </p:nvSpPr>
        <p:spPr>
          <a:xfrm>
            <a:off x="838200" y="520074"/>
            <a:ext cx="60689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CE73-C8C8-46EF-B7EB-FDD860F2967D}"/>
              </a:ext>
            </a:extLst>
          </p:cNvPr>
          <p:cNvSpPr/>
          <p:nvPr/>
        </p:nvSpPr>
        <p:spPr>
          <a:xfrm>
            <a:off x="838200" y="1845637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Open your browser the enter </a:t>
            </a:r>
            <a:r>
              <a:rPr lang="en-IN" sz="3200" dirty="0" err="1">
                <a:solidFill>
                  <a:schemeClr val="bg1"/>
                </a:solidFill>
              </a:rPr>
              <a:t>ThingSpeak.Then</a:t>
            </a:r>
            <a:r>
              <a:rPr lang="en-IN" sz="3200" dirty="0">
                <a:solidFill>
                  <a:schemeClr val="bg1"/>
                </a:solidFill>
              </a:rPr>
              <a:t> click on the </a:t>
            </a:r>
            <a:r>
              <a:rPr lang="en-IN" sz="3200" dirty="0" err="1">
                <a:solidFill>
                  <a:schemeClr val="bg1"/>
                </a:solidFill>
              </a:rPr>
              <a:t>ThingSpeak</a:t>
            </a:r>
            <a:r>
              <a:rPr lang="en-IN" sz="3200" dirty="0">
                <a:solidFill>
                  <a:schemeClr val="bg1"/>
                </a:solidFill>
              </a:rPr>
              <a:t>. It will direct you to the </a:t>
            </a:r>
            <a:r>
              <a:rPr lang="en-IN" sz="3200" dirty="0" err="1">
                <a:solidFill>
                  <a:schemeClr val="bg1"/>
                </a:solidFill>
              </a:rPr>
              <a:t>ThingSpeak</a:t>
            </a:r>
            <a:r>
              <a:rPr lang="en-IN" sz="3200" dirty="0">
                <a:solidFill>
                  <a:schemeClr val="bg1"/>
                </a:solidFill>
              </a:rPr>
              <a:t> website.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Here if you already have an MATLAB account you can sign-in with the same credentials.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If you don’t have an MATLAB account sign-up and create new account so that you can use the </a:t>
            </a:r>
            <a:r>
              <a:rPr lang="en-IN" sz="3200" dirty="0" err="1">
                <a:solidFill>
                  <a:schemeClr val="bg1"/>
                </a:solidFill>
              </a:rPr>
              <a:t>ThingSpeak</a:t>
            </a:r>
            <a:r>
              <a:rPr lang="en-IN" sz="3200" dirty="0">
                <a:solidFill>
                  <a:schemeClr val="bg1"/>
                </a:solidFill>
              </a:rPr>
              <a:t> web server.</a:t>
            </a:r>
          </a:p>
        </p:txBody>
      </p:sp>
    </p:spTree>
    <p:extLst>
      <p:ext uri="{BB962C8B-B14F-4D97-AF65-F5344CB8AC3E}">
        <p14:creationId xmlns:p14="http://schemas.microsoft.com/office/powerpoint/2010/main" val="22474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0FA46F-8413-42E2-B5E8-FE266675F81D}"/>
              </a:ext>
            </a:extLst>
          </p:cNvPr>
          <p:cNvSpPr/>
          <p:nvPr/>
        </p:nvSpPr>
        <p:spPr>
          <a:xfrm>
            <a:off x="838200" y="520074"/>
            <a:ext cx="82067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IMPLEMENTATION:.IFTTT</a:t>
            </a:r>
            <a:endParaRPr lang="en-IN" sz="6000" u="sng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35597-259D-409A-8623-5DE283AD577E}"/>
              </a:ext>
            </a:extLst>
          </p:cNvPr>
          <p:cNvSpPr/>
          <p:nvPr/>
        </p:nvSpPr>
        <p:spPr>
          <a:xfrm>
            <a:off x="838200" y="1845637"/>
            <a:ext cx="73836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IFTTT stands for “If This Then That”. It is a free web based service to create chains of simple conditional statements, called applets.</a:t>
            </a:r>
          </a:p>
        </p:txBody>
      </p:sp>
    </p:spTree>
    <p:extLst>
      <p:ext uri="{BB962C8B-B14F-4D97-AF65-F5344CB8AC3E}">
        <p14:creationId xmlns:p14="http://schemas.microsoft.com/office/powerpoint/2010/main" val="300264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28B9D7-3E3F-4E10-B648-C76A9B1F49FC}"/>
              </a:ext>
            </a:extLst>
          </p:cNvPr>
          <p:cNvSpPr/>
          <p:nvPr/>
        </p:nvSpPr>
        <p:spPr>
          <a:xfrm>
            <a:off x="838199" y="1309406"/>
            <a:ext cx="8557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Services are the basic building blocks of IFTTT.</a:t>
            </a:r>
          </a:p>
          <a:p>
            <a:pPr>
              <a:buNone/>
            </a:pPr>
            <a:r>
              <a:rPr lang="en-IN" sz="3200" dirty="0">
                <a:solidFill>
                  <a:schemeClr val="bg1"/>
                </a:solidFill>
              </a:rPr>
              <a:t>They mainly describe a series of data from a certain web service such as </a:t>
            </a:r>
            <a:r>
              <a:rPr lang="en-IN" sz="3200" dirty="0" err="1">
                <a:solidFill>
                  <a:schemeClr val="bg1"/>
                </a:solidFill>
              </a:rPr>
              <a:t>youtube</a:t>
            </a:r>
            <a:r>
              <a:rPr lang="en-IN" sz="3200" dirty="0">
                <a:solidFill>
                  <a:schemeClr val="bg1"/>
                </a:solidFill>
              </a:rPr>
              <a:t> etc. Services also describe actions controlled with certain API’s like SMS. Each service has a particular set of triggers and actions.</a:t>
            </a:r>
          </a:p>
        </p:txBody>
      </p:sp>
    </p:spTree>
    <p:extLst>
      <p:ext uri="{BB962C8B-B14F-4D97-AF65-F5344CB8AC3E}">
        <p14:creationId xmlns:p14="http://schemas.microsoft.com/office/powerpoint/2010/main" val="419393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3D2445-B27B-4460-B17D-9B5FA3821266}"/>
              </a:ext>
            </a:extLst>
          </p:cNvPr>
          <p:cNvSpPr/>
          <p:nvPr/>
        </p:nvSpPr>
        <p:spPr>
          <a:xfrm>
            <a:off x="771330" y="1128633"/>
            <a:ext cx="94363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Applets are the predicates made from Triggers and 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Triggers are the “This” part of an applet. They are the items that trigger the 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Actions are the “That” part of an applet. They are the output that results from the input of </a:t>
            </a:r>
            <a:r>
              <a:rPr lang="en-IN" sz="3200" dirty="0" err="1">
                <a:solidFill>
                  <a:schemeClr val="bg1"/>
                </a:solidFill>
              </a:rPr>
              <a:t>thhe</a:t>
            </a:r>
            <a:r>
              <a:rPr lang="en-IN" sz="3200" dirty="0">
                <a:solidFill>
                  <a:schemeClr val="bg1"/>
                </a:solidFill>
              </a:rPr>
              <a:t> trigger.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9963C5-E636-44E9-B0DE-B4026BB3F2E0}"/>
              </a:ext>
            </a:extLst>
          </p:cNvPr>
          <p:cNvSpPr/>
          <p:nvPr/>
        </p:nvSpPr>
        <p:spPr>
          <a:xfrm>
            <a:off x="838199" y="2055813"/>
            <a:ext cx="8081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Example:. If you like a picture on Instagram(trigger), an IFTTT app can send the photo to your Dropbox account(action).</a:t>
            </a:r>
          </a:p>
        </p:txBody>
      </p:sp>
    </p:spTree>
    <p:extLst>
      <p:ext uri="{BB962C8B-B14F-4D97-AF65-F5344CB8AC3E}">
        <p14:creationId xmlns:p14="http://schemas.microsoft.com/office/powerpoint/2010/main" val="244268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FFE-56AA-4C8D-A3F0-00E8545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197E0-2680-4534-BDC9-4293432A8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702B11-4D22-4DC9-ADCC-04BBFA9C7F9C}"/>
              </a:ext>
            </a:extLst>
          </p:cNvPr>
          <p:cNvSpPr/>
          <p:nvPr/>
        </p:nvSpPr>
        <p:spPr>
          <a:xfrm>
            <a:off x="838200" y="520074"/>
            <a:ext cx="4711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u="sng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6F043-F744-412F-AE04-9249DBCCAACA}"/>
              </a:ext>
            </a:extLst>
          </p:cNvPr>
          <p:cNvSpPr/>
          <p:nvPr/>
        </p:nvSpPr>
        <p:spPr>
          <a:xfrm>
            <a:off x="838199" y="1845637"/>
            <a:ext cx="87536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You can install IFTTT app from your </a:t>
            </a:r>
            <a:r>
              <a:rPr lang="en-IN" sz="3200" dirty="0" err="1">
                <a:solidFill>
                  <a:schemeClr val="bg1"/>
                </a:solidFill>
              </a:rPr>
              <a:t>Playstore</a:t>
            </a:r>
            <a:r>
              <a:rPr lang="en-IN" sz="3200" dirty="0">
                <a:solidFill>
                  <a:schemeClr val="bg1"/>
                </a:solidFill>
              </a:rPr>
              <a:t> or Appstore.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After installing sign-in the App in order to view all the services and applets. </a:t>
            </a:r>
          </a:p>
        </p:txBody>
      </p:sp>
    </p:spTree>
    <p:extLst>
      <p:ext uri="{BB962C8B-B14F-4D97-AF65-F5344CB8AC3E}">
        <p14:creationId xmlns:p14="http://schemas.microsoft.com/office/powerpoint/2010/main" val="216942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Belide</dc:creator>
  <cp:lastModifiedBy>Kardam Agarwal</cp:lastModifiedBy>
  <cp:revision>6</cp:revision>
  <dcterms:created xsi:type="dcterms:W3CDTF">2019-09-21T10:33:40Z</dcterms:created>
  <dcterms:modified xsi:type="dcterms:W3CDTF">2019-09-23T13:41:31Z</dcterms:modified>
</cp:coreProperties>
</file>