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9EF7-0441-4CDA-81E1-905B4178D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B4EC5-EEDA-4E5E-8BB1-89BFD6523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40F09-28FB-415F-AD15-8EF67B1D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A1AA-9B13-45C9-9016-71A406BBBCC4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B8C98-056E-4317-A86E-21BFF993C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A7141-16D1-4347-85F5-CB1AEB22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46C3-E6A3-44E9-AD13-89C68E4B0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44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8E4E3-97EA-49DE-B769-F2ABBF7F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8EA9F-25A6-4259-A7EB-0B29DD106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AD8E-AAA4-4C54-BF9C-275CD4D0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A1AA-9B13-45C9-9016-71A406BBBCC4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8143C-6C3D-4548-BEB5-730C8CC6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F3FEC-FEB3-48CC-B866-B3707F0F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46C3-E6A3-44E9-AD13-89C68E4B0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49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B22CC-D3FF-40C7-A3F9-F76F6D903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AA68D-263E-4634-AB3B-E77AF35A4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E7EAC-40F7-4905-B51E-7248A370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A1AA-9B13-45C9-9016-71A406BBBCC4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A8273-BC19-45F5-B8BB-264D9DAB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E20AD-F5E1-4049-A100-4C4051B6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46C3-E6A3-44E9-AD13-89C68E4B0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28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E1C5-3067-425C-978A-F183061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E84FA-9DEB-4DAD-B5EA-9A30B431B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F9DA6-4526-46ED-BD86-82B525A4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A1AA-9B13-45C9-9016-71A406BBBCC4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CC97F-5389-41B5-B971-28FDD297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F9330-616F-40A2-A1B6-AB2EAFEA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46C3-E6A3-44E9-AD13-89C68E4B0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22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E28A-AED8-4511-ACE1-AB686FCD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DF2AA-5FBB-4200-9885-B175B4A8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441C0-FF60-4742-9233-09E4F27E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A1AA-9B13-45C9-9016-71A406BBBCC4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EBF99-6CB0-4F1D-84AC-80915D80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F2523-7379-4374-B6E3-DCA9BB23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46C3-E6A3-44E9-AD13-89C68E4B0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86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41FB0-FBEC-4B06-8D63-19D175BA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45788-545E-471B-93BB-E5D5EFEA4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8DEF7-6656-4892-96AE-3AA76111D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EFB18-27B5-4338-BAF0-C908B036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A1AA-9B13-45C9-9016-71A406BBBCC4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BBE5-57DC-4370-A91B-2B055298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23669-4887-4BB2-93BF-6A7C0CFF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46C3-E6A3-44E9-AD13-89C68E4B0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94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2F48-E4E2-4115-849D-CFC3DAE0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16858-64A8-422A-B507-91B1E1B1F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57380-CEDC-4358-B037-8B21636D2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EA495D-4D0A-48C9-874F-BC394C7F4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98C2E-3A62-4173-827E-698A2C426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D12FD-C847-492D-8F99-271446B53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A1AA-9B13-45C9-9016-71A406BBBCC4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C3DFAB-1D42-4EED-9538-1B8A511B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D9CC9F-2D2C-4FFD-A7DB-EE8692CA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46C3-E6A3-44E9-AD13-89C68E4B0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22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FE3C-A008-4A75-976A-CE717C74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D0182-CC59-42FB-AAC6-7F4C0860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A1AA-9B13-45C9-9016-71A406BBBCC4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4628C-F91C-4488-81ED-7D23A0E2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05B5F-14C6-4617-B57D-11A3402C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46C3-E6A3-44E9-AD13-89C68E4B0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83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0400C-92F3-4B4F-B33E-AD7A8D36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A1AA-9B13-45C9-9016-71A406BBBCC4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3AA10-2CE1-47AB-81CD-DF56243E7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08B01-118E-4485-A658-DC69A3D8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46C3-E6A3-44E9-AD13-89C68E4B0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79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8C18-AB90-4D85-BE0B-AD8F1E080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CEB75-849D-4704-B85B-E9B6297CF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C7095-1DEC-4CA6-8679-429E4CBAF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E74EC-D051-48BE-BFE4-007673FB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A1AA-9B13-45C9-9016-71A406BBBCC4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C8D8F-DC4F-4C2B-B20A-F7398884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AA22B-C08F-401B-B125-641A22ED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46C3-E6A3-44E9-AD13-89C68E4B0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58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2BA16-D24D-4BEC-9E84-CF005A29F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3A1829-B173-4593-9F24-CC7E8D416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BD1DC-B360-476A-A0EE-72570FC6F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9E8D0-64CA-41B9-89E0-9900E69C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A1AA-9B13-45C9-9016-71A406BBBCC4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3B342-5F49-4B6A-96CD-84364657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45CC7-22A5-4CE6-8252-9E7931E7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46C3-E6A3-44E9-AD13-89C68E4B0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58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92BB27-6ED2-47E2-98F5-9F90786B7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1A8DC-E7D6-4FFF-9FDE-7CE812CA5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DF8C6-E280-49BF-9EED-C365D9EC0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BA1AA-9B13-45C9-9016-71A406BBBCC4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F6527-37E3-4841-82E0-E5C9AC740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A9256-476E-43F2-8762-41284002E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246C3-E6A3-44E9-AD13-89C68E4B0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75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87F83-57F2-4101-9862-6122736545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E5AE2-F1CE-42A8-BC21-45E56701A7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BD279-FB0A-488A-9507-7B784D45D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AC1EA8-F484-4034-85A6-4F9DC7A86081}"/>
              </a:ext>
            </a:extLst>
          </p:cNvPr>
          <p:cNvSpPr/>
          <p:nvPr/>
        </p:nvSpPr>
        <p:spPr>
          <a:xfrm>
            <a:off x="4456203" y="2628795"/>
            <a:ext cx="4414991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6000" b="1" u="sng" dirty="0">
                <a:solidFill>
                  <a:schemeClr val="bg1"/>
                </a:solidFill>
              </a:rPr>
              <a:t>HEXBUGS 2.0</a:t>
            </a:r>
          </a:p>
          <a:p>
            <a:pPr algn="ctr"/>
            <a:r>
              <a:rPr lang="en-IN" sz="6000" b="1" u="sng" dirty="0">
                <a:solidFill>
                  <a:schemeClr val="bg1"/>
                </a:solidFill>
              </a:rPr>
              <a:t>Session: </a:t>
            </a:r>
          </a:p>
          <a:p>
            <a:pPr algn="ctr"/>
            <a:r>
              <a:rPr lang="en-IN" sz="6000" b="1" u="sng" dirty="0">
                <a:solidFill>
                  <a:schemeClr val="bg1"/>
                </a:solidFill>
              </a:rPr>
              <a:t>NODE MCU</a:t>
            </a:r>
          </a:p>
        </p:txBody>
      </p:sp>
    </p:spTree>
    <p:extLst>
      <p:ext uri="{BB962C8B-B14F-4D97-AF65-F5344CB8AC3E}">
        <p14:creationId xmlns:p14="http://schemas.microsoft.com/office/powerpoint/2010/main" val="250439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506F-2D93-466C-A411-C0C486071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2F6D4D-E621-4F7A-9660-0DB406BCD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F25483-F3BA-4EAA-9014-597378513BC2}"/>
              </a:ext>
            </a:extLst>
          </p:cNvPr>
          <p:cNvSpPr/>
          <p:nvPr/>
        </p:nvSpPr>
        <p:spPr>
          <a:xfrm>
            <a:off x="838200" y="520074"/>
            <a:ext cx="33569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000" b="1" u="sng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BD095D-B410-4B7D-A250-F7640604063F}"/>
              </a:ext>
            </a:extLst>
          </p:cNvPr>
          <p:cNvSpPr/>
          <p:nvPr/>
        </p:nvSpPr>
        <p:spPr>
          <a:xfrm>
            <a:off x="838200" y="1845637"/>
            <a:ext cx="85483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Node MCU is an open source IOT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It runs on the ESP8266 microcontroller, that enables it connect to the internet.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err="1">
                <a:solidFill>
                  <a:schemeClr val="bg1"/>
                </a:solidFill>
              </a:rPr>
              <a:t>Wifi</a:t>
            </a:r>
            <a:r>
              <a:rPr lang="en-IN" sz="3200" dirty="0">
                <a:solidFill>
                  <a:schemeClr val="bg1"/>
                </a:solidFill>
              </a:rPr>
              <a:t> capability (the antenna)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Memory(RAM) – 32KB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Storage(ROM)-4MB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Processing Speed-2.4ghz                    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E030BF-28C1-469A-B759-6ECAF0D15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243" y="3615352"/>
            <a:ext cx="3847367" cy="240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66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506F-2D93-466C-A411-C0C486071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2F6D4D-E621-4F7A-9660-0DB406BCD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2080A4-269B-49EC-8C73-6DB9BC156035}"/>
              </a:ext>
            </a:extLst>
          </p:cNvPr>
          <p:cNvSpPr/>
          <p:nvPr/>
        </p:nvSpPr>
        <p:spPr>
          <a:xfrm>
            <a:off x="838200" y="520074"/>
            <a:ext cx="61173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000" b="1" u="sng" dirty="0">
                <a:solidFill>
                  <a:schemeClr val="bg1"/>
                </a:solidFill>
              </a:rPr>
              <a:t>WHY NODE MCU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56A5BF-587D-41FB-9ADB-0E5B040FF4B9}"/>
              </a:ext>
            </a:extLst>
          </p:cNvPr>
          <p:cNvSpPr/>
          <p:nvPr/>
        </p:nvSpPr>
        <p:spPr>
          <a:xfrm>
            <a:off x="838199" y="1845637"/>
            <a:ext cx="713947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COMPACT SIZE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EASY CONNECTIVITY WITH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GREATER MEMORY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9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506F-2D93-466C-A411-C0C486071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2F6D4D-E621-4F7A-9660-0DB406BCD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86B552-E32E-4DC5-927B-6A6A4E62E0B9}"/>
              </a:ext>
            </a:extLst>
          </p:cNvPr>
          <p:cNvSpPr/>
          <p:nvPr/>
        </p:nvSpPr>
        <p:spPr>
          <a:xfrm>
            <a:off x="838200" y="520074"/>
            <a:ext cx="748467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000" b="1" u="sng" dirty="0">
                <a:solidFill>
                  <a:schemeClr val="bg1"/>
                </a:solidFill>
              </a:rPr>
              <a:t>Node </a:t>
            </a:r>
            <a:r>
              <a:rPr lang="en-IN" sz="6000" b="1" u="sng" dirty="0" err="1">
                <a:solidFill>
                  <a:schemeClr val="bg1"/>
                </a:solidFill>
              </a:rPr>
              <a:t>mcu</a:t>
            </a:r>
            <a:r>
              <a:rPr lang="en-IN" sz="6000" b="1" u="sng" dirty="0">
                <a:solidFill>
                  <a:schemeClr val="bg1"/>
                </a:solidFill>
              </a:rPr>
              <a:t> architecture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B120360-73F4-47D2-8F81-C353824DF796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258" y="2262026"/>
            <a:ext cx="405479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7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506F-2D93-466C-A411-C0C486071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2F6D4D-E621-4F7A-9660-0DB406BCD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A4CD80C-404F-4D37-A3E6-5D9FB1BFA9F7}"/>
              </a:ext>
            </a:extLst>
          </p:cNvPr>
          <p:cNvSpPr/>
          <p:nvPr/>
        </p:nvSpPr>
        <p:spPr>
          <a:xfrm>
            <a:off x="838200" y="520074"/>
            <a:ext cx="783971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000" b="1" u="sng" dirty="0">
                <a:solidFill>
                  <a:schemeClr val="bg1"/>
                </a:solidFill>
              </a:rPr>
              <a:t>Powering your node mu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D8A9A9-F1C6-40C4-9EFC-6A363CDEC132}"/>
              </a:ext>
            </a:extLst>
          </p:cNvPr>
          <p:cNvSpPr/>
          <p:nvPr/>
        </p:nvSpPr>
        <p:spPr>
          <a:xfrm>
            <a:off x="838200" y="1845637"/>
            <a:ext cx="709282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Maximum output voltage=3.3V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Max. input voltage=0-20V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4 ground pins , 4 </a:t>
            </a:r>
            <a:r>
              <a:rPr lang="en-IN" sz="3200" dirty="0" err="1">
                <a:solidFill>
                  <a:schemeClr val="bg1"/>
                </a:solidFill>
              </a:rPr>
              <a:t>Vcc</a:t>
            </a:r>
            <a:r>
              <a:rPr lang="en-IN" sz="3200" dirty="0">
                <a:solidFill>
                  <a:schemeClr val="bg1"/>
                </a:solidFill>
              </a:rPr>
              <a:t> pins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1 Vin pin to power your node </a:t>
            </a:r>
            <a:r>
              <a:rPr lang="en-IN" sz="3200" dirty="0" err="1">
                <a:solidFill>
                  <a:schemeClr val="bg1"/>
                </a:solidFill>
              </a:rPr>
              <a:t>mcu</a:t>
            </a:r>
            <a:r>
              <a:rPr lang="en-IN" sz="3200" dirty="0">
                <a:solidFill>
                  <a:schemeClr val="bg1"/>
                </a:solidFill>
              </a:rPr>
              <a:t> externally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UART- Flash data and communicate serially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2 capacitors to stabilize it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E85C73-7489-4EAF-BDC8-444035970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179" y="1808610"/>
            <a:ext cx="3172081" cy="257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66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2102-32E5-48DF-804A-63349136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5C4323-5624-47C3-B2D5-354B076EA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0597CBA-4625-4C02-927C-31145FA6C0C8}"/>
              </a:ext>
            </a:extLst>
          </p:cNvPr>
          <p:cNvSpPr/>
          <p:nvPr/>
        </p:nvSpPr>
        <p:spPr>
          <a:xfrm>
            <a:off x="838200" y="520074"/>
            <a:ext cx="460895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000" b="1" u="sng" dirty="0">
                <a:solidFill>
                  <a:schemeClr val="bg1"/>
                </a:solidFill>
              </a:rPr>
              <a:t>PIN Meanings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A01D97-73FA-4CAB-9BB5-AD161F100F19}"/>
              </a:ext>
            </a:extLst>
          </p:cNvPr>
          <p:cNvSpPr/>
          <p:nvPr/>
        </p:nvSpPr>
        <p:spPr>
          <a:xfrm>
            <a:off x="838200" y="1845637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3V3-3 Volt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GND-Ground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VIN- Input Voltage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TX- Transmission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RX- Receiving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A0- Analog input</a:t>
            </a:r>
          </a:p>
        </p:txBody>
      </p:sp>
    </p:spTree>
    <p:extLst>
      <p:ext uri="{BB962C8B-B14F-4D97-AF65-F5344CB8AC3E}">
        <p14:creationId xmlns:p14="http://schemas.microsoft.com/office/powerpoint/2010/main" val="4266272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2102-32E5-48DF-804A-63349136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5C4323-5624-47C3-B2D5-354B076EA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76985B2-9053-4FD5-849F-301EC3D4D677}"/>
              </a:ext>
            </a:extLst>
          </p:cNvPr>
          <p:cNvSpPr/>
          <p:nvPr/>
        </p:nvSpPr>
        <p:spPr>
          <a:xfrm>
            <a:off x="838200" y="735518"/>
            <a:ext cx="830477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000" b="1" u="sng" dirty="0">
                <a:solidFill>
                  <a:schemeClr val="bg1"/>
                </a:solidFill>
              </a:rPr>
              <a:t>NODE MCU AND MOTOR </a:t>
            </a:r>
          </a:p>
          <a:p>
            <a:r>
              <a:rPr lang="en-IN" sz="6000" b="1" u="sng" dirty="0">
                <a:solidFill>
                  <a:schemeClr val="bg1"/>
                </a:solidFill>
              </a:rPr>
              <a:t>CONNECTIONS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86BF08-D482-450D-B384-88120FA5F5DB}"/>
              </a:ext>
            </a:extLst>
          </p:cNvPr>
          <p:cNvSpPr/>
          <p:nvPr/>
        </p:nvSpPr>
        <p:spPr>
          <a:xfrm>
            <a:off x="838200" y="2839626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D5-IN1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D4-IN2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D8-1N3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D7-IN4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ENABLE- VCC</a:t>
            </a:r>
          </a:p>
        </p:txBody>
      </p:sp>
    </p:spTree>
    <p:extLst>
      <p:ext uri="{BB962C8B-B14F-4D97-AF65-F5344CB8AC3E}">
        <p14:creationId xmlns:p14="http://schemas.microsoft.com/office/powerpoint/2010/main" val="355018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2102-32E5-48DF-804A-63349136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5C4323-5624-47C3-B2D5-354B076EA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E840EF-9D5B-43CB-8CFA-4A77EC675F6A}"/>
              </a:ext>
            </a:extLst>
          </p:cNvPr>
          <p:cNvSpPr/>
          <p:nvPr/>
        </p:nvSpPr>
        <p:spPr>
          <a:xfrm>
            <a:off x="838200" y="520074"/>
            <a:ext cx="207031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u="sng" dirty="0">
                <a:solidFill>
                  <a:schemeClr val="bg1"/>
                </a:solidFill>
              </a:rPr>
              <a:t>STEPS</a:t>
            </a:r>
            <a:endParaRPr lang="en-IN" sz="6000" b="1" u="sng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4B71F3-5DF8-4296-B8F9-2C4AA2EA006F}"/>
              </a:ext>
            </a:extLst>
          </p:cNvPr>
          <p:cNvSpPr/>
          <p:nvPr/>
        </p:nvSpPr>
        <p:spPr>
          <a:xfrm>
            <a:off x="838199" y="1845637"/>
            <a:ext cx="764332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Install the board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Tools&gt;&gt;Board Manager&gt;&gt;Type 8266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Click Install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002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151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 Belide</dc:creator>
  <cp:lastModifiedBy>Aakash Belide</cp:lastModifiedBy>
  <cp:revision>2</cp:revision>
  <dcterms:created xsi:type="dcterms:W3CDTF">2019-09-21T12:05:19Z</dcterms:created>
  <dcterms:modified xsi:type="dcterms:W3CDTF">2019-09-21T12:14:14Z</dcterms:modified>
</cp:coreProperties>
</file>