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63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A69A-7287-43AA-BAFF-9E2A575DA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211CC-72DC-4FC6-AF84-F7D16D5F8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D87FE-81C1-4118-A443-1BFDA1E6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5051-CE27-4053-B1AA-6496D13CDF01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4924-0EDE-4CCA-A68B-9C2385B8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01D23-D8F9-48FE-85EE-A7121958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05F-49F4-4668-AC92-BDF8C3FF6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94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B38F0-21F2-4FD8-9AB2-1D15D4FE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763E7-DAB1-4D25-9893-582CD8F8A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D7B75-D01B-4FA7-98FA-1E4BE2E3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5051-CE27-4053-B1AA-6496D13CDF01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8B47A-523C-4B49-B63C-CC2D7985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A9BB7-C343-4093-8464-2A6E310B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05F-49F4-4668-AC92-BDF8C3FF6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AF14B-AF2D-4CF2-9B58-9B61B851C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91BCF-C682-4971-8426-D8247D1CC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8FEB7-9264-4A80-A6DC-0A2C4F3F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5051-CE27-4053-B1AA-6496D13CDF01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A40EA-AFB5-4E06-8C5A-D700484D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C8DD2-37DB-4714-854C-ED21A1AC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05F-49F4-4668-AC92-BDF8C3FF6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81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8A9F-3E2E-4434-9484-DA374741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622D0-6921-4D83-AB1F-0441266B9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0EE74-A4B1-4622-AF8C-D4960604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5051-CE27-4053-B1AA-6496D13CDF01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7BDA5-6989-4134-B418-C599EDDE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7828B-F3AD-4C2C-A977-D5211FE6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05F-49F4-4668-AC92-BDF8C3FF6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87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64BE-6574-47CD-A371-63AA80F6C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B4674-2CAB-47C1-BAA0-620776DFB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299AC-9B95-450A-A1F2-D963E1B4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5051-CE27-4053-B1AA-6496D13CDF01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CE3EA-9402-4BC6-99DD-C8D7194B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7B71-401C-426A-815A-F6F03894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05F-49F4-4668-AC92-BDF8C3FF6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08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4B91-F735-4026-92C0-D8F434C3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28CF4-3A4C-422B-9A01-4FDF7D562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CC85E-86AB-4AAD-A99D-9997EF99F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19E05-68EC-4403-9628-08BA2885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5051-CE27-4053-B1AA-6496D13CDF01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2E8DE-4420-4F2B-99E5-6976A624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38780-4A75-4EBE-9536-C74CE01B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05F-49F4-4668-AC92-BDF8C3FF6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1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C9E-5AA7-44F5-A5DE-130E849A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8901-1639-4D59-B4AF-8C47F69D9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51EDC-9B39-4A0D-BC7F-2E916DCA5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B5BB3-6FB0-45C4-9FB5-16144A2D0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6CA58-3BAA-4048-8770-4A664F862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D0B33-207B-4101-B995-27945D0C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5051-CE27-4053-B1AA-6496D13CDF01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77141-70EF-431E-9FEB-9AF0300F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A63263-65A1-40BA-9E07-BA7AD4CA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05F-49F4-4668-AC92-BDF8C3FF6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1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35E7-E349-4A73-8F3A-070B3BC3C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14EA6-2FEF-425C-BCDA-FDCF1F4F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5051-CE27-4053-B1AA-6496D13CDF01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CBC34-10FD-4CD4-BADA-79003F45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F6D2E-150F-4858-BB54-C63BF08E0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05F-49F4-4668-AC92-BDF8C3FF6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5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2A08E-7981-43F8-9A4A-97A7A171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5051-CE27-4053-B1AA-6496D13CDF01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BC90-5299-4B31-9562-82EDF2FF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A0C89-B53B-4C69-BA5C-43A06F8C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05F-49F4-4668-AC92-BDF8C3FF6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23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4803-96B6-414A-B359-EDDB8B7A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5E6C4-9DA5-461A-9D9B-230D0C30B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1114B-DC6D-424D-9E8B-6E28C7B51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341FF-54B1-4AD7-8B20-59B90DA3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5051-CE27-4053-B1AA-6496D13CDF01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3977D-3452-4E4D-80D8-D200BAAB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6AC71-F10E-4491-8AE8-814460A7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05F-49F4-4668-AC92-BDF8C3FF6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00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0B65-958B-49B9-9A36-DB6F7C93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D567A0-7ABD-4E12-B1BE-0F165B584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FD02E-B12F-4F32-A205-62B176449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A2035-63D4-4B4F-826E-DB2FF36F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5051-CE27-4053-B1AA-6496D13CDF01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C9F1E-D882-4F82-AD91-F5D99A65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55477-0FE6-454D-A025-61F533F3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05F-49F4-4668-AC92-BDF8C3FF6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47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CE5AB9-879E-4387-B876-6A208EF16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CAD88-1290-49C2-89EA-B80B49138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9DAE1-DC31-4784-AD97-82E9D7A87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C5051-CE27-4053-B1AA-6496D13CDF01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08792-FE79-4C4E-88E5-573D7FBEE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7CD6B-2984-4CD4-A6B2-B17E634C0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0205F-49F4-4668-AC92-BDF8C3FF6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4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E4D3-9DC3-4077-86B1-A5F928FD04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4365D-FCE5-497B-B370-C1A73AC6E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D346C-AE11-432C-BDAE-1427192C5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B99C0D-ABA6-4CB1-9A3A-C2719A568280}"/>
              </a:ext>
            </a:extLst>
          </p:cNvPr>
          <p:cNvSpPr/>
          <p:nvPr/>
        </p:nvSpPr>
        <p:spPr>
          <a:xfrm>
            <a:off x="3215950" y="258650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6000" b="1" u="sng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HEXBUGS 2.0</a:t>
            </a:r>
            <a:r>
              <a:rPr lang="en-US" sz="6000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Obstacle Avoiding Robot</a:t>
            </a:r>
            <a:endParaRPr lang="en-IN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2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BFFF-F376-4695-9324-C1727EF9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8472EB-5674-4618-B6C4-744318779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2F6BB8-E588-464D-B9D5-9B207F99E607}"/>
              </a:ext>
            </a:extLst>
          </p:cNvPr>
          <p:cNvSpPr/>
          <p:nvPr/>
        </p:nvSpPr>
        <p:spPr>
          <a:xfrm>
            <a:off x="838200" y="612407"/>
            <a:ext cx="78703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Connections: </a:t>
            </a:r>
            <a:r>
              <a:rPr lang="en-US" sz="4800" b="1" u="sng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Motors -&gt; L293D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7D5073-8A68-499C-B53D-6F7D662C4A45}"/>
              </a:ext>
            </a:extLst>
          </p:cNvPr>
          <p:cNvSpPr/>
          <p:nvPr/>
        </p:nvSpPr>
        <p:spPr>
          <a:xfrm>
            <a:off x="838200" y="1937970"/>
            <a:ext cx="85857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The Motors have a RED wire and a BLACK wire.</a:t>
            </a:r>
          </a:p>
          <a:p>
            <a:r>
              <a:rPr lang="en-US" sz="28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Each of these wires is to be connected to </a:t>
            </a:r>
            <a:r>
              <a:rPr lang="en-US" sz="2800" u="sng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MOT1</a:t>
            </a:r>
            <a:r>
              <a:rPr lang="en-US" sz="28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2800" u="sng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MOT2</a:t>
            </a:r>
            <a:r>
              <a:rPr lang="en-US" sz="28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ports on the L293D. </a:t>
            </a:r>
          </a:p>
          <a:p>
            <a:r>
              <a:rPr lang="en-US" sz="28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The BLACK wire is to be connected to the side the port labels are printed on as illustrated below.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01CEA2-4D20-4409-B69F-1462A08E2C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515697" y="4184739"/>
            <a:ext cx="3323641" cy="186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9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BFFF-F376-4695-9324-C1727EF9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8472EB-5674-4618-B6C4-744318779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9EA0C1B-D515-43E7-8F12-D036B7B332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3" y="111968"/>
            <a:ext cx="8798767" cy="609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6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BFFF-F376-4695-9324-C1727EF9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8472EB-5674-4618-B6C4-744318779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026236-E921-491A-9999-684A2B0DEFDE}"/>
              </a:ext>
            </a:extLst>
          </p:cNvPr>
          <p:cNvSpPr/>
          <p:nvPr/>
        </p:nvSpPr>
        <p:spPr>
          <a:xfrm>
            <a:off x="838200" y="612407"/>
            <a:ext cx="89226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Connections: </a:t>
            </a:r>
            <a:r>
              <a:rPr lang="en-US" sz="4800" b="1" u="sng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NODE MCU -&gt; L293D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8DE741-0D33-47E2-ADF1-6E5A96571F0C}"/>
              </a:ext>
            </a:extLst>
          </p:cNvPr>
          <p:cNvSpPr/>
          <p:nvPr/>
        </p:nvSpPr>
        <p:spPr>
          <a:xfrm>
            <a:off x="838200" y="1659908"/>
            <a:ext cx="788747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The following connections have to be made between the two boards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I1 -&gt; PIN D0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I2 -&gt; PIN D1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I3 -&gt; PIN D2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I4 -&gt; PIN D3</a:t>
            </a:r>
          </a:p>
          <a:p>
            <a:r>
              <a:rPr lang="en-US" sz="32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Note : The pins mentioned are the Digital Pins and not the Analog ones. </a:t>
            </a:r>
          </a:p>
        </p:txBody>
      </p:sp>
    </p:spTree>
    <p:extLst>
      <p:ext uri="{BB962C8B-B14F-4D97-AF65-F5344CB8AC3E}">
        <p14:creationId xmlns:p14="http://schemas.microsoft.com/office/powerpoint/2010/main" val="400093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BFFF-F376-4695-9324-C1727EF9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8472EB-5674-4618-B6C4-744318779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A2A7A33-9F6F-459E-BDF6-FED313229712}"/>
              </a:ext>
            </a:extLst>
          </p:cNvPr>
          <p:cNvSpPr/>
          <p:nvPr/>
        </p:nvSpPr>
        <p:spPr>
          <a:xfrm>
            <a:off x="838200" y="612407"/>
            <a:ext cx="4892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u="sng" dirty="0">
                <a:solidFill>
                  <a:schemeClr val="bg1"/>
                </a:solidFill>
              </a:rPr>
              <a:t>Ultra Sonic Sensor: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08553-E8E6-4A99-AAE1-C14E01AAD489}"/>
              </a:ext>
            </a:extLst>
          </p:cNvPr>
          <p:cNvSpPr/>
          <p:nvPr/>
        </p:nvSpPr>
        <p:spPr>
          <a:xfrm>
            <a:off x="838199" y="1690686"/>
            <a:ext cx="911756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As the name indicates, ultrasonic sensors measure distance by using ultrasonic waves.</a:t>
            </a:r>
            <a:br>
              <a:rPr lang="en-IN" sz="3200" dirty="0">
                <a:solidFill>
                  <a:schemeClr val="bg1"/>
                </a:solidFill>
              </a:rPr>
            </a:br>
            <a:r>
              <a:rPr lang="en-IN" sz="3200" dirty="0">
                <a:solidFill>
                  <a:schemeClr val="bg1"/>
                </a:solidFill>
              </a:rPr>
              <a:t>The trigger eye emits an ultrasonic wave and receives the wave reflected back from the target. </a:t>
            </a:r>
          </a:p>
          <a:p>
            <a:r>
              <a:rPr lang="en-IN" sz="3200" dirty="0">
                <a:solidFill>
                  <a:schemeClr val="bg1"/>
                </a:solidFill>
              </a:rPr>
              <a:t>Ultrasonic Sensors measure the distance to the target by measuring the time between the emission and reception.</a:t>
            </a:r>
          </a:p>
        </p:txBody>
      </p:sp>
    </p:spTree>
    <p:extLst>
      <p:ext uri="{BB962C8B-B14F-4D97-AF65-F5344CB8AC3E}">
        <p14:creationId xmlns:p14="http://schemas.microsoft.com/office/powerpoint/2010/main" val="262200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BFFF-F376-4695-9324-C1727EF9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8472EB-5674-4618-B6C4-744318779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Content Placeholder 4" descr="ultrasonic sensor.jpg">
            <a:extLst>
              <a:ext uri="{FF2B5EF4-FFF2-40B4-BE49-F238E27FC236}">
                <a16:creationId xmlns:a16="http://schemas.microsoft.com/office/drawing/2014/main" id="{0BF2D36D-9DD2-4181-988A-055BCAFB3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803" y="1085027"/>
            <a:ext cx="4934661" cy="468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BFFF-F376-4695-9324-C1727EF9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8472EB-5674-4618-B6C4-744318779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4B0A58B-164C-479A-AAC6-E3E91410A45D}"/>
              </a:ext>
            </a:extLst>
          </p:cNvPr>
          <p:cNvSpPr/>
          <p:nvPr/>
        </p:nvSpPr>
        <p:spPr>
          <a:xfrm>
            <a:off x="838200" y="459359"/>
            <a:ext cx="733726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Connections: </a:t>
            </a:r>
            <a:r>
              <a:rPr lang="en-US" sz="4800" b="1" u="sng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NODE MCU -&gt; </a:t>
            </a:r>
          </a:p>
          <a:p>
            <a:r>
              <a:rPr lang="en-US" sz="4800" b="1" u="sng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Ultrasonic sensor 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F00DDB-E22F-48DB-8F66-CF5EB3116351}"/>
              </a:ext>
            </a:extLst>
          </p:cNvPr>
          <p:cNvSpPr/>
          <p:nvPr/>
        </p:nvSpPr>
        <p:spPr>
          <a:xfrm>
            <a:off x="838200" y="2156449"/>
            <a:ext cx="97427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The following connections are to be made between the two boards : </a:t>
            </a:r>
          </a:p>
          <a:p>
            <a:endParaRPr lang="en-US" sz="3200" dirty="0">
              <a:solidFill>
                <a:schemeClr val="bg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6896C4-D7F6-473A-803A-BDCBA7B0C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514391"/>
              </p:ext>
            </p:extLst>
          </p:nvPr>
        </p:nvGraphicFramePr>
        <p:xfrm>
          <a:off x="4075922" y="2739792"/>
          <a:ext cx="3267269" cy="335554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427659">
                  <a:extLst>
                    <a:ext uri="{9D8B030D-6E8A-4147-A177-3AD203B41FA5}">
                      <a16:colId xmlns:a16="http://schemas.microsoft.com/office/drawing/2014/main" val="4150590617"/>
                    </a:ext>
                  </a:extLst>
                </a:gridCol>
                <a:gridCol w="839610">
                  <a:extLst>
                    <a:ext uri="{9D8B030D-6E8A-4147-A177-3AD203B41FA5}">
                      <a16:colId xmlns:a16="http://schemas.microsoft.com/office/drawing/2014/main" val="2320755189"/>
                    </a:ext>
                  </a:extLst>
                </a:gridCol>
              </a:tblGrid>
              <a:tr h="75242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+mn-lt"/>
                          <a:ea typeface="+mn-ea"/>
                          <a:cs typeface="+mn-cs"/>
                        </a:rPr>
                        <a:t>ULTRASONIC- &gt; NODE MCU</a:t>
                      </a:r>
                      <a:endParaRPr lang="en-US" sz="2400" b="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813181"/>
                  </a:ext>
                </a:extLst>
              </a:tr>
              <a:tr h="409058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+mn-lt"/>
                          <a:ea typeface="+mn-ea"/>
                          <a:cs typeface="+mn-cs"/>
                        </a:rPr>
                        <a:t>Trigger</a:t>
                      </a:r>
                      <a:endParaRPr lang="en-US" sz="2400" b="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+mn-lt"/>
                          <a:ea typeface="+mn-ea"/>
                          <a:cs typeface="+mn-cs"/>
                        </a:rPr>
                        <a:t>D7</a:t>
                      </a:r>
                      <a:endParaRPr lang="en-US" sz="2400" b="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61607642"/>
                  </a:ext>
                </a:extLst>
              </a:tr>
              <a:tr h="520905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Vcc</a:t>
                      </a:r>
                      <a:endParaRPr lang="en-US" sz="2400" b="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86952"/>
                  </a:ext>
                </a:extLst>
              </a:tr>
              <a:tr h="1390796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GND</a:t>
                      </a:r>
                    </a:p>
                    <a:p>
                      <a:endParaRPr lang="en-US" sz="2400" b="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2400" b="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Gnd</a:t>
                      </a:r>
                      <a:endParaRPr lang="en-US" sz="2400" b="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2400" b="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2400" b="0" dirty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D8</a:t>
                      </a:r>
                    </a:p>
                    <a:p>
                      <a:endParaRPr lang="en-US" sz="2400" b="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497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286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Belide</dc:creator>
  <cp:lastModifiedBy>Kardam Agarwal</cp:lastModifiedBy>
  <cp:revision>7</cp:revision>
  <dcterms:created xsi:type="dcterms:W3CDTF">2019-09-21T10:14:15Z</dcterms:created>
  <dcterms:modified xsi:type="dcterms:W3CDTF">2019-09-23T13:40:42Z</dcterms:modified>
</cp:coreProperties>
</file>