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73A5-8483-4B00-BF21-FEFA32CFC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A1425-15B0-4044-B0DA-F9E07F886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0276A-EDB9-4D9E-8405-CED2EAC5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3AA6-C33C-491E-9444-4A12BAD2945C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38D9B-2F7F-471D-8716-9A7C6B22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CE21B-BEC8-46EE-82BD-6B7A124E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0C70-2827-44B0-919B-75982FD51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3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35A0-5C1D-4EF0-8634-14E56A70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1054C-560B-49DD-88D8-9F476A3D8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BF300-2312-46F5-8139-03FA51A6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3AA6-C33C-491E-9444-4A12BAD2945C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F2FD-E546-4C85-A5EC-1CD53769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E1922-B2B3-401C-9444-C62E20F4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0C70-2827-44B0-919B-75982FD51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1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0B84C-0A45-44E3-95C8-9D30A9360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C99B2-E484-41A3-95EE-A4556A0BB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6539C-4D3F-4C7D-BFAC-F0D69D5A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3AA6-C33C-491E-9444-4A12BAD2945C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27F0B-8592-4892-A085-191530FF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75098-F093-4095-A6C6-092BE07E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0C70-2827-44B0-919B-75982FD51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93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B1DE-7D55-4AB5-B95E-3B5AF505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E0DFA-0397-4295-856B-84914843D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60115-3880-4B40-8432-5B3AC759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3AA6-C33C-491E-9444-4A12BAD2945C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4C132-42B9-4D25-BDBF-0B8E8B1B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28E93-A1FA-44B9-A458-FF503B8E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0C70-2827-44B0-919B-75982FD51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70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7393-BB03-491F-BDD3-CF85C27F2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91369-045E-4104-95C8-B697AB952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B22D-D6A7-4F85-B976-E5B5C8C0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3AA6-C33C-491E-9444-4A12BAD2945C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5526-AC5A-4D9C-AC66-D95AA0CE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23B26-6259-472D-B663-DD15FE03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0C70-2827-44B0-919B-75982FD51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42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82D7-AD47-429F-90DD-68A9E9E9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425BA-44DC-4969-BFB6-20D507A80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DB1C4-4115-4C5D-A99D-F9DBD86EF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89A50-7A87-4F79-9C21-F18061F4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3AA6-C33C-491E-9444-4A12BAD2945C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0749E-5F00-4669-A5EF-8AE4BC68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8E098-0182-425B-9B6C-DA79B59D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0C70-2827-44B0-919B-75982FD51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49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332F-CC8E-4CA0-A3B8-5B198264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DBD1D-E323-4ACF-8762-AC11B56A2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D91A1-4AA1-4765-88B0-6FE93C656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65C0E-8467-45C7-A6BB-8C5CB47AC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34824-72F6-4E9F-991D-4A63953BA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9D060-93B2-45BB-BC1D-7F213F85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3AA6-C33C-491E-9444-4A12BAD2945C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81E1D-7A09-4DB3-BDA4-F913C0DB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BDCAA-4C1E-4921-9826-09DE1A32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0C70-2827-44B0-919B-75982FD51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64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583C-22A9-48F1-90CE-509B2591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0F859-3022-4106-A16D-2DE0F21D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3AA6-C33C-491E-9444-4A12BAD2945C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6E131-E950-4CD0-A6C3-B574264D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3D388-6222-4B7E-965B-3CCEA791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0C70-2827-44B0-919B-75982FD51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5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CE1048-6E7A-49C8-ACF4-724B4F08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3AA6-C33C-491E-9444-4A12BAD2945C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1CF1A-22E3-49C4-B385-063EBF16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F9B35-3846-406A-9F6D-7147D1A5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0C70-2827-44B0-919B-75982FD51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27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AC91-381F-4D19-B4DA-8F570164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9515A-5D90-43C7-91A2-A98F87F5A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4C33F-133B-4F15-99D6-F7FAF573A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C5B7A-5CAA-4093-96B4-BF446CBD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3AA6-C33C-491E-9444-4A12BAD2945C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53310-53DB-46FF-9C88-58D6E38D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BA6C8-5D7C-4427-8BE8-72B4C21E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0C70-2827-44B0-919B-75982FD51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35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9566-1752-48E4-B65A-ABB07152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30D68-3219-4490-8BE0-A79959598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0E41B-1438-4D94-A17B-C68C64E70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05C38-5084-4835-9137-97464002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3AA6-C33C-491E-9444-4A12BAD2945C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E215B-1D71-48D7-8C99-B6B9ACBE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F1CA8-05E2-46B4-865B-D95E546B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0C70-2827-44B0-919B-75982FD51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62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4390F-5131-4A28-8BD0-C60637C8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E40C3-18BB-40FC-B23D-E0AE02B4E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46AC3-B941-42DF-83D3-EF646C057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03AA6-C33C-491E-9444-4A12BAD2945C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89B5B-A129-4022-AE58-92BCD2B34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9DBA-C6A3-45FC-97E1-378260DA5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50C70-2827-44B0-919B-75982FD51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23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duino.esp8266.com/stable/package_esp8266com_index.jso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A78C-6338-4F86-BE02-AD1CC45C3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80388-AB5F-4F96-B05A-E96C7AB87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CAA23-D5E8-40B4-A40B-3E0A4647D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D486DC-8E06-4E77-8AFA-919599791C26}"/>
              </a:ext>
            </a:extLst>
          </p:cNvPr>
          <p:cNvSpPr/>
          <p:nvPr/>
        </p:nvSpPr>
        <p:spPr>
          <a:xfrm>
            <a:off x="3322189" y="2886408"/>
            <a:ext cx="7277387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u="sng" dirty="0">
                <a:solidFill>
                  <a:schemeClr val="bg1"/>
                </a:solidFill>
                <a:cs typeface="Aharoni" panose="02010803020104030203" pitchFamily="2" charset="-79"/>
              </a:rPr>
              <a:t>HEXBUGS 2.0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cs typeface="Aharoni" panose="02010803020104030203" pitchFamily="2" charset="-79"/>
              </a:rPr>
              <a:t>Session: Board Installation and Libraries</a:t>
            </a:r>
            <a:endParaRPr lang="en-IN" sz="60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716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3FFE-FB55-4CD9-8E95-B44AF98E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D96FFF-BFA9-4966-B76E-CB5301A10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730DF5-3B7B-40B5-93A0-BD794C5D4810}"/>
              </a:ext>
            </a:extLst>
          </p:cNvPr>
          <p:cNvSpPr/>
          <p:nvPr/>
        </p:nvSpPr>
        <p:spPr>
          <a:xfrm>
            <a:off x="838200" y="491704"/>
            <a:ext cx="85316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u="sng" dirty="0">
                <a:solidFill>
                  <a:schemeClr val="bg1"/>
                </a:solidFill>
                <a:cs typeface="Segoe UI" panose="020B0502040204020203" pitchFamily="34" charset="0"/>
              </a:rPr>
              <a:t>NODE MCU INSTALLATION</a:t>
            </a:r>
            <a:endParaRPr lang="en-IN" sz="6000" u="sng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945ECC-6374-451A-B80A-C1CB30E7C618}"/>
              </a:ext>
            </a:extLst>
          </p:cNvPr>
          <p:cNvSpPr/>
          <p:nvPr/>
        </p:nvSpPr>
        <p:spPr>
          <a:xfrm>
            <a:off x="838200" y="1633946"/>
            <a:ext cx="89725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Open Arduino IDE</a:t>
            </a:r>
          </a:p>
          <a:p>
            <a:r>
              <a:rPr lang="en-IN" sz="2800" dirty="0">
                <a:solidFill>
                  <a:schemeClr val="bg1"/>
                </a:solidFill>
              </a:rPr>
              <a:t>On the left top of Arduino IDE there will be “FILE”</a:t>
            </a:r>
          </a:p>
          <a:p>
            <a:r>
              <a:rPr lang="en-IN" sz="2800" dirty="0">
                <a:solidFill>
                  <a:schemeClr val="bg1"/>
                </a:solidFill>
              </a:rPr>
              <a:t>Click on File there will be “PREFERENCES” in it.</a:t>
            </a:r>
          </a:p>
          <a:p>
            <a:r>
              <a:rPr lang="en-IN" sz="2800" dirty="0">
                <a:solidFill>
                  <a:schemeClr val="bg1"/>
                </a:solidFill>
              </a:rPr>
              <a:t>Click on the Preferences there will be additional board manager </a:t>
            </a:r>
            <a:r>
              <a:rPr lang="en-IN" sz="2800" dirty="0" err="1">
                <a:solidFill>
                  <a:schemeClr val="bg1"/>
                </a:solidFill>
              </a:rPr>
              <a:t>urls</a:t>
            </a:r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In that additional board managers </a:t>
            </a:r>
            <a:r>
              <a:rPr lang="en-IN" sz="2800" dirty="0" err="1">
                <a:solidFill>
                  <a:schemeClr val="bg1"/>
                </a:solidFill>
              </a:rPr>
              <a:t>url</a:t>
            </a:r>
            <a:r>
              <a:rPr lang="en-IN" sz="2800" dirty="0">
                <a:solidFill>
                  <a:schemeClr val="bg1"/>
                </a:solidFill>
              </a:rPr>
              <a:t> type the following </a:t>
            </a:r>
            <a:r>
              <a:rPr lang="en-IN" sz="2800" dirty="0" err="1">
                <a:solidFill>
                  <a:schemeClr val="bg1"/>
                </a:solidFill>
              </a:rPr>
              <a:t>url</a:t>
            </a:r>
            <a:endParaRPr lang="en-IN" sz="2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https://arduino.esp8266.com/stable/package_esp8266com_index.json</a:t>
            </a:r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After typing this </a:t>
            </a:r>
            <a:r>
              <a:rPr lang="en-IN" sz="2800" dirty="0" err="1">
                <a:solidFill>
                  <a:schemeClr val="bg1"/>
                </a:solidFill>
              </a:rPr>
              <a:t>url</a:t>
            </a:r>
            <a:r>
              <a:rPr lang="en-IN" sz="2800" dirty="0">
                <a:solidFill>
                  <a:schemeClr val="bg1"/>
                </a:solidFill>
              </a:rPr>
              <a:t> click on ok.</a:t>
            </a:r>
          </a:p>
        </p:txBody>
      </p:sp>
    </p:spTree>
    <p:extLst>
      <p:ext uri="{BB962C8B-B14F-4D97-AF65-F5344CB8AC3E}">
        <p14:creationId xmlns:p14="http://schemas.microsoft.com/office/powerpoint/2010/main" val="380832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3FFE-FB55-4CD9-8E95-B44AF98E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D96FFF-BFA9-4966-B76E-CB5301A10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206019A-A16A-4E03-8DDC-018BD78A4431}"/>
              </a:ext>
            </a:extLst>
          </p:cNvPr>
          <p:cNvSpPr/>
          <p:nvPr/>
        </p:nvSpPr>
        <p:spPr>
          <a:xfrm>
            <a:off x="838200" y="1412022"/>
            <a:ext cx="91560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Then Go to tools.</a:t>
            </a:r>
          </a:p>
          <a:p>
            <a:r>
              <a:rPr lang="en-IN" sz="3600" dirty="0">
                <a:solidFill>
                  <a:schemeClr val="bg1"/>
                </a:solidFill>
              </a:rPr>
              <a:t>In tools click on “BOARDS”.</a:t>
            </a:r>
          </a:p>
          <a:p>
            <a:r>
              <a:rPr lang="en-IN" sz="3600" dirty="0">
                <a:solidFill>
                  <a:schemeClr val="bg1"/>
                </a:solidFill>
              </a:rPr>
              <a:t>After opening Boards search for esp8266.</a:t>
            </a:r>
          </a:p>
          <a:p>
            <a:r>
              <a:rPr lang="en-IN" sz="3600" dirty="0">
                <a:solidFill>
                  <a:schemeClr val="bg1"/>
                </a:solidFill>
              </a:rPr>
              <a:t>It shows esp8266 by </a:t>
            </a:r>
            <a:r>
              <a:rPr lang="en-IN" sz="3600" dirty="0" err="1">
                <a:solidFill>
                  <a:schemeClr val="bg1"/>
                </a:solidFill>
              </a:rPr>
              <a:t>esp</a:t>
            </a:r>
            <a:r>
              <a:rPr lang="en-IN" sz="3600" dirty="0">
                <a:solidFill>
                  <a:schemeClr val="bg1"/>
                </a:solidFill>
              </a:rPr>
              <a:t> community.</a:t>
            </a:r>
          </a:p>
          <a:p>
            <a:r>
              <a:rPr lang="en-IN" sz="3600" dirty="0">
                <a:solidFill>
                  <a:schemeClr val="bg1"/>
                </a:solidFill>
              </a:rPr>
              <a:t>Install the board manager.</a:t>
            </a:r>
          </a:p>
        </p:txBody>
      </p:sp>
    </p:spTree>
    <p:extLst>
      <p:ext uri="{BB962C8B-B14F-4D97-AF65-F5344CB8AC3E}">
        <p14:creationId xmlns:p14="http://schemas.microsoft.com/office/powerpoint/2010/main" val="399979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3FFE-FB55-4CD9-8E95-B44AF98E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D96FFF-BFA9-4966-B76E-CB5301A10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C2E645-ADC0-47AC-823F-7B6B56F47032}"/>
              </a:ext>
            </a:extLst>
          </p:cNvPr>
          <p:cNvSpPr/>
          <p:nvPr/>
        </p:nvSpPr>
        <p:spPr>
          <a:xfrm>
            <a:off x="838200" y="1519262"/>
            <a:ext cx="8610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Now click on sketch.</a:t>
            </a:r>
          </a:p>
          <a:p>
            <a:r>
              <a:rPr lang="en-IN" sz="2800" dirty="0">
                <a:solidFill>
                  <a:schemeClr val="bg1"/>
                </a:solidFill>
              </a:rPr>
              <a:t>In sketch click on “INCLUDE LIBRARIES”.</a:t>
            </a:r>
          </a:p>
          <a:p>
            <a:r>
              <a:rPr lang="en-IN" sz="2800" dirty="0">
                <a:solidFill>
                  <a:schemeClr val="bg1"/>
                </a:solidFill>
              </a:rPr>
              <a:t>Click on include libraries and click on “Manage  Libraries”.</a:t>
            </a:r>
          </a:p>
          <a:p>
            <a:r>
              <a:rPr lang="en-IN" sz="2800" dirty="0">
                <a:solidFill>
                  <a:schemeClr val="bg1"/>
                </a:solidFill>
              </a:rPr>
              <a:t>After opening manage libraries search for ESP8266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Install the ESP8266WiFi.h library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Similarly install the </a:t>
            </a:r>
            <a:r>
              <a:rPr lang="en-IN" sz="2800" dirty="0" err="1">
                <a:solidFill>
                  <a:schemeClr val="bg1"/>
                </a:solidFill>
              </a:rPr>
              <a:t>Thingspeak.h</a:t>
            </a:r>
            <a:r>
              <a:rPr lang="en-IN" sz="2800" dirty="0">
                <a:solidFill>
                  <a:schemeClr val="bg1"/>
                </a:solidFill>
              </a:rPr>
              <a:t> library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28189-6976-4F9A-83D6-10C9E453D5D9}"/>
              </a:ext>
            </a:extLst>
          </p:cNvPr>
          <p:cNvSpPr/>
          <p:nvPr/>
        </p:nvSpPr>
        <p:spPr>
          <a:xfrm>
            <a:off x="838200" y="434362"/>
            <a:ext cx="79031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u="sng" dirty="0">
                <a:solidFill>
                  <a:schemeClr val="bg1"/>
                </a:solidFill>
              </a:rPr>
              <a:t>LIBRARIES INSTALLATION</a:t>
            </a:r>
            <a:endParaRPr lang="en-IN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58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3FFE-FB55-4CD9-8E95-B44AF98E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D96FFF-BFA9-4966-B76E-CB5301A10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0550"/>
            <a:ext cx="12192000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1D82F0-229B-4B8B-BC2B-BAC2663F9C2A}"/>
              </a:ext>
            </a:extLst>
          </p:cNvPr>
          <p:cNvSpPr/>
          <p:nvPr/>
        </p:nvSpPr>
        <p:spPr>
          <a:xfrm>
            <a:off x="914400" y="365125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Now again search for “BLYNK” in manage libraries.</a:t>
            </a:r>
          </a:p>
          <a:p>
            <a:r>
              <a:rPr lang="en-IN" sz="3600" dirty="0">
                <a:solidFill>
                  <a:schemeClr val="bg1"/>
                </a:solidFill>
              </a:rPr>
              <a:t>It will display </a:t>
            </a:r>
            <a:r>
              <a:rPr lang="en-IN" sz="3600" dirty="0" err="1">
                <a:solidFill>
                  <a:schemeClr val="bg1"/>
                </a:solidFill>
              </a:rPr>
              <a:t>blynk</a:t>
            </a:r>
            <a:r>
              <a:rPr lang="en-IN" sz="3600" dirty="0">
                <a:solidFill>
                  <a:schemeClr val="bg1"/>
                </a:solidFill>
              </a:rPr>
              <a:t> by </a:t>
            </a:r>
            <a:r>
              <a:rPr lang="en-IN" sz="3600" dirty="0" err="1">
                <a:solidFill>
                  <a:schemeClr val="bg1"/>
                </a:solidFill>
              </a:rPr>
              <a:t>volodymyr</a:t>
            </a:r>
            <a:r>
              <a:rPr lang="en-IN" sz="3600" dirty="0">
                <a:solidFill>
                  <a:schemeClr val="bg1"/>
                </a:solidFill>
              </a:rPr>
              <a:t>.</a:t>
            </a:r>
          </a:p>
          <a:p>
            <a:r>
              <a:rPr lang="en-IN" sz="3600" dirty="0">
                <a:solidFill>
                  <a:schemeClr val="bg1"/>
                </a:solidFill>
              </a:rPr>
              <a:t>Install it.</a:t>
            </a:r>
          </a:p>
          <a:p>
            <a:r>
              <a:rPr lang="en-IN" sz="3600" dirty="0">
                <a:solidFill>
                  <a:schemeClr val="bg1"/>
                </a:solidFill>
              </a:rPr>
              <a:t>Now the libraries are installed.</a:t>
            </a:r>
          </a:p>
          <a:p>
            <a:endParaRPr lang="en-IN" sz="3600" dirty="0">
              <a:solidFill>
                <a:schemeClr val="bg1"/>
              </a:solidFill>
            </a:endParaRPr>
          </a:p>
          <a:p>
            <a:r>
              <a:rPr lang="en-IN" sz="3600" dirty="0">
                <a:solidFill>
                  <a:schemeClr val="bg1"/>
                </a:solidFill>
              </a:rPr>
              <a:t>NOTE: If you don’t find the libraries on Arduino IDE, find it on GitHub.</a:t>
            </a:r>
          </a:p>
        </p:txBody>
      </p:sp>
    </p:spTree>
    <p:extLst>
      <p:ext uri="{BB962C8B-B14F-4D97-AF65-F5344CB8AC3E}">
        <p14:creationId xmlns:p14="http://schemas.microsoft.com/office/powerpoint/2010/main" val="414546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Belide</dc:creator>
  <cp:lastModifiedBy>Kardam Agarwal</cp:lastModifiedBy>
  <cp:revision>8</cp:revision>
  <dcterms:created xsi:type="dcterms:W3CDTF">2019-09-21T08:23:53Z</dcterms:created>
  <dcterms:modified xsi:type="dcterms:W3CDTF">2019-09-23T13:34:26Z</dcterms:modified>
</cp:coreProperties>
</file>