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  <p:sldId id="262" r:id="rId7"/>
    <p:sldId id="263" r:id="rId8"/>
    <p:sldId id="269" r:id="rId9"/>
    <p:sldId id="268" r:id="rId10"/>
    <p:sldId id="270" r:id="rId11"/>
    <p:sldId id="264" r:id="rId12"/>
    <p:sldId id="267" r:id="rId13"/>
    <p:sldId id="275" r:id="rId14"/>
    <p:sldId id="273" r:id="rId15"/>
    <p:sldId id="276" r:id="rId16"/>
    <p:sldId id="274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365480"/>
            <a:ext cx="8686800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$ </a:t>
            </a:r>
            <a:r>
              <a:rPr lang="en-IN" sz="2400" dirty="0" err="1" smtClean="0">
                <a:solidFill>
                  <a:srgbClr val="FF0000"/>
                </a:solidFill>
              </a:rPr>
              <a:t>nano</a:t>
            </a:r>
            <a:r>
              <a:rPr lang="en-IN" sz="2400" dirty="0" smtClean="0">
                <a:solidFill>
                  <a:srgbClr val="FF0000"/>
                </a:solidFill>
              </a:rPr>
              <a:t> first </a:t>
            </a:r>
            <a:r>
              <a:rPr lang="en-IN" sz="2400" dirty="0" smtClean="0"/>
              <a:t># open a file named first</a:t>
            </a:r>
            <a:endParaRPr lang="en-IN" sz="2400" dirty="0"/>
          </a:p>
          <a:p>
            <a:r>
              <a:rPr lang="en-IN" sz="2400" dirty="0"/>
              <a:t>#</a:t>
            </a:r>
          </a:p>
          <a:p>
            <a:r>
              <a:rPr lang="en-IN" sz="2400" dirty="0"/>
              <a:t># My first shell script</a:t>
            </a:r>
          </a:p>
          <a:p>
            <a:r>
              <a:rPr lang="en-IN" sz="2400" dirty="0"/>
              <a:t>#</a:t>
            </a:r>
          </a:p>
          <a:p>
            <a:r>
              <a:rPr lang="en-IN" sz="2400" dirty="0"/>
              <a:t>clear</a:t>
            </a:r>
          </a:p>
          <a:p>
            <a:r>
              <a:rPr lang="en-IN" sz="2400" dirty="0"/>
              <a:t>echo "Knowledge is </a:t>
            </a:r>
            <a:r>
              <a:rPr lang="en-IN" sz="2400" dirty="0" smtClean="0"/>
              <a:t>Power“</a:t>
            </a:r>
          </a:p>
          <a:p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"/>
            <a:ext cx="8991600" cy="325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8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3429000" cy="2965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65623"/>
            <a:ext cx="9067800" cy="38923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7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9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553200"/>
          </a:xfrm>
        </p:spPr>
        <p:txBody>
          <a:bodyPr>
            <a:normAutofit/>
          </a:bodyPr>
          <a:lstStyle/>
          <a:p>
            <a:r>
              <a:rPr lang="en-IN" dirty="0" smtClean="0"/>
              <a:t>For loop</a:t>
            </a:r>
          </a:p>
          <a:p>
            <a:pPr marL="457200" lvl="1" indent="0">
              <a:buNone/>
            </a:pPr>
            <a:r>
              <a:rPr lang="en-IN" dirty="0"/>
              <a:t>for { variable name } in { list }</a:t>
            </a:r>
          </a:p>
          <a:p>
            <a:pPr marL="457200" lvl="1" indent="0">
              <a:buNone/>
            </a:pPr>
            <a:r>
              <a:rPr lang="en-IN" dirty="0"/>
              <a:t>do</a:t>
            </a:r>
          </a:p>
          <a:p>
            <a:pPr marL="857250" lvl="2" indent="0">
              <a:buNone/>
            </a:pPr>
            <a:r>
              <a:rPr lang="en-IN" dirty="0"/>
              <a:t>execute one for each item in the list until the list is</a:t>
            </a:r>
          </a:p>
          <a:p>
            <a:pPr marL="857250" lvl="2" indent="0">
              <a:buNone/>
            </a:pPr>
            <a:r>
              <a:rPr lang="en-IN" dirty="0"/>
              <a:t>not finished (And repeat all statement between do and done)</a:t>
            </a:r>
          </a:p>
          <a:p>
            <a:pPr marL="457200" lvl="1" indent="0">
              <a:buNone/>
            </a:pPr>
            <a:r>
              <a:rPr lang="en-IN" dirty="0" smtClean="0"/>
              <a:t>done</a:t>
            </a:r>
          </a:p>
          <a:p>
            <a:r>
              <a:rPr lang="en-IN" dirty="0" smtClean="0"/>
              <a:t>While loop</a:t>
            </a:r>
          </a:p>
          <a:p>
            <a:pPr marL="457200" lvl="1" indent="0">
              <a:buNone/>
            </a:pPr>
            <a:r>
              <a:rPr lang="en-IN" i="1" dirty="0"/>
              <a:t>while [ condition ]</a:t>
            </a:r>
          </a:p>
          <a:p>
            <a:pPr marL="457200" lvl="1" indent="0">
              <a:buNone/>
            </a:pPr>
            <a:r>
              <a:rPr lang="en-IN" i="1" dirty="0"/>
              <a:t>do</a:t>
            </a:r>
          </a:p>
          <a:p>
            <a:pPr marL="857250" lvl="2" indent="0">
              <a:buNone/>
            </a:pPr>
            <a:r>
              <a:rPr lang="en-IN" i="1" dirty="0"/>
              <a:t>command1</a:t>
            </a:r>
          </a:p>
          <a:p>
            <a:pPr marL="857250" lvl="2" indent="0">
              <a:buNone/>
            </a:pPr>
            <a:r>
              <a:rPr lang="en-IN" i="1" dirty="0"/>
              <a:t>command2</a:t>
            </a:r>
          </a:p>
          <a:p>
            <a:pPr marL="857250" lvl="2" indent="0">
              <a:buNone/>
            </a:pPr>
            <a:r>
              <a:rPr lang="en-IN" i="1" dirty="0"/>
              <a:t>command3</a:t>
            </a:r>
          </a:p>
          <a:p>
            <a:pPr marL="457200" lvl="1" indent="0">
              <a:buNone/>
            </a:pPr>
            <a:r>
              <a:rPr lang="en-IN" i="1" dirty="0" smtClean="0"/>
              <a:t>done</a:t>
            </a:r>
            <a:endParaRPr lang="en-IN" dirty="0"/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938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788"/>
            <a:ext cx="8534399" cy="666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1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553200"/>
          </a:xfrm>
        </p:spPr>
        <p:txBody>
          <a:bodyPr/>
          <a:lstStyle/>
          <a:p>
            <a:r>
              <a:rPr lang="en-IN" dirty="0" smtClean="0"/>
              <a:t>Pipes example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82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44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6" y="44532"/>
            <a:ext cx="883227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$ vi </a:t>
            </a:r>
            <a:r>
              <a:rPr lang="en-IN" sz="2800" dirty="0" err="1"/>
              <a:t>ginfo</a:t>
            </a:r>
            <a:endParaRPr lang="en-IN" sz="2800" dirty="0"/>
          </a:p>
          <a:p>
            <a:r>
              <a:rPr lang="en-IN" sz="2800" dirty="0"/>
              <a:t>#</a:t>
            </a:r>
          </a:p>
          <a:p>
            <a:r>
              <a:rPr lang="en-IN" sz="2800" dirty="0"/>
              <a:t>#</a:t>
            </a:r>
          </a:p>
          <a:p>
            <a:r>
              <a:rPr lang="en-IN" sz="2800" dirty="0"/>
              <a:t># Script to print user information who currently login , current date</a:t>
            </a:r>
          </a:p>
          <a:p>
            <a:r>
              <a:rPr lang="en-IN" sz="2800" dirty="0"/>
              <a:t>&amp; time</a:t>
            </a:r>
          </a:p>
          <a:p>
            <a:r>
              <a:rPr lang="en-IN" sz="2800" dirty="0"/>
              <a:t>#</a:t>
            </a:r>
          </a:p>
          <a:p>
            <a:r>
              <a:rPr lang="en-IN" sz="2800" dirty="0"/>
              <a:t>clear</a:t>
            </a:r>
          </a:p>
          <a:p>
            <a:r>
              <a:rPr lang="en-IN" sz="2800" dirty="0"/>
              <a:t>echo "Hello $USER"</a:t>
            </a:r>
          </a:p>
          <a:p>
            <a:r>
              <a:rPr lang="en-IN" sz="2800" dirty="0"/>
              <a:t>echo "Today is \c ";date</a:t>
            </a:r>
          </a:p>
          <a:p>
            <a:r>
              <a:rPr lang="en-IN" sz="2800" dirty="0"/>
              <a:t>echo "Number of user login : \c" ; who | </a:t>
            </a:r>
            <a:r>
              <a:rPr lang="en-IN" sz="2800" dirty="0" err="1"/>
              <a:t>wc</a:t>
            </a:r>
            <a:r>
              <a:rPr lang="en-IN" sz="2800" dirty="0"/>
              <a:t> -l</a:t>
            </a:r>
          </a:p>
          <a:p>
            <a:r>
              <a:rPr lang="en-IN" sz="2800" dirty="0"/>
              <a:t>echo "Calendar"</a:t>
            </a:r>
          </a:p>
          <a:p>
            <a:r>
              <a:rPr lang="en-IN" sz="2800" dirty="0" err="1"/>
              <a:t>cal</a:t>
            </a:r>
            <a:endParaRPr lang="en-IN" sz="2800" dirty="0"/>
          </a:p>
          <a:p>
            <a:r>
              <a:rPr lang="en-IN" sz="2800" dirty="0"/>
              <a:t>exit 0</a:t>
            </a:r>
          </a:p>
        </p:txBody>
      </p:sp>
    </p:spTree>
    <p:extLst>
      <p:ext uri="{BB962C8B-B14F-4D97-AF65-F5344CB8AC3E}">
        <p14:creationId xmlns:p14="http://schemas.microsoft.com/office/powerpoint/2010/main" val="8457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5532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User defined variable declaration</a:t>
            </a:r>
          </a:p>
          <a:p>
            <a:pPr lvl="1"/>
            <a:r>
              <a:rPr lang="en-IN" dirty="0"/>
              <a:t>variable </a:t>
            </a:r>
            <a:r>
              <a:rPr lang="en-IN" dirty="0" smtClean="0"/>
              <a:t>name=value</a:t>
            </a:r>
          </a:p>
          <a:p>
            <a:pPr lvl="1"/>
            <a:r>
              <a:rPr lang="en-IN" dirty="0" smtClean="0"/>
              <a:t>$&gt; </a:t>
            </a:r>
            <a:r>
              <a:rPr lang="en-IN" dirty="0"/>
              <a:t>no=10 # this is ok</a:t>
            </a:r>
          </a:p>
          <a:p>
            <a:pPr lvl="1"/>
            <a:r>
              <a:rPr lang="en-IN" dirty="0" smtClean="0"/>
              <a:t>$&gt; </a:t>
            </a:r>
            <a:r>
              <a:rPr lang="en-IN" dirty="0"/>
              <a:t>10=no # Error, NOT Ok, Value must be on right side of = sign.</a:t>
            </a:r>
          </a:p>
          <a:p>
            <a:pPr lvl="1"/>
            <a:r>
              <a:rPr lang="en-IN" dirty="0"/>
              <a:t>To define variable called '</a:t>
            </a:r>
            <a:r>
              <a:rPr lang="en-IN" dirty="0" err="1"/>
              <a:t>vech</a:t>
            </a:r>
            <a:r>
              <a:rPr lang="en-IN" dirty="0"/>
              <a:t>' having value Bus</a:t>
            </a:r>
          </a:p>
          <a:p>
            <a:pPr lvl="1"/>
            <a:r>
              <a:rPr lang="en-IN" dirty="0" smtClean="0"/>
              <a:t>$&gt; </a:t>
            </a:r>
            <a:r>
              <a:rPr lang="en-IN" dirty="0" err="1"/>
              <a:t>vech</a:t>
            </a:r>
            <a:r>
              <a:rPr lang="en-IN" dirty="0"/>
              <a:t>=Bus</a:t>
            </a:r>
          </a:p>
          <a:p>
            <a:pPr lvl="1"/>
            <a:r>
              <a:rPr lang="en-IN" dirty="0"/>
              <a:t>To define variable called n having value 10</a:t>
            </a:r>
          </a:p>
          <a:p>
            <a:pPr lvl="1"/>
            <a:r>
              <a:rPr lang="en-IN" dirty="0" smtClean="0"/>
              <a:t>$&gt; n=10</a:t>
            </a:r>
          </a:p>
          <a:p>
            <a:r>
              <a:rPr lang="en-IN" dirty="0" smtClean="0"/>
              <a:t>Rules for naming</a:t>
            </a:r>
          </a:p>
          <a:p>
            <a:pPr lvl="1"/>
            <a:r>
              <a:rPr lang="en-IN" dirty="0"/>
              <a:t>Variable name must begin with Alphanumeric character or underscore character (_), followed by </a:t>
            </a:r>
            <a:r>
              <a:rPr lang="en-IN" dirty="0" smtClean="0"/>
              <a:t>one or </a:t>
            </a:r>
            <a:r>
              <a:rPr lang="en-IN" dirty="0"/>
              <a:t>more Alphanumeric character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Don't put spaces on either side of the equal sign when assigning value to </a:t>
            </a:r>
            <a:r>
              <a:rPr lang="en-IN" dirty="0" smtClean="0"/>
              <a:t>variable</a:t>
            </a:r>
          </a:p>
          <a:p>
            <a:pPr lvl="1"/>
            <a:r>
              <a:rPr lang="en-IN" dirty="0"/>
              <a:t>Variables are case-sensitive</a:t>
            </a:r>
            <a:r>
              <a:rPr lang="en-IN" dirty="0" smtClean="0"/>
              <a:t>,</a:t>
            </a:r>
          </a:p>
          <a:p>
            <a:pPr lvl="1"/>
            <a:r>
              <a:rPr lang="en-IN" dirty="0"/>
              <a:t>T</a:t>
            </a:r>
            <a:r>
              <a:rPr lang="en-IN" dirty="0" smtClean="0"/>
              <a:t>o </a:t>
            </a:r>
            <a:r>
              <a:rPr lang="en-IN" dirty="0"/>
              <a:t>print value 20 we have to use $ </a:t>
            </a:r>
            <a:r>
              <a:rPr lang="en-IN" dirty="0" smtClean="0"/>
              <a:t>echo</a:t>
            </a:r>
          </a:p>
          <a:p>
            <a:pPr lvl="1"/>
            <a:r>
              <a:rPr lang="en-IN" dirty="0"/>
              <a:t>You can define NULL </a:t>
            </a:r>
            <a:r>
              <a:rPr lang="en-IN" dirty="0" smtClean="0"/>
              <a:t>variable</a:t>
            </a:r>
          </a:p>
          <a:p>
            <a:pPr lvl="1"/>
            <a:r>
              <a:rPr lang="en-IN" dirty="0"/>
              <a:t>Do not use </a:t>
            </a:r>
            <a:r>
              <a:rPr lang="en-IN" b="1" dirty="0"/>
              <a:t>?,* </a:t>
            </a:r>
            <a:r>
              <a:rPr lang="en-IN" dirty="0"/>
              <a:t>etc, to name your variable names</a:t>
            </a: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7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553200"/>
          </a:xfrm>
        </p:spPr>
        <p:txBody>
          <a:bodyPr>
            <a:normAutofit/>
          </a:bodyPr>
          <a:lstStyle/>
          <a:p>
            <a:r>
              <a:rPr lang="en-IN" b="1" dirty="0"/>
              <a:t>Shell </a:t>
            </a:r>
            <a:r>
              <a:rPr lang="en-IN" b="1" dirty="0" smtClean="0"/>
              <a:t>Arithmetic</a:t>
            </a:r>
          </a:p>
          <a:p>
            <a:pPr lvl="1"/>
            <a:r>
              <a:rPr lang="en-IN" i="1" dirty="0"/>
              <a:t>Syntax</a:t>
            </a:r>
            <a:r>
              <a:rPr lang="en-IN" i="1" dirty="0" smtClean="0"/>
              <a:t>: </a:t>
            </a:r>
            <a:r>
              <a:rPr lang="en-IN" dirty="0" err="1" smtClean="0"/>
              <a:t>expr</a:t>
            </a:r>
            <a:r>
              <a:rPr lang="en-IN" dirty="0" smtClean="0"/>
              <a:t> </a:t>
            </a:r>
            <a:r>
              <a:rPr lang="en-IN" dirty="0"/>
              <a:t>op1 math-operator </a:t>
            </a:r>
            <a:r>
              <a:rPr lang="en-IN" dirty="0" smtClean="0"/>
              <a:t>op2</a:t>
            </a:r>
          </a:p>
          <a:p>
            <a:pPr lvl="1"/>
            <a:r>
              <a:rPr lang="pt-BR" dirty="0" smtClean="0"/>
              <a:t>$&gt; </a:t>
            </a:r>
            <a:r>
              <a:rPr lang="pt-BR" dirty="0"/>
              <a:t>expr 1 + 3</a:t>
            </a:r>
          </a:p>
          <a:p>
            <a:pPr lvl="1"/>
            <a:r>
              <a:rPr lang="pt-BR" dirty="0" smtClean="0"/>
              <a:t>$&gt; </a:t>
            </a:r>
            <a:r>
              <a:rPr lang="pt-BR" dirty="0"/>
              <a:t>expr 2 - 1</a:t>
            </a:r>
          </a:p>
          <a:p>
            <a:pPr lvl="1"/>
            <a:r>
              <a:rPr lang="pt-BR" dirty="0" smtClean="0"/>
              <a:t>$&gt; </a:t>
            </a:r>
            <a:r>
              <a:rPr lang="pt-BR" dirty="0"/>
              <a:t>expr 10 / 2</a:t>
            </a:r>
          </a:p>
          <a:p>
            <a:pPr lvl="1"/>
            <a:r>
              <a:rPr lang="pt-BR" dirty="0" smtClean="0"/>
              <a:t>$&gt; </a:t>
            </a:r>
            <a:r>
              <a:rPr lang="pt-BR" dirty="0"/>
              <a:t>expr 20 % 3</a:t>
            </a:r>
          </a:p>
          <a:p>
            <a:pPr lvl="1"/>
            <a:r>
              <a:rPr lang="pt-BR" dirty="0" smtClean="0"/>
              <a:t>$&gt; </a:t>
            </a:r>
            <a:r>
              <a:rPr lang="pt-BR" dirty="0"/>
              <a:t>expr 10 \* 3</a:t>
            </a:r>
          </a:p>
          <a:p>
            <a:pPr lvl="1"/>
            <a:r>
              <a:rPr lang="pt-BR" dirty="0" smtClean="0"/>
              <a:t>$&gt; </a:t>
            </a:r>
            <a:r>
              <a:rPr lang="pt-BR" dirty="0"/>
              <a:t>echo `expr 6 + 3</a:t>
            </a:r>
            <a:r>
              <a:rPr lang="pt-BR" dirty="0" smtClean="0"/>
              <a:t>`</a:t>
            </a:r>
          </a:p>
          <a:p>
            <a:r>
              <a:rPr lang="pt-BR" b="1" dirty="0" smtClean="0"/>
              <a:t>Exit status</a:t>
            </a:r>
          </a:p>
          <a:p>
            <a:pPr lvl="1"/>
            <a:r>
              <a:rPr lang="en-IN" dirty="0"/>
              <a:t>(1) If return </a:t>
            </a:r>
            <a:r>
              <a:rPr lang="en-IN" i="1" dirty="0"/>
              <a:t>value is zero </a:t>
            </a:r>
            <a:r>
              <a:rPr lang="en-IN" dirty="0"/>
              <a:t>(0), command is successful.</a:t>
            </a:r>
          </a:p>
          <a:p>
            <a:pPr lvl="1"/>
            <a:r>
              <a:rPr lang="en-IN" dirty="0"/>
              <a:t>(2) If return </a:t>
            </a:r>
            <a:r>
              <a:rPr lang="en-IN" i="1" dirty="0"/>
              <a:t>value is nonzero</a:t>
            </a:r>
            <a:r>
              <a:rPr lang="en-IN" dirty="0"/>
              <a:t>, command is not successful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508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5725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3276600"/>
            <a:ext cx="815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i="1" dirty="0"/>
              <a:t>Example</a:t>
            </a:r>
            <a:r>
              <a:rPr lang="en-IN" sz="3200" dirty="0"/>
              <a:t>:</a:t>
            </a:r>
          </a:p>
          <a:p>
            <a:r>
              <a:rPr lang="en-IN" sz="3200" b="1" dirty="0"/>
              <a:t>$ echo "Today is date"</a:t>
            </a:r>
          </a:p>
          <a:p>
            <a:r>
              <a:rPr lang="en-IN" sz="3200" dirty="0"/>
              <a:t>Can't print message with today's date.</a:t>
            </a:r>
          </a:p>
          <a:p>
            <a:r>
              <a:rPr lang="en-IN" sz="3200" b="1" dirty="0"/>
              <a:t>$ echo "Today is `date`".</a:t>
            </a:r>
          </a:p>
          <a:p>
            <a:r>
              <a:rPr lang="en-IN" sz="3200" dirty="0"/>
              <a:t>It will print today's date as, Today is Tue Jan ....,</a:t>
            </a:r>
          </a:p>
        </p:txBody>
      </p:sp>
    </p:spTree>
    <p:extLst>
      <p:ext uri="{BB962C8B-B14F-4D97-AF65-F5344CB8AC3E}">
        <p14:creationId xmlns:p14="http://schemas.microsoft.com/office/powerpoint/2010/main" val="17057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534400" cy="6477000"/>
          </a:xfrm>
        </p:spPr>
        <p:txBody>
          <a:bodyPr/>
          <a:lstStyle/>
          <a:p>
            <a:r>
              <a:rPr lang="en-IN" dirty="0" smtClean="0"/>
              <a:t>Read command</a:t>
            </a:r>
          </a:p>
          <a:p>
            <a:pPr lvl="1"/>
            <a:r>
              <a:rPr lang="en-IN" dirty="0" smtClean="0"/>
              <a:t>Use </a:t>
            </a:r>
            <a:r>
              <a:rPr lang="en-IN" dirty="0"/>
              <a:t>to get input (data from user) from keyboard and store (data) to variable.</a:t>
            </a:r>
          </a:p>
          <a:p>
            <a:pPr lvl="1"/>
            <a:r>
              <a:rPr lang="en-IN" i="1" dirty="0"/>
              <a:t>Syntax</a:t>
            </a:r>
            <a:r>
              <a:rPr lang="en-IN" i="1" dirty="0" smtClean="0"/>
              <a:t>: </a:t>
            </a:r>
            <a:r>
              <a:rPr lang="en-IN" dirty="0" smtClean="0"/>
              <a:t>read </a:t>
            </a:r>
            <a:r>
              <a:rPr lang="en-IN" dirty="0"/>
              <a:t>variable1, variable2,...</a:t>
            </a:r>
            <a:r>
              <a:rPr lang="en-IN" dirty="0" err="1"/>
              <a:t>variableN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200" y="2413338"/>
            <a:ext cx="6019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$ vi </a:t>
            </a:r>
            <a:r>
              <a:rPr lang="en-IN" sz="2400" dirty="0" err="1"/>
              <a:t>sayH</a:t>
            </a:r>
            <a:endParaRPr lang="en-IN" sz="2400" dirty="0"/>
          </a:p>
          <a:p>
            <a:r>
              <a:rPr lang="en-IN" sz="2400" dirty="0"/>
              <a:t>#</a:t>
            </a:r>
          </a:p>
          <a:p>
            <a:r>
              <a:rPr lang="en-IN" sz="2400" dirty="0"/>
              <a:t>#Script to read your name from key-board</a:t>
            </a:r>
          </a:p>
          <a:p>
            <a:r>
              <a:rPr lang="en-IN" sz="2400" dirty="0"/>
              <a:t>#</a:t>
            </a:r>
          </a:p>
          <a:p>
            <a:r>
              <a:rPr lang="en-IN" sz="2400" dirty="0"/>
              <a:t>echo "Your first name please:"</a:t>
            </a:r>
          </a:p>
          <a:p>
            <a:r>
              <a:rPr lang="en-IN" sz="2400" b="1" dirty="0"/>
              <a:t>read </a:t>
            </a:r>
            <a:r>
              <a:rPr lang="en-IN" sz="2400" b="1" dirty="0" err="1"/>
              <a:t>fname</a:t>
            </a:r>
            <a:endParaRPr lang="en-IN" sz="2400" b="1" dirty="0"/>
          </a:p>
          <a:p>
            <a:r>
              <a:rPr lang="en-IN" sz="2400" dirty="0"/>
              <a:t>echo "Hello $</a:t>
            </a:r>
            <a:r>
              <a:rPr lang="en-IN" sz="2400" dirty="0" err="1"/>
              <a:t>fname</a:t>
            </a:r>
            <a:r>
              <a:rPr lang="en-IN" sz="2400" dirty="0"/>
              <a:t>, Lets be friend!"</a:t>
            </a:r>
          </a:p>
        </p:txBody>
      </p:sp>
    </p:spTree>
    <p:extLst>
      <p:ext uri="{BB962C8B-B14F-4D97-AF65-F5344CB8AC3E}">
        <p14:creationId xmlns:p14="http://schemas.microsoft.com/office/powerpoint/2010/main" val="969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" y="457200"/>
            <a:ext cx="783757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Wild card characters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1966" y="4876800"/>
            <a:ext cx="87041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More </a:t>
            </a:r>
            <a:r>
              <a:rPr lang="en-IN" sz="2800" b="1" dirty="0" smtClean="0"/>
              <a:t>than one command execution from a </a:t>
            </a:r>
            <a:r>
              <a:rPr lang="en-IN" sz="2800" b="1" dirty="0"/>
              <a:t>command </a:t>
            </a:r>
            <a:r>
              <a:rPr lang="en-IN" sz="2800" b="1" dirty="0" smtClean="0"/>
              <a:t>line</a:t>
            </a:r>
          </a:p>
          <a:p>
            <a:r>
              <a:rPr lang="en-IN" sz="2800" b="1" dirty="0" smtClean="0"/>
              <a:t>$&gt; who; date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852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553200"/>
          </a:xfrm>
        </p:spPr>
        <p:txBody>
          <a:bodyPr/>
          <a:lstStyle/>
          <a:p>
            <a:r>
              <a:rPr lang="en-IN" dirty="0" smtClean="0"/>
              <a:t>Redirection of standard input and output</a:t>
            </a:r>
          </a:p>
          <a:p>
            <a:pPr lvl="1"/>
            <a:r>
              <a:rPr lang="en-IN" dirty="0"/>
              <a:t>There are three main redirection symbols &gt;,&gt;&gt;,&lt;</a:t>
            </a:r>
          </a:p>
          <a:p>
            <a:pPr lvl="1"/>
            <a:r>
              <a:rPr lang="en-IN" dirty="0" smtClean="0"/>
              <a:t>Redirector Symbol: &gt; (Creates a new file)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 Syntax: Linux-command &gt; filename</a:t>
            </a:r>
          </a:p>
          <a:p>
            <a:pPr marL="457200" lvl="1" indent="0">
              <a:buNone/>
            </a:pPr>
            <a:r>
              <a:rPr lang="en-IN" dirty="0" smtClean="0"/>
              <a:t>    </a:t>
            </a:r>
            <a:r>
              <a:rPr lang="en-IN" b="1" dirty="0" err="1"/>
              <a:t>ls</a:t>
            </a:r>
            <a:r>
              <a:rPr lang="en-IN" b="1" dirty="0"/>
              <a:t> &gt; filename</a:t>
            </a:r>
            <a:endParaRPr lang="en-IN" dirty="0" smtClean="0"/>
          </a:p>
          <a:p>
            <a:pPr lvl="1"/>
            <a:r>
              <a:rPr lang="en-IN" dirty="0" smtClean="0"/>
              <a:t>Redirector Symbol: &gt;&gt; (Appends over existing file)</a:t>
            </a: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    Syntax: Linux-command </a:t>
            </a:r>
            <a:r>
              <a:rPr lang="en-IN" dirty="0"/>
              <a:t>&gt;&gt; </a:t>
            </a:r>
            <a:r>
              <a:rPr lang="en-IN" dirty="0" smtClean="0"/>
              <a:t>filename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b="1" dirty="0"/>
              <a:t>date &gt;&gt; </a:t>
            </a:r>
            <a:r>
              <a:rPr lang="en-IN" b="1" dirty="0" err="1"/>
              <a:t>myfiles</a:t>
            </a:r>
            <a:endParaRPr lang="en-IN" dirty="0" smtClean="0"/>
          </a:p>
          <a:p>
            <a:pPr lvl="1"/>
            <a:r>
              <a:rPr lang="en-IN" dirty="0"/>
              <a:t>Redirector </a:t>
            </a:r>
            <a:r>
              <a:rPr lang="en-IN" dirty="0" smtClean="0"/>
              <a:t>Symbol : &lt;  (take the input to a command from file)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 Linux-command </a:t>
            </a:r>
            <a:r>
              <a:rPr lang="en-IN" dirty="0"/>
              <a:t>&lt; </a:t>
            </a:r>
            <a:r>
              <a:rPr lang="en-IN" dirty="0" smtClean="0"/>
              <a:t>filename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b="1" dirty="0"/>
              <a:t>cat &lt; </a:t>
            </a:r>
            <a:r>
              <a:rPr lang="en-IN" b="1" dirty="0" err="1"/>
              <a:t>myfiles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8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0"/>
            <a:ext cx="8915400" cy="6858000"/>
          </a:xfrm>
        </p:spPr>
        <p:txBody>
          <a:bodyPr>
            <a:normAutofit/>
          </a:bodyPr>
          <a:lstStyle/>
          <a:p>
            <a:r>
              <a:rPr lang="en-IN" dirty="0" smtClean="0"/>
              <a:t>Decision making and loops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If condition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test </a:t>
            </a:r>
            <a:r>
              <a:rPr lang="en-IN" dirty="0"/>
              <a:t>command or [ </a:t>
            </a:r>
            <a:r>
              <a:rPr lang="en-IN" dirty="0" err="1"/>
              <a:t>expr</a:t>
            </a:r>
            <a:r>
              <a:rPr lang="en-IN" dirty="0"/>
              <a:t> ] </a:t>
            </a:r>
            <a:endParaRPr lang="en-IN" dirty="0" smtClean="0"/>
          </a:p>
          <a:p>
            <a:pPr lvl="1"/>
            <a:r>
              <a:rPr lang="en-IN" dirty="0" smtClean="0"/>
              <a:t>is </a:t>
            </a:r>
            <a:r>
              <a:rPr lang="en-IN" dirty="0"/>
              <a:t>used to see if an expression is true, and if it is true it return zero(0), </a:t>
            </a:r>
            <a:r>
              <a:rPr lang="en-IN" dirty="0" smtClean="0"/>
              <a:t>otherwise returns </a:t>
            </a:r>
            <a:r>
              <a:rPr lang="en-IN" dirty="0"/>
              <a:t>nonzero for false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3400"/>
            <a:ext cx="8991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6934200" cy="17730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638800"/>
            <a:ext cx="51816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8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DF09F4AC316C4E900D69E2A7B3F161" ma:contentTypeVersion="2" ma:contentTypeDescription="Create a new document." ma:contentTypeScope="" ma:versionID="66364449ad36421079d49db93e27e19e">
  <xsd:schema xmlns:xsd="http://www.w3.org/2001/XMLSchema" xmlns:xs="http://www.w3.org/2001/XMLSchema" xmlns:p="http://schemas.microsoft.com/office/2006/metadata/properties" xmlns:ns2="e9059f85-19c3-4199-9639-4800016b064a" targetNamespace="http://schemas.microsoft.com/office/2006/metadata/properties" ma:root="true" ma:fieldsID="a39abf5a5272fc58bcba863c61fc0baf" ns2:_="">
    <xsd:import namespace="e9059f85-19c3-4199-9639-4800016b06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059f85-19c3-4199-9639-4800016b06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71DBE6-ABE9-400C-A01E-371B4424D9FE}"/>
</file>

<file path=customXml/itemProps2.xml><?xml version="1.0" encoding="utf-8"?>
<ds:datastoreItem xmlns:ds="http://schemas.openxmlformats.org/officeDocument/2006/customXml" ds:itemID="{39FAFC4D-9A03-4406-8134-3D9375094C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BA884F-AC9C-4ECE-A026-2B5A217EB1D5}">
  <ds:schemaRefs>
    <ds:schemaRef ds:uri="ea698f68-e4a3-4119-8942-1798ec9a9ae4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544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Wild card characters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</dc:title>
  <dc:creator>admin</dc:creator>
  <cp:lastModifiedBy>Mithra</cp:lastModifiedBy>
  <cp:revision>73</cp:revision>
  <dcterms:created xsi:type="dcterms:W3CDTF">2006-08-16T00:00:00Z</dcterms:created>
  <dcterms:modified xsi:type="dcterms:W3CDTF">2020-08-17T11:18:06Z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0x01010035DF09F4AC316C4E900D69E2A7B3F161</vt:lpwstr>
  </property>
</Properties>
</file>