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5842" autoAdjust="0"/>
  </p:normalViewPr>
  <p:slideViewPr>
    <p:cSldViewPr snapToGrid="0">
      <p:cViewPr varScale="1">
        <p:scale>
          <a:sx n="98" d="100"/>
          <a:sy n="98" d="100"/>
        </p:scale>
        <p:origin x="32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537F-F844-414A-B56F-CA0864882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81539"/>
            <a:ext cx="8144134" cy="1373070"/>
          </a:xfrm>
        </p:spPr>
        <p:txBody>
          <a:bodyPr/>
          <a:lstStyle/>
          <a:p>
            <a:pPr algn="ctr"/>
            <a:r>
              <a:rPr lang="en-IN" sz="4800" dirty="0">
                <a:latin typeface="Montserrat Medium" panose="00000600000000000000" pitchFamily="2" charset="0"/>
                <a:ea typeface="MingLiU_HKSCS-ExtB" panose="02020500000000000000" pitchFamily="18" charset="-120"/>
              </a:rPr>
              <a:t>Video Editing With </a:t>
            </a:r>
            <a:br>
              <a:rPr lang="en-IN" sz="4800" dirty="0">
                <a:latin typeface="Montserrat Medium" panose="00000600000000000000" pitchFamily="2" charset="0"/>
                <a:ea typeface="MingLiU_HKSCS-ExtB" panose="02020500000000000000" pitchFamily="18" charset="-120"/>
              </a:rPr>
            </a:br>
            <a:r>
              <a:rPr lang="en-IN" sz="4800" dirty="0">
                <a:latin typeface="Montserrat Medium" panose="00000600000000000000" pitchFamily="2" charset="0"/>
                <a:ea typeface="MingLiU_HKSCS-ExtB" panose="02020500000000000000" pitchFamily="18" charset="-120"/>
              </a:rPr>
              <a:t>Adobe Premiere Pro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6233C-FB14-481F-BA99-195D46377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499" y="4990626"/>
            <a:ext cx="8144134" cy="111768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Indian Society for Technical Education</a:t>
            </a:r>
          </a:p>
          <a:p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04829-3DE8-44B7-9C0C-3DED9BCC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799" y="2906309"/>
            <a:ext cx="1045381" cy="1045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D38D87-FC1F-4B63-A426-D607BEBD5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670" y="182880"/>
            <a:ext cx="2229792" cy="215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B31B-5CC0-4198-8E01-32643C7F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Adobe Premiere 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7F6B-553A-48B2-80EA-5858F134D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86730"/>
            <a:ext cx="9613861" cy="359931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Montserrat Medium" panose="00000600000000000000" pitchFamily="2" charset="0"/>
              </a:rPr>
              <a:t>It is a timeline-based video editing app developed by Adobe systems.</a:t>
            </a:r>
          </a:p>
          <a:p>
            <a:r>
              <a:rPr lang="en-IN" sz="3200" dirty="0">
                <a:solidFill>
                  <a:schemeClr val="bg1"/>
                </a:solidFill>
                <a:latin typeface="Montserrat Medium" panose="00000600000000000000" pitchFamily="2" charset="0"/>
              </a:rPr>
              <a:t>Launched in 2003.</a:t>
            </a:r>
          </a:p>
          <a:p>
            <a:r>
              <a:rPr lang="en-IN" sz="3200" dirty="0">
                <a:solidFill>
                  <a:schemeClr val="bg1"/>
                </a:solidFill>
                <a:latin typeface="Montserrat Medium" panose="00000600000000000000" pitchFamily="2" charset="0"/>
              </a:rPr>
              <a:t>professional video editing.</a:t>
            </a:r>
          </a:p>
          <a:p>
            <a:r>
              <a:rPr lang="en-IN" sz="3200" dirty="0">
                <a:solidFill>
                  <a:schemeClr val="bg1"/>
                </a:solidFill>
                <a:latin typeface="Montserrat Medium" panose="00000600000000000000" pitchFamily="2" charset="0"/>
              </a:rPr>
              <a:t>Also to edit feature films.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E001977-CA49-4DE6-9F6B-6EF4E86B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615" y="880908"/>
            <a:ext cx="924585" cy="92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3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1DAD-0FB4-4639-8827-5FA89A1B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A9E9-3A27-43AE-BFE3-AA6E0C09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631071"/>
            <a:ext cx="9613861" cy="359931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Montserrat Medium" panose="00000600000000000000" pitchFamily="2" charset="0"/>
              </a:rPr>
              <a:t>Simultaneous Projects</a:t>
            </a:r>
          </a:p>
          <a:p>
            <a:r>
              <a:rPr lang="en-IN" sz="3200" dirty="0">
                <a:solidFill>
                  <a:schemeClr val="bg1"/>
                </a:solidFill>
                <a:latin typeface="Montserrat Medium" panose="00000600000000000000" pitchFamily="2" charset="0"/>
              </a:rPr>
              <a:t>Effects</a:t>
            </a:r>
          </a:p>
          <a:p>
            <a:r>
              <a:rPr lang="en-IN" sz="3200" dirty="0">
                <a:solidFill>
                  <a:schemeClr val="bg1"/>
                </a:solidFill>
                <a:latin typeface="Montserrat Medium" panose="00000600000000000000" pitchFamily="2" charset="0"/>
              </a:rPr>
              <a:t>Transitions</a:t>
            </a:r>
          </a:p>
          <a:p>
            <a:r>
              <a:rPr lang="en-IN" sz="3200" dirty="0">
                <a:solidFill>
                  <a:schemeClr val="bg1"/>
                </a:solidFill>
                <a:latin typeface="Montserrat Medium" panose="00000600000000000000" pitchFamily="2" charset="0"/>
              </a:rPr>
              <a:t>Multiple Formats Support</a:t>
            </a:r>
          </a:p>
          <a:p>
            <a:r>
              <a:rPr lang="en-IN" sz="3200" dirty="0">
                <a:solidFill>
                  <a:schemeClr val="bg1"/>
                </a:solidFill>
                <a:latin typeface="Montserrat Medium" panose="00000600000000000000" pitchFamily="2" charset="0"/>
              </a:rPr>
              <a:t>Motion Graphics Templates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717759-AE52-4B3C-AC8F-1316A2F5D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598" y="847899"/>
            <a:ext cx="890377" cy="89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1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19D42E-38FD-48FD-A68C-B010BDBC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041" y="853021"/>
            <a:ext cx="845714" cy="816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C447E-0032-4D65-9ABC-F6D8A86E03E4}"/>
              </a:ext>
            </a:extLst>
          </p:cNvPr>
          <p:cNvSpPr txBox="1"/>
          <p:nvPr/>
        </p:nvSpPr>
        <p:spPr>
          <a:xfrm>
            <a:off x="181479" y="853021"/>
            <a:ext cx="10170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Indian Society for Technical Education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2D03A-4439-4613-8229-9D0EF0931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533" y="4870888"/>
            <a:ext cx="448832" cy="4488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3F28CC-C5C0-482F-86E2-81A700BA0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484273" y="2688804"/>
            <a:ext cx="448832" cy="448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D3BB83-AC74-41BD-A9A3-A00C0125A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960" y="4166933"/>
            <a:ext cx="440061" cy="440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1396CF-69D4-4401-B0BD-674368F62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5960" y="3415150"/>
            <a:ext cx="448832" cy="4488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1C91C2-D7FF-4C89-8881-EC33EE6CCF1F}"/>
              </a:ext>
            </a:extLst>
          </p:cNvPr>
          <p:cNvSpPr txBox="1"/>
          <p:nvPr/>
        </p:nvSpPr>
        <p:spPr>
          <a:xfrm>
            <a:off x="3031226" y="2456831"/>
            <a:ext cx="7416000" cy="2963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latin typeface="Montserrat" panose="02000505000000020004" pitchFamily="2" charset="0"/>
              </a:rPr>
              <a:t>Istevit.in</a:t>
            </a:r>
            <a:endParaRPr lang="en-IN" sz="3200" dirty="0">
              <a:latin typeface="Montserrat" panose="02000505000000020004" pitchFamily="2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latin typeface="Montserrat" panose="02000505000000020004" pitchFamily="2" charset="0"/>
                <a:cs typeface="Segoe UI Semibold" panose="020B0702040204020203" pitchFamily="34" charset="0"/>
              </a:rPr>
              <a:t>Facebook.com/ISTE.VIT/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Montserrat" panose="02000505000000020004" pitchFamily="2" charset="0"/>
                <a:cs typeface="Segoe UI Semibold" panose="020B0702040204020203" pitchFamily="34" charset="0"/>
              </a:rPr>
              <a:t>Instagram.com/</a:t>
            </a:r>
            <a:r>
              <a:rPr lang="en-IN" sz="3200" dirty="0" err="1">
                <a:latin typeface="Montserrat" panose="02000505000000020004" pitchFamily="2" charset="0"/>
                <a:cs typeface="Segoe UI Semibold" panose="020B0702040204020203" pitchFamily="34" charset="0"/>
              </a:rPr>
              <a:t>iste_vit_vellore</a:t>
            </a:r>
            <a:endParaRPr lang="en-IN" sz="3200" dirty="0">
              <a:latin typeface="Montserrat" panose="02000505000000020004" pitchFamily="2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latin typeface="Montserrat" panose="02000505000000020004" pitchFamily="2" charset="0"/>
                <a:cs typeface="Segoe UI Semibold" panose="020B0702040204020203" pitchFamily="34" charset="0"/>
              </a:rPr>
              <a:t>Github.com/ISTE-VIT</a:t>
            </a:r>
          </a:p>
        </p:txBody>
      </p:sp>
    </p:spTree>
    <p:extLst>
      <p:ext uri="{BB962C8B-B14F-4D97-AF65-F5344CB8AC3E}">
        <p14:creationId xmlns:p14="http://schemas.microsoft.com/office/powerpoint/2010/main" val="330221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D1E0B4-46F2-44FF-9622-ECAE403913AD}"/>
              </a:ext>
            </a:extLst>
          </p:cNvPr>
          <p:cNvSpPr txBox="1"/>
          <p:nvPr/>
        </p:nvSpPr>
        <p:spPr>
          <a:xfrm>
            <a:off x="165958" y="1016551"/>
            <a:ext cx="1163912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Montserrat" panose="02000505000000020004" pitchFamily="2" charset="0"/>
              </a:rPr>
              <a:t>		KSHEERAJ KANDRA </a:t>
            </a:r>
          </a:p>
          <a:p>
            <a:endParaRPr lang="en-IN" sz="3600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n-IN" sz="3600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r>
              <a:rPr lang="en-IN" sz="3600" dirty="0">
                <a:solidFill>
                  <a:schemeClr val="bg1"/>
                </a:solidFill>
                <a:latin typeface="Montserrat" panose="02000505000000020004" pitchFamily="2" charset="0"/>
              </a:rPr>
              <a:t>	    </a:t>
            </a:r>
            <a:r>
              <a:rPr lang="en-IN" sz="3200" dirty="0">
                <a:solidFill>
                  <a:schemeClr val="bg1"/>
                </a:solidFill>
                <a:latin typeface="Montserrat" panose="02000505000000020004" pitchFamily="2" charset="0"/>
              </a:rPr>
              <a:t>linkedin.com/in/kandra-ksheeraj-17b165111/</a:t>
            </a:r>
          </a:p>
          <a:p>
            <a:r>
              <a:rPr lang="en-IN" sz="3200" dirty="0">
                <a:solidFill>
                  <a:schemeClr val="bg1"/>
                </a:solidFill>
                <a:latin typeface="Montserrat" panose="02000505000000020004" pitchFamily="2" charset="0"/>
              </a:rPr>
              <a:t>		 </a:t>
            </a:r>
          </a:p>
          <a:p>
            <a:r>
              <a:rPr lang="en-IN" sz="3200" dirty="0">
                <a:solidFill>
                  <a:schemeClr val="bg1"/>
                </a:solidFill>
                <a:latin typeface="Montserrat" panose="02000505000000020004" pitchFamily="2" charset="0"/>
              </a:rPr>
              <a:t>		Github.com/</a:t>
            </a:r>
            <a:r>
              <a:rPr lang="en-IN" sz="3200" dirty="0">
                <a:solidFill>
                  <a:schemeClr val="bg1"/>
                </a:solidFill>
              </a:rPr>
              <a:t>ksheeraj1161</a:t>
            </a:r>
            <a:endParaRPr lang="en-IN" sz="3200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Montserrat" panose="02000505000000020004" pitchFamily="2" charset="0"/>
              </a:rPr>
              <a:t>          </a:t>
            </a:r>
          </a:p>
          <a:p>
            <a:endParaRPr lang="en-IN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173DE-4EE0-4CB9-94C0-BE5EB337E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870" y="908486"/>
            <a:ext cx="739216" cy="739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0E99E6-0A4E-484B-BF09-7B86E8601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93" y="2635458"/>
            <a:ext cx="612889" cy="612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8D0E9A-D25E-4D46-A50A-52A12DB07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93" y="3682415"/>
            <a:ext cx="612889" cy="61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720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652</TotalTime>
  <Words>107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Montserrat</vt:lpstr>
      <vt:lpstr>Montserrat Medium</vt:lpstr>
      <vt:lpstr>Segoe UI Semibold</vt:lpstr>
      <vt:lpstr>Trebuchet MS</vt:lpstr>
      <vt:lpstr>Berlin</vt:lpstr>
      <vt:lpstr>Video Editing With  Adobe Premiere Pro</vt:lpstr>
      <vt:lpstr>Adobe Premiere Pro</vt:lpstr>
      <vt:lpstr>Features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Editing With  Adobe Premiere Pro</dc:title>
  <dc:creator>ksheeraj kandra</dc:creator>
  <cp:lastModifiedBy>ksheeraj kandra</cp:lastModifiedBy>
  <cp:revision>22</cp:revision>
  <dcterms:created xsi:type="dcterms:W3CDTF">2020-06-29T07:56:25Z</dcterms:created>
  <dcterms:modified xsi:type="dcterms:W3CDTF">2020-07-06T12:24:16Z</dcterms:modified>
</cp:coreProperties>
</file>