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F3F3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0"/>
              <a:t>SE </a:t>
            </a:r>
            <a:r>
              <a:rPr dirty="0" spc="-10"/>
              <a:t>Mini </a:t>
            </a:r>
            <a:r>
              <a:rPr dirty="0" spc="-25"/>
              <a:t>Project </a:t>
            </a:r>
            <a:r>
              <a:rPr dirty="0" spc="-30"/>
              <a:t>Mock 1</a:t>
            </a:r>
            <a:r>
              <a:rPr dirty="0" spc="-210"/>
              <a:t> </a:t>
            </a:r>
            <a:r>
              <a:rPr dirty="0" spc="-20"/>
              <a:t>Presentation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F3F3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 spc="-3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F3F3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0"/>
              <a:t>SE </a:t>
            </a:r>
            <a:r>
              <a:rPr dirty="0" spc="-10"/>
              <a:t>Mini </a:t>
            </a:r>
            <a:r>
              <a:rPr dirty="0" spc="-25"/>
              <a:t>Project </a:t>
            </a:r>
            <a:r>
              <a:rPr dirty="0" spc="-30"/>
              <a:t>Mock 1</a:t>
            </a:r>
            <a:r>
              <a:rPr dirty="0" spc="-210"/>
              <a:t> </a:t>
            </a:r>
            <a:r>
              <a:rPr dirty="0" spc="-20"/>
              <a:t>Presentation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F3F3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 spc="-3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F3F3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0"/>
              <a:t>SE </a:t>
            </a:r>
            <a:r>
              <a:rPr dirty="0" spc="-10"/>
              <a:t>Mini </a:t>
            </a:r>
            <a:r>
              <a:rPr dirty="0" spc="-25"/>
              <a:t>Project </a:t>
            </a:r>
            <a:r>
              <a:rPr dirty="0" spc="-30"/>
              <a:t>Mock 1</a:t>
            </a:r>
            <a:r>
              <a:rPr dirty="0" spc="-210"/>
              <a:t> </a:t>
            </a:r>
            <a:r>
              <a:rPr dirty="0" spc="-20"/>
              <a:t>Presentation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F3F3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 spc="-3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81" y="6857986"/>
                </a:moveTo>
                <a:lnTo>
                  <a:pt x="0" y="6857986"/>
                </a:lnTo>
                <a:lnTo>
                  <a:pt x="0" y="0"/>
                </a:lnTo>
                <a:lnTo>
                  <a:pt x="9143981" y="0"/>
                </a:lnTo>
                <a:lnTo>
                  <a:pt x="9143981" y="6857986"/>
                </a:lnTo>
                <a:close/>
              </a:path>
            </a:pathLst>
          </a:custGeom>
          <a:solidFill>
            <a:srgbClr val="9E1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F3F3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0"/>
              <a:t>SE </a:t>
            </a:r>
            <a:r>
              <a:rPr dirty="0" spc="-10"/>
              <a:t>Mini </a:t>
            </a:r>
            <a:r>
              <a:rPr dirty="0" spc="-25"/>
              <a:t>Project </a:t>
            </a:r>
            <a:r>
              <a:rPr dirty="0" spc="-30"/>
              <a:t>Mock 1</a:t>
            </a:r>
            <a:r>
              <a:rPr dirty="0" spc="-210"/>
              <a:t> </a:t>
            </a:r>
            <a:r>
              <a:rPr dirty="0" spc="-20"/>
              <a:t>Presentation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F3F3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 spc="-3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F3F3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0"/>
              <a:t>SE </a:t>
            </a:r>
            <a:r>
              <a:rPr dirty="0" spc="-10"/>
              <a:t>Mini </a:t>
            </a:r>
            <a:r>
              <a:rPr dirty="0" spc="-25"/>
              <a:t>Project </a:t>
            </a:r>
            <a:r>
              <a:rPr dirty="0" spc="-30"/>
              <a:t>Mock 1</a:t>
            </a:r>
            <a:r>
              <a:rPr dirty="0" spc="-210"/>
              <a:t> </a:t>
            </a:r>
            <a:r>
              <a:rPr dirty="0" spc="-20"/>
              <a:t>Presentation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F3F3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 spc="-3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95286" y="1125535"/>
            <a:ext cx="8353425" cy="0"/>
          </a:xfrm>
          <a:custGeom>
            <a:avLst/>
            <a:gdLst/>
            <a:ahLst/>
            <a:cxnLst/>
            <a:rect l="l" t="t" r="r" b="b"/>
            <a:pathLst>
              <a:path w="8353425" h="0">
                <a:moveTo>
                  <a:pt x="0" y="0"/>
                </a:moveTo>
                <a:lnTo>
                  <a:pt x="8353420" y="0"/>
                </a:lnTo>
              </a:path>
            </a:pathLst>
          </a:custGeom>
          <a:ln w="952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95286" y="6308712"/>
            <a:ext cx="6193155" cy="0"/>
          </a:xfrm>
          <a:custGeom>
            <a:avLst/>
            <a:gdLst/>
            <a:ahLst/>
            <a:cxnLst/>
            <a:rect l="l" t="t" r="r" b="b"/>
            <a:pathLst>
              <a:path w="6193155" h="0">
                <a:moveTo>
                  <a:pt x="0" y="0"/>
                </a:moveTo>
                <a:lnTo>
                  <a:pt x="6192825" y="0"/>
                </a:lnTo>
              </a:path>
            </a:pathLst>
          </a:custGeom>
          <a:ln w="952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71548" y="6381737"/>
            <a:ext cx="0" cy="360680"/>
          </a:xfrm>
          <a:custGeom>
            <a:avLst/>
            <a:gdLst/>
            <a:ahLst/>
            <a:cxnLst/>
            <a:rect l="l" t="t" r="r" b="b"/>
            <a:pathLst>
              <a:path w="0" h="360679">
                <a:moveTo>
                  <a:pt x="0" y="0"/>
                </a:moveTo>
                <a:lnTo>
                  <a:pt x="0" y="360374"/>
                </a:lnTo>
              </a:path>
            </a:pathLst>
          </a:custGeom>
          <a:ln w="9524">
            <a:solidFill>
              <a:srgbClr val="0B0B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803466" y="5882339"/>
            <a:ext cx="2137360" cy="8861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14817" y="3051457"/>
            <a:ext cx="2114364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52643" y="1511396"/>
            <a:ext cx="5935345" cy="2458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101722" y="6411159"/>
            <a:ext cx="2550795" cy="257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F3F3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0"/>
              <a:t>SE </a:t>
            </a:r>
            <a:r>
              <a:rPr dirty="0" spc="-10"/>
              <a:t>Mini </a:t>
            </a:r>
            <a:r>
              <a:rPr dirty="0" spc="-25"/>
              <a:t>Project </a:t>
            </a:r>
            <a:r>
              <a:rPr dirty="0" spc="-30"/>
              <a:t>Mock 1</a:t>
            </a:r>
            <a:r>
              <a:rPr dirty="0" spc="-210"/>
              <a:t> </a:t>
            </a:r>
            <a:r>
              <a:rPr dirty="0" spc="-20"/>
              <a:t>Presentation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15936" y="6411159"/>
            <a:ext cx="161925" cy="257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F3F3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 spc="-3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81" y="6857986"/>
                </a:moveTo>
                <a:lnTo>
                  <a:pt x="0" y="6857986"/>
                </a:lnTo>
                <a:lnTo>
                  <a:pt x="0" y="0"/>
                </a:lnTo>
                <a:lnTo>
                  <a:pt x="9143981" y="0"/>
                </a:lnTo>
                <a:lnTo>
                  <a:pt x="9143981" y="6857986"/>
                </a:lnTo>
                <a:close/>
              </a:path>
            </a:pathLst>
          </a:custGeom>
          <a:solidFill>
            <a:srgbClr val="9E1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57184" y="1081784"/>
            <a:ext cx="570039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45"/>
              <a:t>Ramrao</a:t>
            </a:r>
            <a:r>
              <a:rPr dirty="0" sz="2800" spc="-290"/>
              <a:t> </a:t>
            </a:r>
            <a:r>
              <a:rPr dirty="0" sz="2800" spc="-65"/>
              <a:t>Adik</a:t>
            </a:r>
            <a:r>
              <a:rPr dirty="0" sz="2800" spc="-290"/>
              <a:t> </a:t>
            </a:r>
            <a:r>
              <a:rPr dirty="0" sz="2800" spc="-55"/>
              <a:t>Institute</a:t>
            </a:r>
            <a:r>
              <a:rPr dirty="0" sz="2800" spc="-290"/>
              <a:t> </a:t>
            </a:r>
            <a:r>
              <a:rPr dirty="0" sz="2800" spc="-65"/>
              <a:t>of</a:t>
            </a:r>
            <a:r>
              <a:rPr dirty="0" sz="2800" spc="-285"/>
              <a:t> </a:t>
            </a:r>
            <a:r>
              <a:rPr dirty="0" sz="2800" spc="-80"/>
              <a:t>Technology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4930" rIns="0" bIns="0" rtlCol="0" vert="horz">
            <a:spAutoFit/>
          </a:bodyPr>
          <a:lstStyle/>
          <a:p>
            <a:pPr algn="ctr" marL="81280">
              <a:lnSpc>
                <a:spcPct val="100000"/>
              </a:lnSpc>
              <a:spcBef>
                <a:spcPts val="590"/>
              </a:spcBef>
            </a:pPr>
            <a:r>
              <a:rPr dirty="0" spc="-60"/>
              <a:t>Department</a:t>
            </a:r>
            <a:r>
              <a:rPr dirty="0" spc="-254"/>
              <a:t> </a:t>
            </a:r>
            <a:r>
              <a:rPr dirty="0" spc="-55"/>
              <a:t>of</a:t>
            </a:r>
            <a:r>
              <a:rPr dirty="0" spc="-250"/>
              <a:t> </a:t>
            </a:r>
            <a:r>
              <a:rPr dirty="0" spc="-65"/>
              <a:t>Computer</a:t>
            </a:r>
            <a:r>
              <a:rPr dirty="0" spc="-250"/>
              <a:t> </a:t>
            </a:r>
            <a:r>
              <a:rPr dirty="0" spc="-50"/>
              <a:t>Engineering</a:t>
            </a:r>
          </a:p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dirty="0" sz="2800" spc="-475" i="1">
                <a:latin typeface="Verdana"/>
                <a:cs typeface="Verdana"/>
              </a:rPr>
              <a:t>SE </a:t>
            </a:r>
            <a:r>
              <a:rPr dirty="0" sz="2800" spc="-645" i="1">
                <a:latin typeface="Verdana"/>
                <a:cs typeface="Verdana"/>
              </a:rPr>
              <a:t>MINI </a:t>
            </a:r>
            <a:r>
              <a:rPr dirty="0" sz="2800" spc="-390" i="1">
                <a:latin typeface="Verdana"/>
                <a:cs typeface="Verdana"/>
              </a:rPr>
              <a:t>Project </a:t>
            </a:r>
            <a:r>
              <a:rPr dirty="0" sz="2800" spc="-570" i="1">
                <a:latin typeface="Verdana"/>
                <a:cs typeface="Verdana"/>
              </a:rPr>
              <a:t>1 </a:t>
            </a:r>
            <a:r>
              <a:rPr dirty="0" sz="2800" spc="-450" i="1">
                <a:latin typeface="Verdana"/>
                <a:cs typeface="Verdana"/>
              </a:rPr>
              <a:t>- </a:t>
            </a:r>
            <a:r>
              <a:rPr dirty="0" sz="2800" spc="-459" i="1">
                <a:latin typeface="Verdana"/>
                <a:cs typeface="Verdana"/>
              </a:rPr>
              <a:t>Mock </a:t>
            </a:r>
            <a:r>
              <a:rPr dirty="0" sz="2800" spc="-570" i="1">
                <a:latin typeface="Verdana"/>
                <a:cs typeface="Verdana"/>
              </a:rPr>
              <a:t>1</a:t>
            </a:r>
            <a:r>
              <a:rPr dirty="0" sz="2800" spc="-495" i="1">
                <a:latin typeface="Verdana"/>
                <a:cs typeface="Verdana"/>
              </a:rPr>
              <a:t> </a:t>
            </a:r>
            <a:r>
              <a:rPr dirty="0" sz="2800" spc="-385" i="1">
                <a:latin typeface="Verdana"/>
                <a:cs typeface="Verdana"/>
              </a:rPr>
              <a:t>Presentation</a:t>
            </a:r>
            <a:endParaRPr sz="2800">
              <a:latin typeface="Verdana"/>
              <a:cs typeface="Verdana"/>
            </a:endParaRPr>
          </a:p>
          <a:p>
            <a:pPr marL="1564005" marR="1983105" indent="973455">
              <a:lnSpc>
                <a:spcPts val="3920"/>
              </a:lnSpc>
              <a:spcBef>
                <a:spcPts val="225"/>
              </a:spcBef>
            </a:pPr>
            <a:r>
              <a:rPr dirty="0" sz="2800" spc="-495" i="1">
                <a:latin typeface="Verdana"/>
                <a:cs typeface="Verdana"/>
              </a:rPr>
              <a:t>On  </a:t>
            </a:r>
            <a:r>
              <a:rPr dirty="0" sz="2800" spc="-370" i="1">
                <a:latin typeface="Verdana"/>
                <a:cs typeface="Verdana"/>
              </a:rPr>
              <a:t>“Twitter</a:t>
            </a:r>
            <a:r>
              <a:rPr dirty="0" sz="2800" spc="-459" i="1">
                <a:latin typeface="Verdana"/>
                <a:cs typeface="Verdana"/>
              </a:rPr>
              <a:t> </a:t>
            </a:r>
            <a:r>
              <a:rPr dirty="0" sz="2800" spc="-395" i="1">
                <a:latin typeface="Verdana"/>
                <a:cs typeface="Verdana"/>
              </a:rPr>
              <a:t>Clone”</a:t>
            </a:r>
            <a:endParaRPr sz="2800">
              <a:latin typeface="Verdana"/>
              <a:cs typeface="Verdana"/>
            </a:endParaRPr>
          </a:p>
          <a:p>
            <a:pPr algn="ctr" marR="419734">
              <a:lnSpc>
                <a:spcPct val="100000"/>
              </a:lnSpc>
              <a:spcBef>
                <a:spcPts val="335"/>
              </a:spcBef>
            </a:pPr>
            <a:r>
              <a:rPr dirty="0" sz="2800" spc="-30"/>
              <a:t>By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756591" y="3876708"/>
            <a:ext cx="139001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125" b="1">
                <a:solidFill>
                  <a:srgbClr val="FFFFFF"/>
                </a:solidFill>
                <a:latin typeface="Trebuchet MS"/>
                <a:cs typeface="Trebuchet MS"/>
              </a:rPr>
              <a:t>20CE1194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0091" y="4257707"/>
            <a:ext cx="139001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125" b="1">
                <a:solidFill>
                  <a:srgbClr val="FFFFFF"/>
                </a:solidFill>
                <a:latin typeface="Trebuchet MS"/>
                <a:cs typeface="Trebuchet MS"/>
              </a:rPr>
              <a:t>20CE1131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591" y="4638707"/>
            <a:ext cx="1390015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125" b="1">
                <a:solidFill>
                  <a:srgbClr val="FFFFFF"/>
                </a:solidFill>
                <a:latin typeface="Trebuchet MS"/>
                <a:cs typeface="Trebuchet MS"/>
              </a:rPr>
              <a:t>20CE1150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500" spc="-125" b="1">
                <a:solidFill>
                  <a:srgbClr val="FFFFFF"/>
                </a:solidFill>
                <a:latin typeface="Trebuchet MS"/>
                <a:cs typeface="Trebuchet MS"/>
              </a:rPr>
              <a:t>20CE1178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32693" y="3876708"/>
            <a:ext cx="1923414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500" spc="-55" b="1">
                <a:solidFill>
                  <a:srgbClr val="FFFFFF"/>
                </a:solidFill>
                <a:latin typeface="Trebuchet MS"/>
                <a:cs typeface="Trebuchet MS"/>
              </a:rPr>
              <a:t>Ganesh</a:t>
            </a:r>
            <a:r>
              <a:rPr dirty="0" sz="2500" spc="-3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5" b="1">
                <a:solidFill>
                  <a:srgbClr val="FFFFFF"/>
                </a:solidFill>
                <a:latin typeface="Trebuchet MS"/>
                <a:cs typeface="Trebuchet MS"/>
              </a:rPr>
              <a:t>Singh  </a:t>
            </a:r>
            <a:r>
              <a:rPr dirty="0" sz="2500" spc="-50" b="1">
                <a:solidFill>
                  <a:srgbClr val="FFFFFF"/>
                </a:solidFill>
                <a:latin typeface="Trebuchet MS"/>
                <a:cs typeface="Trebuchet MS"/>
              </a:rPr>
              <a:t>Karan </a:t>
            </a:r>
            <a:r>
              <a:rPr dirty="0" sz="2500" spc="-35" b="1">
                <a:solidFill>
                  <a:srgbClr val="FFFFFF"/>
                </a:solidFill>
                <a:latin typeface="Trebuchet MS"/>
                <a:cs typeface="Trebuchet MS"/>
              </a:rPr>
              <a:t>Shelar  </a:t>
            </a:r>
            <a:r>
              <a:rPr dirty="0" sz="2500" spc="-50" b="1">
                <a:solidFill>
                  <a:srgbClr val="FFFFFF"/>
                </a:solidFill>
                <a:latin typeface="Trebuchet MS"/>
                <a:cs typeface="Trebuchet MS"/>
              </a:rPr>
              <a:t>Karan </a:t>
            </a:r>
            <a:r>
              <a:rPr dirty="0" sz="2500" spc="-75" b="1">
                <a:solidFill>
                  <a:srgbClr val="FFFFFF"/>
                </a:solidFill>
                <a:latin typeface="Trebuchet MS"/>
                <a:cs typeface="Trebuchet MS"/>
              </a:rPr>
              <a:t>Lokare  </a:t>
            </a:r>
            <a:r>
              <a:rPr dirty="0" sz="2500" spc="-15" b="1">
                <a:solidFill>
                  <a:srgbClr val="FFFFFF"/>
                </a:solidFill>
                <a:latin typeface="Trebuchet MS"/>
                <a:cs typeface="Trebuchet MS"/>
              </a:rPr>
              <a:t>Samarth</a:t>
            </a:r>
            <a:r>
              <a:rPr dirty="0" sz="250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-160" b="1">
                <a:solidFill>
                  <a:srgbClr val="FFFFFF"/>
                </a:solidFill>
                <a:latin typeface="Trebuchet MS"/>
                <a:cs typeface="Trebuchet MS"/>
              </a:rPr>
              <a:t>A.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03568" y="130174"/>
            <a:ext cx="2663819" cy="947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59803"/>
            <a:ext cx="19608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9E1C33"/>
                </a:solidFill>
                <a:latin typeface="Times New Roman"/>
                <a:cs typeface="Times New Roman"/>
              </a:rPr>
              <a:t>Introduction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 spc="-30"/>
              <a:t>2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0"/>
              <a:t>SE </a:t>
            </a:r>
            <a:r>
              <a:rPr dirty="0" spc="-10"/>
              <a:t>Mini </a:t>
            </a:r>
            <a:r>
              <a:rPr dirty="0" spc="-25"/>
              <a:t>Project </a:t>
            </a:r>
            <a:r>
              <a:rPr dirty="0" spc="-30"/>
              <a:t>Mock 1</a:t>
            </a:r>
            <a:r>
              <a:rPr dirty="0" spc="-210"/>
              <a:t> </a:t>
            </a:r>
            <a:r>
              <a:rPr dirty="0" spc="-20"/>
              <a:t>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0074" y="1453698"/>
            <a:ext cx="7917815" cy="274574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311150" indent="-252095">
              <a:lnSpc>
                <a:spcPct val="100000"/>
              </a:lnSpc>
              <a:spcBef>
                <a:spcPts val="470"/>
              </a:spcBef>
              <a:buChar char="•"/>
              <a:tabLst>
                <a:tab pos="310515" algn="l"/>
                <a:tab pos="311150" algn="l"/>
              </a:tabLst>
            </a:pPr>
            <a:r>
              <a:rPr dirty="0" sz="1800" spc="-5" b="1">
                <a:latin typeface="Arial"/>
                <a:cs typeface="Arial"/>
              </a:rPr>
              <a:t>TWITTER APP</a:t>
            </a:r>
            <a:r>
              <a:rPr dirty="0" sz="1800" spc="-1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(CLONE)</a:t>
            </a:r>
            <a:endParaRPr sz="1800">
              <a:latin typeface="Arial"/>
              <a:cs typeface="Arial"/>
            </a:endParaRPr>
          </a:p>
          <a:p>
            <a:pPr marL="25400" marR="180975">
              <a:lnSpc>
                <a:spcPct val="100000"/>
              </a:lnSpc>
              <a:spcBef>
                <a:spcPts val="325"/>
              </a:spcBef>
            </a:pPr>
            <a:r>
              <a:rPr dirty="0" sz="1600" b="1">
                <a:latin typeface="Arial"/>
                <a:cs typeface="Arial"/>
              </a:rPr>
              <a:t>A </a:t>
            </a:r>
            <a:r>
              <a:rPr dirty="0" sz="1600" spc="-5" b="1">
                <a:latin typeface="Arial"/>
                <a:cs typeface="Arial"/>
              </a:rPr>
              <a:t>more customized version of </a:t>
            </a:r>
            <a:r>
              <a:rPr dirty="0" sz="1600" b="1">
                <a:latin typeface="Arial"/>
                <a:cs typeface="Arial"/>
              </a:rPr>
              <a:t>twitter </a:t>
            </a:r>
            <a:r>
              <a:rPr dirty="0" sz="1600" spc="-5" b="1">
                <a:latin typeface="Arial"/>
                <a:cs typeface="Arial"/>
              </a:rPr>
              <a:t>app granting user more liberty and control  over </a:t>
            </a:r>
            <a:r>
              <a:rPr dirty="0" sz="1600" b="1">
                <a:latin typeface="Arial"/>
                <a:cs typeface="Arial"/>
              </a:rPr>
              <a:t>the </a:t>
            </a:r>
            <a:r>
              <a:rPr dirty="0" sz="1600" spc="-5" b="1">
                <a:latin typeface="Arial"/>
                <a:cs typeface="Arial"/>
              </a:rPr>
              <a:t>content of </a:t>
            </a:r>
            <a:r>
              <a:rPr dirty="0" sz="1600" b="1">
                <a:latin typeface="Arial"/>
                <a:cs typeface="Arial"/>
              </a:rPr>
              <a:t>the </a:t>
            </a:r>
            <a:r>
              <a:rPr dirty="0" sz="1600" spc="-5" b="1">
                <a:latin typeface="Arial"/>
                <a:cs typeface="Arial"/>
              </a:rPr>
              <a:t>app resulting in offering more seamless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experience.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Arial"/>
              <a:cs typeface="Arial"/>
            </a:endParaRPr>
          </a:p>
          <a:p>
            <a:pPr marL="367665" marR="93345" indent="-312420">
              <a:lnSpc>
                <a:spcPct val="100000"/>
              </a:lnSpc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1600" spc="-25" b="1">
                <a:latin typeface="Trebuchet MS"/>
                <a:cs typeface="Trebuchet MS"/>
              </a:rPr>
              <a:t>Allowing</a:t>
            </a:r>
            <a:r>
              <a:rPr dirty="0" sz="1600" spc="-165" b="1">
                <a:latin typeface="Trebuchet MS"/>
                <a:cs typeface="Trebuchet MS"/>
              </a:rPr>
              <a:t> </a:t>
            </a:r>
            <a:r>
              <a:rPr dirty="0" sz="1600" spc="-30" b="1">
                <a:latin typeface="Trebuchet MS"/>
                <a:cs typeface="Trebuchet MS"/>
              </a:rPr>
              <a:t>users</a:t>
            </a:r>
            <a:r>
              <a:rPr dirty="0" sz="1600" spc="-165" b="1">
                <a:latin typeface="Trebuchet MS"/>
                <a:cs typeface="Trebuchet MS"/>
              </a:rPr>
              <a:t> </a:t>
            </a:r>
            <a:r>
              <a:rPr dirty="0" sz="1600" spc="-35" b="1">
                <a:latin typeface="Trebuchet MS"/>
                <a:cs typeface="Trebuchet MS"/>
              </a:rPr>
              <a:t>to</a:t>
            </a:r>
            <a:r>
              <a:rPr dirty="0" sz="1600" spc="-165" b="1">
                <a:latin typeface="Trebuchet MS"/>
                <a:cs typeface="Trebuchet MS"/>
              </a:rPr>
              <a:t> </a:t>
            </a:r>
            <a:r>
              <a:rPr dirty="0" sz="1600" spc="-40" b="1">
                <a:latin typeface="Trebuchet MS"/>
                <a:cs typeface="Trebuchet MS"/>
              </a:rPr>
              <a:t>type</a:t>
            </a:r>
            <a:r>
              <a:rPr dirty="0" sz="1600" spc="-160" b="1">
                <a:latin typeface="Trebuchet MS"/>
                <a:cs typeface="Trebuchet MS"/>
              </a:rPr>
              <a:t> </a:t>
            </a:r>
            <a:r>
              <a:rPr dirty="0" sz="1600" spc="-15" b="1">
                <a:latin typeface="Trebuchet MS"/>
                <a:cs typeface="Trebuchet MS"/>
              </a:rPr>
              <a:t>all</a:t>
            </a:r>
            <a:r>
              <a:rPr dirty="0" sz="1600" spc="-165" b="1">
                <a:latin typeface="Trebuchet MS"/>
                <a:cs typeface="Trebuchet MS"/>
              </a:rPr>
              <a:t> </a:t>
            </a:r>
            <a:r>
              <a:rPr dirty="0" sz="1600" spc="-50" b="1">
                <a:latin typeface="Trebuchet MS"/>
                <a:cs typeface="Trebuchet MS"/>
              </a:rPr>
              <a:t>the</a:t>
            </a:r>
            <a:r>
              <a:rPr dirty="0" sz="1600" spc="-165" b="1">
                <a:latin typeface="Trebuchet MS"/>
                <a:cs typeface="Trebuchet MS"/>
              </a:rPr>
              <a:t> </a:t>
            </a:r>
            <a:r>
              <a:rPr dirty="0" sz="1600" spc="-55" b="1">
                <a:latin typeface="Trebuchet MS"/>
                <a:cs typeface="Trebuchet MS"/>
              </a:rPr>
              <a:t>content</a:t>
            </a:r>
            <a:r>
              <a:rPr dirty="0" sz="1600" spc="-165" b="1">
                <a:latin typeface="Trebuchet MS"/>
                <a:cs typeface="Trebuchet MS"/>
              </a:rPr>
              <a:t> </a:t>
            </a:r>
            <a:r>
              <a:rPr dirty="0" sz="1600" spc="-35" b="1">
                <a:latin typeface="Trebuchet MS"/>
                <a:cs typeface="Trebuchet MS"/>
              </a:rPr>
              <a:t>in</a:t>
            </a:r>
            <a:r>
              <a:rPr dirty="0" sz="1600" spc="-160" b="1">
                <a:latin typeface="Trebuchet MS"/>
                <a:cs typeface="Trebuchet MS"/>
              </a:rPr>
              <a:t> </a:t>
            </a:r>
            <a:r>
              <a:rPr dirty="0" sz="1600" spc="-10" b="1">
                <a:latin typeface="Trebuchet MS"/>
                <a:cs typeface="Trebuchet MS"/>
              </a:rPr>
              <a:t>a</a:t>
            </a:r>
            <a:r>
              <a:rPr dirty="0" sz="1600" spc="-165" b="1">
                <a:latin typeface="Trebuchet MS"/>
                <a:cs typeface="Trebuchet MS"/>
              </a:rPr>
              <a:t> </a:t>
            </a:r>
            <a:r>
              <a:rPr dirty="0" sz="1600" spc="-20" b="1">
                <a:latin typeface="Trebuchet MS"/>
                <a:cs typeface="Trebuchet MS"/>
              </a:rPr>
              <a:t>single</a:t>
            </a:r>
            <a:r>
              <a:rPr dirty="0" sz="1600" spc="-165" b="1">
                <a:latin typeface="Trebuchet MS"/>
                <a:cs typeface="Trebuchet MS"/>
              </a:rPr>
              <a:t> </a:t>
            </a:r>
            <a:r>
              <a:rPr dirty="0" sz="1600" spc="-55" b="1">
                <a:latin typeface="Trebuchet MS"/>
                <a:cs typeface="Trebuchet MS"/>
              </a:rPr>
              <a:t>tweet</a:t>
            </a:r>
            <a:r>
              <a:rPr dirty="0" sz="1600" spc="-165" b="1">
                <a:latin typeface="Trebuchet MS"/>
                <a:cs typeface="Trebuchet MS"/>
              </a:rPr>
              <a:t> </a:t>
            </a:r>
            <a:r>
              <a:rPr dirty="0" sz="1600" spc="-55" b="1">
                <a:latin typeface="Trebuchet MS"/>
                <a:cs typeface="Trebuchet MS"/>
              </a:rPr>
              <a:t>rather</a:t>
            </a:r>
            <a:r>
              <a:rPr dirty="0" sz="1600" spc="-160" b="1">
                <a:latin typeface="Trebuchet MS"/>
                <a:cs typeface="Trebuchet MS"/>
              </a:rPr>
              <a:t> </a:t>
            </a:r>
            <a:r>
              <a:rPr dirty="0" sz="1600" spc="-25" b="1">
                <a:latin typeface="Trebuchet MS"/>
                <a:cs typeface="Trebuchet MS"/>
              </a:rPr>
              <a:t>than</a:t>
            </a:r>
            <a:r>
              <a:rPr dirty="0" sz="1600" spc="-165" b="1">
                <a:latin typeface="Trebuchet MS"/>
                <a:cs typeface="Trebuchet MS"/>
              </a:rPr>
              <a:t> </a:t>
            </a:r>
            <a:r>
              <a:rPr dirty="0" sz="1600" spc="-40" b="1">
                <a:latin typeface="Trebuchet MS"/>
                <a:cs typeface="Trebuchet MS"/>
              </a:rPr>
              <a:t>creating</a:t>
            </a:r>
            <a:r>
              <a:rPr dirty="0" sz="1600" spc="-165" b="1">
                <a:latin typeface="Trebuchet MS"/>
                <a:cs typeface="Trebuchet MS"/>
              </a:rPr>
              <a:t> </a:t>
            </a:r>
            <a:r>
              <a:rPr dirty="0" sz="1600" spc="-30" b="1">
                <a:latin typeface="Trebuchet MS"/>
                <a:cs typeface="Trebuchet MS"/>
              </a:rPr>
              <a:t>multiple  </a:t>
            </a:r>
            <a:r>
              <a:rPr dirty="0" sz="1600" spc="-45" b="1">
                <a:latin typeface="Trebuchet MS"/>
                <a:cs typeface="Trebuchet MS"/>
              </a:rPr>
              <a:t>threads.</a:t>
            </a:r>
            <a:endParaRPr sz="1600">
              <a:latin typeface="Trebuchet MS"/>
              <a:cs typeface="Trebuchet MS"/>
            </a:endParaRPr>
          </a:p>
          <a:p>
            <a:pPr marL="367665" marR="43180" indent="-31242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1600" spc="-25" b="1">
                <a:latin typeface="Trebuchet MS"/>
                <a:cs typeface="Trebuchet MS"/>
              </a:rPr>
              <a:t>Allowing</a:t>
            </a:r>
            <a:r>
              <a:rPr dirty="0" sz="1600" spc="-165" b="1">
                <a:latin typeface="Trebuchet MS"/>
                <a:cs typeface="Trebuchet MS"/>
              </a:rPr>
              <a:t> </a:t>
            </a:r>
            <a:r>
              <a:rPr dirty="0" sz="1600" spc="-30" b="1">
                <a:latin typeface="Trebuchet MS"/>
                <a:cs typeface="Trebuchet MS"/>
              </a:rPr>
              <a:t>users</a:t>
            </a:r>
            <a:r>
              <a:rPr dirty="0" sz="1600" spc="-160" b="1">
                <a:latin typeface="Trebuchet MS"/>
                <a:cs typeface="Trebuchet MS"/>
              </a:rPr>
              <a:t> </a:t>
            </a:r>
            <a:r>
              <a:rPr dirty="0" sz="1600" spc="-35" b="1">
                <a:latin typeface="Trebuchet MS"/>
                <a:cs typeface="Trebuchet MS"/>
              </a:rPr>
              <a:t>to</a:t>
            </a:r>
            <a:r>
              <a:rPr dirty="0" sz="1600" spc="-165" b="1">
                <a:latin typeface="Trebuchet MS"/>
                <a:cs typeface="Trebuchet MS"/>
              </a:rPr>
              <a:t> </a:t>
            </a:r>
            <a:r>
              <a:rPr dirty="0" sz="1600" spc="-20" b="1">
                <a:latin typeface="Trebuchet MS"/>
                <a:cs typeface="Trebuchet MS"/>
              </a:rPr>
              <a:t>download</a:t>
            </a:r>
            <a:r>
              <a:rPr dirty="0" sz="1600" spc="-160" b="1">
                <a:latin typeface="Trebuchet MS"/>
                <a:cs typeface="Trebuchet MS"/>
              </a:rPr>
              <a:t> </a:t>
            </a:r>
            <a:r>
              <a:rPr dirty="0" sz="1600" spc="-35" b="1">
                <a:latin typeface="Trebuchet MS"/>
                <a:cs typeface="Trebuchet MS"/>
              </a:rPr>
              <a:t>media</a:t>
            </a:r>
            <a:r>
              <a:rPr dirty="0" sz="1600" spc="-165" b="1">
                <a:latin typeface="Trebuchet MS"/>
                <a:cs typeface="Trebuchet MS"/>
              </a:rPr>
              <a:t> </a:t>
            </a:r>
            <a:r>
              <a:rPr dirty="0" sz="1600" spc="-20" b="1">
                <a:latin typeface="Trebuchet MS"/>
                <a:cs typeface="Trebuchet MS"/>
              </a:rPr>
              <a:t>right</a:t>
            </a:r>
            <a:r>
              <a:rPr dirty="0" sz="1600" spc="-160" b="1">
                <a:latin typeface="Trebuchet MS"/>
                <a:cs typeface="Trebuchet MS"/>
              </a:rPr>
              <a:t> </a:t>
            </a:r>
            <a:r>
              <a:rPr dirty="0" sz="1600" spc="-35" b="1">
                <a:latin typeface="Trebuchet MS"/>
                <a:cs typeface="Trebuchet MS"/>
              </a:rPr>
              <a:t>from</a:t>
            </a:r>
            <a:r>
              <a:rPr dirty="0" sz="1600" spc="-165" b="1">
                <a:latin typeface="Trebuchet MS"/>
                <a:cs typeface="Trebuchet MS"/>
              </a:rPr>
              <a:t> </a:t>
            </a:r>
            <a:r>
              <a:rPr dirty="0" sz="1600" spc="-50" b="1">
                <a:latin typeface="Trebuchet MS"/>
                <a:cs typeface="Trebuchet MS"/>
              </a:rPr>
              <a:t>the</a:t>
            </a:r>
            <a:r>
              <a:rPr dirty="0" sz="1600" spc="-160" b="1">
                <a:latin typeface="Trebuchet MS"/>
                <a:cs typeface="Trebuchet MS"/>
              </a:rPr>
              <a:t> </a:t>
            </a:r>
            <a:r>
              <a:rPr dirty="0" sz="1600" spc="-15" b="1">
                <a:latin typeface="Trebuchet MS"/>
                <a:cs typeface="Trebuchet MS"/>
              </a:rPr>
              <a:t>app</a:t>
            </a:r>
            <a:r>
              <a:rPr dirty="0" sz="1600" spc="-165" b="1">
                <a:latin typeface="Trebuchet MS"/>
                <a:cs typeface="Trebuchet MS"/>
              </a:rPr>
              <a:t> </a:t>
            </a:r>
            <a:r>
              <a:rPr dirty="0" sz="1600" spc="-55" b="1">
                <a:latin typeface="Trebuchet MS"/>
                <a:cs typeface="Trebuchet MS"/>
              </a:rPr>
              <a:t>rather</a:t>
            </a:r>
            <a:r>
              <a:rPr dirty="0" sz="1600" spc="-160" b="1">
                <a:latin typeface="Trebuchet MS"/>
                <a:cs typeface="Trebuchet MS"/>
              </a:rPr>
              <a:t> </a:t>
            </a:r>
            <a:r>
              <a:rPr dirty="0" sz="1600" spc="-25" b="1">
                <a:latin typeface="Trebuchet MS"/>
                <a:cs typeface="Trebuchet MS"/>
              </a:rPr>
              <a:t>than</a:t>
            </a:r>
            <a:r>
              <a:rPr dirty="0" sz="1600" spc="-165" b="1">
                <a:latin typeface="Trebuchet MS"/>
                <a:cs typeface="Trebuchet MS"/>
              </a:rPr>
              <a:t> </a:t>
            </a:r>
            <a:r>
              <a:rPr dirty="0" sz="1600" spc="-10" b="1">
                <a:latin typeface="Trebuchet MS"/>
                <a:cs typeface="Trebuchet MS"/>
              </a:rPr>
              <a:t>using</a:t>
            </a:r>
            <a:r>
              <a:rPr dirty="0" sz="1600" spc="-160" b="1">
                <a:latin typeface="Trebuchet MS"/>
                <a:cs typeface="Trebuchet MS"/>
              </a:rPr>
              <a:t> </a:t>
            </a:r>
            <a:r>
              <a:rPr dirty="0" sz="1600" spc="-20" b="1">
                <a:latin typeface="Trebuchet MS"/>
                <a:cs typeface="Trebuchet MS"/>
              </a:rPr>
              <a:t>any</a:t>
            </a:r>
            <a:r>
              <a:rPr dirty="0" sz="1600" spc="-165" b="1">
                <a:latin typeface="Trebuchet MS"/>
                <a:cs typeface="Trebuchet MS"/>
              </a:rPr>
              <a:t> </a:t>
            </a:r>
            <a:r>
              <a:rPr dirty="0" sz="1600" spc="-55" b="1">
                <a:latin typeface="Trebuchet MS"/>
                <a:cs typeface="Trebuchet MS"/>
              </a:rPr>
              <a:t>other</a:t>
            </a:r>
            <a:r>
              <a:rPr dirty="0" sz="1600" spc="-160" b="1">
                <a:latin typeface="Trebuchet MS"/>
                <a:cs typeface="Trebuchet MS"/>
              </a:rPr>
              <a:t> </a:t>
            </a:r>
            <a:r>
              <a:rPr dirty="0" sz="1600" spc="-55" b="1">
                <a:latin typeface="Trebuchet MS"/>
                <a:cs typeface="Trebuchet MS"/>
              </a:rPr>
              <a:t>3</a:t>
            </a:r>
            <a:r>
              <a:rPr dirty="0" baseline="31746" sz="1575" spc="-82" b="1">
                <a:latin typeface="Trebuchet MS"/>
                <a:cs typeface="Trebuchet MS"/>
              </a:rPr>
              <a:t>rd </a:t>
            </a:r>
            <a:r>
              <a:rPr dirty="0" sz="1050" spc="-55" b="1">
                <a:latin typeface="Trebuchet MS"/>
                <a:cs typeface="Trebuchet MS"/>
              </a:rPr>
              <a:t> </a:t>
            </a:r>
            <a:r>
              <a:rPr dirty="0" sz="1600" spc="-30" b="1">
                <a:latin typeface="Trebuchet MS"/>
                <a:cs typeface="Trebuchet MS"/>
              </a:rPr>
              <a:t>party</a:t>
            </a:r>
            <a:r>
              <a:rPr dirty="0" sz="1600" spc="-170" b="1">
                <a:latin typeface="Trebuchet MS"/>
                <a:cs typeface="Trebuchet MS"/>
              </a:rPr>
              <a:t> </a:t>
            </a:r>
            <a:r>
              <a:rPr dirty="0" sz="1600" spc="-55" b="1">
                <a:latin typeface="Trebuchet MS"/>
                <a:cs typeface="Trebuchet MS"/>
              </a:rPr>
              <a:t>websites</a:t>
            </a:r>
            <a:r>
              <a:rPr dirty="0" sz="1600" spc="-55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367665" marR="1038860" indent="-31242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1600" spc="-10" b="1">
                <a:latin typeface="Trebuchet MS"/>
                <a:cs typeface="Trebuchet MS"/>
              </a:rPr>
              <a:t>Using</a:t>
            </a:r>
            <a:r>
              <a:rPr dirty="0" sz="1600" spc="-165" b="1">
                <a:latin typeface="Trebuchet MS"/>
                <a:cs typeface="Trebuchet MS"/>
              </a:rPr>
              <a:t> </a:t>
            </a:r>
            <a:r>
              <a:rPr dirty="0" sz="1600" spc="-20" b="1">
                <a:latin typeface="Trebuchet MS"/>
                <a:cs typeface="Trebuchet MS"/>
              </a:rPr>
              <a:t>bigger</a:t>
            </a:r>
            <a:r>
              <a:rPr dirty="0" sz="1600" spc="-160" b="1">
                <a:latin typeface="Trebuchet MS"/>
                <a:cs typeface="Trebuchet MS"/>
              </a:rPr>
              <a:t> </a:t>
            </a:r>
            <a:r>
              <a:rPr dirty="0" sz="1600" spc="-35" b="1">
                <a:latin typeface="Trebuchet MS"/>
                <a:cs typeface="Trebuchet MS"/>
              </a:rPr>
              <a:t>dataset</a:t>
            </a:r>
            <a:r>
              <a:rPr dirty="0" sz="1600" spc="-165" b="1">
                <a:latin typeface="Trebuchet MS"/>
                <a:cs typeface="Trebuchet MS"/>
              </a:rPr>
              <a:t> </a:t>
            </a:r>
            <a:r>
              <a:rPr dirty="0" sz="1600" spc="-35" b="1">
                <a:latin typeface="Trebuchet MS"/>
                <a:cs typeface="Trebuchet MS"/>
              </a:rPr>
              <a:t>to</a:t>
            </a:r>
            <a:r>
              <a:rPr dirty="0" sz="1600" spc="-160" b="1">
                <a:latin typeface="Trebuchet MS"/>
                <a:cs typeface="Trebuchet MS"/>
              </a:rPr>
              <a:t> </a:t>
            </a:r>
            <a:r>
              <a:rPr dirty="0" sz="1600" spc="-40" b="1">
                <a:latin typeface="Trebuchet MS"/>
                <a:cs typeface="Trebuchet MS"/>
              </a:rPr>
              <a:t>improve</a:t>
            </a:r>
            <a:r>
              <a:rPr dirty="0" sz="1600" spc="-165" b="1">
                <a:latin typeface="Trebuchet MS"/>
                <a:cs typeface="Trebuchet MS"/>
              </a:rPr>
              <a:t> </a:t>
            </a:r>
            <a:r>
              <a:rPr dirty="0" sz="1600" spc="-70" b="1">
                <a:latin typeface="Trebuchet MS"/>
                <a:cs typeface="Trebuchet MS"/>
              </a:rPr>
              <a:t>accuracy,</a:t>
            </a:r>
            <a:r>
              <a:rPr dirty="0" sz="1600" spc="-160" b="1">
                <a:latin typeface="Trebuchet MS"/>
                <a:cs typeface="Trebuchet MS"/>
              </a:rPr>
              <a:t> </a:t>
            </a:r>
            <a:r>
              <a:rPr dirty="0" sz="1600" spc="-35" b="1">
                <a:latin typeface="Trebuchet MS"/>
                <a:cs typeface="Trebuchet MS"/>
              </a:rPr>
              <a:t>considering</a:t>
            </a:r>
            <a:r>
              <a:rPr dirty="0" sz="1600" spc="-165" b="1">
                <a:latin typeface="Trebuchet MS"/>
                <a:cs typeface="Trebuchet MS"/>
              </a:rPr>
              <a:t> </a:t>
            </a:r>
            <a:r>
              <a:rPr dirty="0" sz="1600" spc="-50" b="1">
                <a:latin typeface="Trebuchet MS"/>
                <a:cs typeface="Trebuchet MS"/>
              </a:rPr>
              <a:t>the</a:t>
            </a:r>
            <a:r>
              <a:rPr dirty="0" sz="1600" spc="-160" b="1">
                <a:latin typeface="Trebuchet MS"/>
                <a:cs typeface="Trebuchet MS"/>
              </a:rPr>
              <a:t> </a:t>
            </a:r>
            <a:r>
              <a:rPr dirty="0" sz="1600" spc="-40" b="1">
                <a:latin typeface="Trebuchet MS"/>
                <a:cs typeface="Trebuchet MS"/>
              </a:rPr>
              <a:t>emoticons</a:t>
            </a:r>
            <a:r>
              <a:rPr dirty="0" sz="1600" spc="-165" b="1">
                <a:latin typeface="Trebuchet MS"/>
                <a:cs typeface="Trebuchet MS"/>
              </a:rPr>
              <a:t> </a:t>
            </a:r>
            <a:r>
              <a:rPr dirty="0" sz="1600" spc="-20" b="1">
                <a:latin typeface="Trebuchet MS"/>
                <a:cs typeface="Trebuchet MS"/>
              </a:rPr>
              <a:t>and  </a:t>
            </a:r>
            <a:r>
              <a:rPr dirty="0" sz="1600" spc="-40" b="1">
                <a:latin typeface="Trebuchet MS"/>
                <a:cs typeface="Trebuchet MS"/>
              </a:rPr>
              <a:t>iternationalization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524827"/>
            <a:ext cx="330581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9E1C33"/>
                </a:solidFill>
                <a:latin typeface="Times New Roman"/>
                <a:cs typeface="Times New Roman"/>
              </a:rPr>
              <a:t>Limitations </a:t>
            </a:r>
            <a:r>
              <a:rPr dirty="0" sz="2000" spc="30">
                <a:solidFill>
                  <a:srgbClr val="9E1C33"/>
                </a:solidFill>
                <a:latin typeface="Times New Roman"/>
                <a:cs typeface="Times New Roman"/>
              </a:rPr>
              <a:t>of </a:t>
            </a:r>
            <a:r>
              <a:rPr dirty="0" sz="2000" spc="5">
                <a:solidFill>
                  <a:srgbClr val="9E1C33"/>
                </a:solidFill>
                <a:latin typeface="Times New Roman"/>
                <a:cs typeface="Times New Roman"/>
              </a:rPr>
              <a:t>existing</a:t>
            </a:r>
            <a:r>
              <a:rPr dirty="0" sz="2000" spc="-180">
                <a:solidFill>
                  <a:srgbClr val="9E1C33"/>
                </a:solidFill>
                <a:latin typeface="Times New Roman"/>
                <a:cs typeface="Times New Roman"/>
              </a:rPr>
              <a:t> </a:t>
            </a:r>
            <a:r>
              <a:rPr dirty="0" sz="2000" spc="-40">
                <a:solidFill>
                  <a:srgbClr val="9E1C33"/>
                </a:solidFill>
                <a:latin typeface="Times New Roman"/>
                <a:cs typeface="Times New Roman"/>
              </a:rPr>
              <a:t>systems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 spc="-30"/>
              <a:t>2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0"/>
              <a:t>SE </a:t>
            </a:r>
            <a:r>
              <a:rPr dirty="0" spc="-10"/>
              <a:t>Mini </a:t>
            </a:r>
            <a:r>
              <a:rPr dirty="0" spc="-25"/>
              <a:t>Project </a:t>
            </a:r>
            <a:r>
              <a:rPr dirty="0" spc="-30"/>
              <a:t>Mock 1</a:t>
            </a:r>
            <a:r>
              <a:rPr dirty="0" spc="-210"/>
              <a:t> </a:t>
            </a:r>
            <a:r>
              <a:rPr dirty="0" spc="-20"/>
              <a:t>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7042" y="1500562"/>
            <a:ext cx="7738109" cy="3591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1310" indent="-3092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20675" algn="l"/>
                <a:tab pos="321945" algn="l"/>
              </a:tabLst>
            </a:pPr>
            <a:r>
              <a:rPr dirty="0" sz="1800" spc="-60" b="1">
                <a:latin typeface="Trebuchet MS"/>
                <a:cs typeface="Trebuchet MS"/>
              </a:rPr>
              <a:t>Current </a:t>
            </a:r>
            <a:r>
              <a:rPr dirty="0" sz="1800" spc="-70" b="1">
                <a:latin typeface="Trebuchet MS"/>
                <a:cs typeface="Trebuchet MS"/>
              </a:rPr>
              <a:t>Twitter</a:t>
            </a:r>
            <a:r>
              <a:rPr dirty="0" sz="1800" spc="-315" b="1">
                <a:latin typeface="Trebuchet MS"/>
                <a:cs typeface="Trebuchet MS"/>
              </a:rPr>
              <a:t> </a:t>
            </a:r>
            <a:r>
              <a:rPr dirty="0" sz="1800" spc="-25" b="1">
                <a:latin typeface="Trebuchet MS"/>
                <a:cs typeface="Trebuchet MS"/>
              </a:rPr>
              <a:t>limits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rebuchet MS"/>
              <a:cs typeface="Trebuchet MS"/>
            </a:endParaRPr>
          </a:p>
          <a:p>
            <a:pPr marL="321310" indent="-309245">
              <a:lnSpc>
                <a:spcPct val="100000"/>
              </a:lnSpc>
              <a:buFont typeface="Arial"/>
              <a:buChar char="•"/>
              <a:tabLst>
                <a:tab pos="320675" algn="l"/>
                <a:tab pos="321945" algn="l"/>
              </a:tabLst>
            </a:pPr>
            <a:r>
              <a:rPr dirty="0" sz="1800" spc="-165">
                <a:latin typeface="Verdana"/>
                <a:cs typeface="Verdana"/>
              </a:rPr>
              <a:t>The</a:t>
            </a:r>
            <a:r>
              <a:rPr dirty="0" sz="1800" spc="-275">
                <a:latin typeface="Verdana"/>
                <a:cs typeface="Verdana"/>
              </a:rPr>
              <a:t> </a:t>
            </a:r>
            <a:r>
              <a:rPr dirty="0" sz="1800" spc="-150">
                <a:latin typeface="Verdana"/>
                <a:cs typeface="Verdana"/>
              </a:rPr>
              <a:t>current</a:t>
            </a:r>
            <a:r>
              <a:rPr dirty="0" sz="1800" spc="-275">
                <a:latin typeface="Verdana"/>
                <a:cs typeface="Verdana"/>
              </a:rPr>
              <a:t> </a:t>
            </a:r>
            <a:r>
              <a:rPr dirty="0" sz="1800" spc="-130">
                <a:latin typeface="Verdana"/>
                <a:cs typeface="Verdana"/>
              </a:rPr>
              <a:t>technical</a:t>
            </a:r>
            <a:r>
              <a:rPr dirty="0" sz="1800" spc="-275">
                <a:latin typeface="Verdana"/>
                <a:cs typeface="Verdana"/>
              </a:rPr>
              <a:t> </a:t>
            </a:r>
            <a:r>
              <a:rPr dirty="0" sz="1800" spc="-120">
                <a:latin typeface="Verdana"/>
                <a:cs typeface="Verdana"/>
              </a:rPr>
              <a:t>limits</a:t>
            </a:r>
            <a:r>
              <a:rPr dirty="0" sz="1800" spc="-275">
                <a:latin typeface="Verdana"/>
                <a:cs typeface="Verdana"/>
              </a:rPr>
              <a:t> </a:t>
            </a:r>
            <a:r>
              <a:rPr dirty="0" sz="1800" spc="-130">
                <a:latin typeface="Verdana"/>
                <a:cs typeface="Verdana"/>
              </a:rPr>
              <a:t>for</a:t>
            </a:r>
            <a:r>
              <a:rPr dirty="0" sz="1800" spc="-275">
                <a:latin typeface="Verdana"/>
                <a:cs typeface="Verdana"/>
              </a:rPr>
              <a:t> </a:t>
            </a:r>
            <a:r>
              <a:rPr dirty="0" sz="1800" spc="-155">
                <a:latin typeface="Verdana"/>
                <a:cs typeface="Verdana"/>
              </a:rPr>
              <a:t>accounts</a:t>
            </a:r>
            <a:r>
              <a:rPr dirty="0" sz="1800" spc="-275">
                <a:latin typeface="Verdana"/>
                <a:cs typeface="Verdana"/>
              </a:rPr>
              <a:t> </a:t>
            </a:r>
            <a:r>
              <a:rPr dirty="0" sz="1800" spc="-225">
                <a:latin typeface="Verdana"/>
                <a:cs typeface="Verdana"/>
              </a:rPr>
              <a:t>are:</a:t>
            </a:r>
            <a:endParaRPr sz="1800">
              <a:latin typeface="Verdana"/>
              <a:cs typeface="Verdana"/>
            </a:endParaRPr>
          </a:p>
          <a:p>
            <a:pPr marL="321310" indent="-309245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20675" algn="l"/>
                <a:tab pos="321945" algn="l"/>
              </a:tabLst>
            </a:pPr>
            <a:r>
              <a:rPr dirty="0" sz="1800" spc="-60" b="1">
                <a:latin typeface="Trebuchet MS"/>
                <a:cs typeface="Trebuchet MS"/>
              </a:rPr>
              <a:t>Direct</a:t>
            </a:r>
            <a:r>
              <a:rPr dirty="0" sz="1800" spc="-185" b="1">
                <a:latin typeface="Trebuchet MS"/>
                <a:cs typeface="Trebuchet MS"/>
              </a:rPr>
              <a:t> </a:t>
            </a:r>
            <a:r>
              <a:rPr dirty="0" sz="1800" spc="-15" b="1">
                <a:latin typeface="Trebuchet MS"/>
                <a:cs typeface="Trebuchet MS"/>
              </a:rPr>
              <a:t>Messages</a:t>
            </a:r>
            <a:r>
              <a:rPr dirty="0" sz="1800" spc="-185" b="1">
                <a:latin typeface="Trebuchet MS"/>
                <a:cs typeface="Trebuchet MS"/>
              </a:rPr>
              <a:t> </a:t>
            </a:r>
            <a:r>
              <a:rPr dirty="0" sz="1800" spc="-75" b="1">
                <a:latin typeface="Trebuchet MS"/>
                <a:cs typeface="Trebuchet MS"/>
              </a:rPr>
              <a:t>(daily)</a:t>
            </a:r>
            <a:r>
              <a:rPr dirty="0" sz="1800" spc="-75">
                <a:latin typeface="Verdana"/>
                <a:cs typeface="Verdana"/>
              </a:rPr>
              <a:t>:</a:t>
            </a:r>
            <a:r>
              <a:rPr dirty="0" sz="1800" spc="-275">
                <a:latin typeface="Verdana"/>
                <a:cs typeface="Verdana"/>
              </a:rPr>
              <a:t> </a:t>
            </a:r>
            <a:r>
              <a:rPr dirty="0" sz="1800" spc="-165">
                <a:latin typeface="Verdana"/>
                <a:cs typeface="Verdana"/>
              </a:rPr>
              <a:t>The</a:t>
            </a:r>
            <a:r>
              <a:rPr dirty="0" sz="1800" spc="-275">
                <a:latin typeface="Verdana"/>
                <a:cs typeface="Verdana"/>
              </a:rPr>
              <a:t> </a:t>
            </a:r>
            <a:r>
              <a:rPr dirty="0" sz="1800" spc="-100">
                <a:latin typeface="Verdana"/>
                <a:cs typeface="Verdana"/>
              </a:rPr>
              <a:t>limit</a:t>
            </a:r>
            <a:r>
              <a:rPr dirty="0" sz="1800" spc="-270">
                <a:latin typeface="Verdana"/>
                <a:cs typeface="Verdana"/>
              </a:rPr>
              <a:t> </a:t>
            </a:r>
            <a:r>
              <a:rPr dirty="0" sz="1800" spc="-120">
                <a:latin typeface="Verdana"/>
                <a:cs typeface="Verdana"/>
              </a:rPr>
              <a:t>is</a:t>
            </a:r>
            <a:r>
              <a:rPr dirty="0" sz="1800" spc="-275">
                <a:latin typeface="Verdana"/>
                <a:cs typeface="Verdana"/>
              </a:rPr>
              <a:t> </a:t>
            </a:r>
            <a:r>
              <a:rPr dirty="0" sz="1800" spc="-245">
                <a:latin typeface="Verdana"/>
                <a:cs typeface="Verdana"/>
              </a:rPr>
              <a:t>1,000</a:t>
            </a:r>
            <a:r>
              <a:rPr dirty="0" sz="1800" spc="-275">
                <a:latin typeface="Verdana"/>
                <a:cs typeface="Verdana"/>
              </a:rPr>
              <a:t> </a:t>
            </a:r>
            <a:r>
              <a:rPr dirty="0" sz="1800" spc="-200">
                <a:latin typeface="Verdana"/>
                <a:cs typeface="Verdana"/>
              </a:rPr>
              <a:t>messages</a:t>
            </a:r>
            <a:r>
              <a:rPr dirty="0" sz="1800" spc="-275">
                <a:latin typeface="Verdana"/>
                <a:cs typeface="Verdana"/>
              </a:rPr>
              <a:t> </a:t>
            </a:r>
            <a:r>
              <a:rPr dirty="0" sz="1800" spc="-155">
                <a:latin typeface="Verdana"/>
                <a:cs typeface="Verdana"/>
              </a:rPr>
              <a:t>sent</a:t>
            </a:r>
            <a:r>
              <a:rPr dirty="0" sz="1800" spc="-270">
                <a:latin typeface="Verdana"/>
                <a:cs typeface="Verdana"/>
              </a:rPr>
              <a:t> </a:t>
            </a:r>
            <a:r>
              <a:rPr dirty="0" sz="1800" spc="-150">
                <a:latin typeface="Verdana"/>
                <a:cs typeface="Verdana"/>
              </a:rPr>
              <a:t>per</a:t>
            </a:r>
            <a:r>
              <a:rPr dirty="0" sz="1800" spc="-275">
                <a:latin typeface="Verdana"/>
                <a:cs typeface="Verdana"/>
              </a:rPr>
              <a:t> </a:t>
            </a:r>
            <a:r>
              <a:rPr dirty="0" sz="1800" spc="-200">
                <a:latin typeface="Verdana"/>
                <a:cs typeface="Verdana"/>
              </a:rPr>
              <a:t>day.</a:t>
            </a:r>
            <a:endParaRPr sz="1800">
              <a:latin typeface="Verdana"/>
              <a:cs typeface="Verdana"/>
            </a:endParaRPr>
          </a:p>
          <a:p>
            <a:pPr marL="321310" marR="506095" indent="-309245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20675" algn="l"/>
                <a:tab pos="321945" algn="l"/>
              </a:tabLst>
            </a:pPr>
            <a:r>
              <a:rPr dirty="0" sz="1800" spc="-114" b="1">
                <a:latin typeface="Trebuchet MS"/>
                <a:cs typeface="Trebuchet MS"/>
              </a:rPr>
              <a:t>Tweets</a:t>
            </a:r>
            <a:r>
              <a:rPr dirty="0" sz="1800" spc="-114">
                <a:latin typeface="Verdana"/>
                <a:cs typeface="Verdana"/>
              </a:rPr>
              <a:t>:</a:t>
            </a:r>
            <a:r>
              <a:rPr dirty="0" sz="1800" spc="-270">
                <a:latin typeface="Verdana"/>
                <a:cs typeface="Verdana"/>
              </a:rPr>
              <a:t> </a:t>
            </a:r>
            <a:r>
              <a:rPr dirty="0" sz="1800" spc="-245">
                <a:latin typeface="Verdana"/>
                <a:cs typeface="Verdana"/>
              </a:rPr>
              <a:t>2,400</a:t>
            </a:r>
            <a:r>
              <a:rPr dirty="0" sz="1800" spc="-270">
                <a:latin typeface="Verdana"/>
                <a:cs typeface="Verdana"/>
              </a:rPr>
              <a:t> </a:t>
            </a:r>
            <a:r>
              <a:rPr dirty="0" sz="1800" spc="-150">
                <a:latin typeface="Verdana"/>
                <a:cs typeface="Verdana"/>
              </a:rPr>
              <a:t>per</a:t>
            </a:r>
            <a:r>
              <a:rPr dirty="0" sz="1800" spc="-270">
                <a:latin typeface="Verdana"/>
                <a:cs typeface="Verdana"/>
              </a:rPr>
              <a:t> </a:t>
            </a:r>
            <a:r>
              <a:rPr dirty="0" sz="1800" spc="-200">
                <a:latin typeface="Verdana"/>
                <a:cs typeface="Verdana"/>
              </a:rPr>
              <a:t>day.</a:t>
            </a:r>
            <a:r>
              <a:rPr dirty="0" sz="1800" spc="-270">
                <a:latin typeface="Verdana"/>
                <a:cs typeface="Verdana"/>
              </a:rPr>
              <a:t> </a:t>
            </a:r>
            <a:r>
              <a:rPr dirty="0" sz="1800" spc="-165">
                <a:latin typeface="Verdana"/>
                <a:cs typeface="Verdana"/>
              </a:rPr>
              <a:t>The</a:t>
            </a:r>
            <a:r>
              <a:rPr dirty="0" sz="1800" spc="-270">
                <a:latin typeface="Verdana"/>
                <a:cs typeface="Verdana"/>
              </a:rPr>
              <a:t> </a:t>
            </a:r>
            <a:r>
              <a:rPr dirty="0" sz="1800" spc="-125">
                <a:latin typeface="Verdana"/>
                <a:cs typeface="Verdana"/>
              </a:rPr>
              <a:t>daily</a:t>
            </a:r>
            <a:r>
              <a:rPr dirty="0" sz="1800" spc="-270">
                <a:latin typeface="Verdana"/>
                <a:cs typeface="Verdana"/>
              </a:rPr>
              <a:t> </a:t>
            </a:r>
            <a:r>
              <a:rPr dirty="0" sz="1800" spc="-155">
                <a:latin typeface="Verdana"/>
                <a:cs typeface="Verdana"/>
              </a:rPr>
              <a:t>update</a:t>
            </a:r>
            <a:r>
              <a:rPr dirty="0" sz="1800" spc="-270">
                <a:latin typeface="Verdana"/>
                <a:cs typeface="Verdana"/>
              </a:rPr>
              <a:t> </a:t>
            </a:r>
            <a:r>
              <a:rPr dirty="0" sz="1800" spc="-100">
                <a:latin typeface="Verdana"/>
                <a:cs typeface="Verdana"/>
              </a:rPr>
              <a:t>limit</a:t>
            </a:r>
            <a:r>
              <a:rPr dirty="0" sz="1800" spc="-270">
                <a:latin typeface="Verdana"/>
                <a:cs typeface="Verdana"/>
              </a:rPr>
              <a:t> </a:t>
            </a:r>
            <a:r>
              <a:rPr dirty="0" sz="1800" spc="-120">
                <a:latin typeface="Verdana"/>
                <a:cs typeface="Verdana"/>
              </a:rPr>
              <a:t>is</a:t>
            </a:r>
            <a:r>
              <a:rPr dirty="0" sz="1800" spc="-270">
                <a:latin typeface="Verdana"/>
                <a:cs typeface="Verdana"/>
              </a:rPr>
              <a:t> </a:t>
            </a:r>
            <a:r>
              <a:rPr dirty="0" sz="1800" spc="-145">
                <a:latin typeface="Verdana"/>
                <a:cs typeface="Verdana"/>
              </a:rPr>
              <a:t>further</a:t>
            </a:r>
            <a:r>
              <a:rPr dirty="0" sz="1800" spc="-270">
                <a:latin typeface="Verdana"/>
                <a:cs typeface="Verdana"/>
              </a:rPr>
              <a:t> </a:t>
            </a:r>
            <a:r>
              <a:rPr dirty="0" sz="1800" spc="-160">
                <a:latin typeface="Verdana"/>
                <a:cs typeface="Verdana"/>
              </a:rPr>
              <a:t>broken</a:t>
            </a:r>
            <a:r>
              <a:rPr dirty="0" sz="1800" spc="-270">
                <a:latin typeface="Verdana"/>
                <a:cs typeface="Verdana"/>
              </a:rPr>
              <a:t> </a:t>
            </a:r>
            <a:r>
              <a:rPr dirty="0" sz="1800" spc="-150">
                <a:latin typeface="Verdana"/>
                <a:cs typeface="Verdana"/>
              </a:rPr>
              <a:t>down</a:t>
            </a:r>
            <a:r>
              <a:rPr dirty="0" sz="1800" spc="-270">
                <a:latin typeface="Verdana"/>
                <a:cs typeface="Verdana"/>
              </a:rPr>
              <a:t> </a:t>
            </a:r>
            <a:r>
              <a:rPr dirty="0" sz="1800" spc="-114">
                <a:latin typeface="Verdana"/>
                <a:cs typeface="Verdana"/>
              </a:rPr>
              <a:t>into  </a:t>
            </a:r>
            <a:r>
              <a:rPr dirty="0" sz="1800" spc="-145">
                <a:latin typeface="Verdana"/>
                <a:cs typeface="Verdana"/>
              </a:rPr>
              <a:t>smaller</a:t>
            </a:r>
            <a:r>
              <a:rPr dirty="0" sz="1800" spc="-270">
                <a:latin typeface="Verdana"/>
                <a:cs typeface="Verdana"/>
              </a:rPr>
              <a:t> </a:t>
            </a:r>
            <a:r>
              <a:rPr dirty="0" sz="1800" spc="-120">
                <a:latin typeface="Verdana"/>
                <a:cs typeface="Verdana"/>
              </a:rPr>
              <a:t>limits</a:t>
            </a:r>
            <a:r>
              <a:rPr dirty="0" sz="1800" spc="-270">
                <a:latin typeface="Verdana"/>
                <a:cs typeface="Verdana"/>
              </a:rPr>
              <a:t> </a:t>
            </a:r>
            <a:r>
              <a:rPr dirty="0" sz="1800" spc="-130">
                <a:latin typeface="Verdana"/>
                <a:cs typeface="Verdana"/>
              </a:rPr>
              <a:t>for</a:t>
            </a:r>
            <a:r>
              <a:rPr dirty="0" sz="1800" spc="-265">
                <a:latin typeface="Verdana"/>
                <a:cs typeface="Verdana"/>
              </a:rPr>
              <a:t> </a:t>
            </a:r>
            <a:r>
              <a:rPr dirty="0" sz="1800" spc="-165">
                <a:latin typeface="Verdana"/>
                <a:cs typeface="Verdana"/>
              </a:rPr>
              <a:t>semi-hourly</a:t>
            </a:r>
            <a:r>
              <a:rPr dirty="0" sz="1800" spc="-270">
                <a:latin typeface="Verdana"/>
                <a:cs typeface="Verdana"/>
              </a:rPr>
              <a:t> </a:t>
            </a:r>
            <a:r>
              <a:rPr dirty="0" sz="1800" spc="-150">
                <a:latin typeface="Verdana"/>
                <a:cs typeface="Verdana"/>
              </a:rPr>
              <a:t>intervals.</a:t>
            </a:r>
            <a:r>
              <a:rPr dirty="0" sz="1800" spc="-265">
                <a:latin typeface="Verdana"/>
                <a:cs typeface="Verdana"/>
              </a:rPr>
              <a:t> </a:t>
            </a:r>
            <a:r>
              <a:rPr dirty="0" sz="1800" spc="-180">
                <a:latin typeface="Verdana"/>
                <a:cs typeface="Verdana"/>
              </a:rPr>
              <a:t>Retweets</a:t>
            </a:r>
            <a:r>
              <a:rPr dirty="0" sz="1800" spc="-270">
                <a:latin typeface="Verdana"/>
                <a:cs typeface="Verdana"/>
              </a:rPr>
              <a:t> </a:t>
            </a:r>
            <a:r>
              <a:rPr dirty="0" sz="1800" spc="-175">
                <a:latin typeface="Verdana"/>
                <a:cs typeface="Verdana"/>
              </a:rPr>
              <a:t>are</a:t>
            </a:r>
            <a:r>
              <a:rPr dirty="0" sz="1800" spc="-270">
                <a:latin typeface="Verdana"/>
                <a:cs typeface="Verdana"/>
              </a:rPr>
              <a:t> </a:t>
            </a:r>
            <a:r>
              <a:rPr dirty="0" sz="1800" spc="-150">
                <a:latin typeface="Verdana"/>
                <a:cs typeface="Verdana"/>
              </a:rPr>
              <a:t>counted</a:t>
            </a:r>
            <a:r>
              <a:rPr dirty="0" sz="1800" spc="-265">
                <a:latin typeface="Verdana"/>
                <a:cs typeface="Verdana"/>
              </a:rPr>
              <a:t> </a:t>
            </a:r>
            <a:r>
              <a:rPr dirty="0" sz="1800" spc="-180">
                <a:latin typeface="Verdana"/>
                <a:cs typeface="Verdana"/>
              </a:rPr>
              <a:t>as</a:t>
            </a:r>
            <a:r>
              <a:rPr dirty="0" sz="1800" spc="-270">
                <a:latin typeface="Verdana"/>
                <a:cs typeface="Verdana"/>
              </a:rPr>
              <a:t> </a:t>
            </a:r>
            <a:r>
              <a:rPr dirty="0" sz="1800" spc="-185">
                <a:latin typeface="Verdana"/>
                <a:cs typeface="Verdana"/>
              </a:rPr>
              <a:t>Tweets.</a:t>
            </a:r>
            <a:endParaRPr sz="1800">
              <a:latin typeface="Verdana"/>
              <a:cs typeface="Verdana"/>
            </a:endParaRPr>
          </a:p>
          <a:p>
            <a:pPr marL="321310" indent="-309245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20675" algn="l"/>
                <a:tab pos="321945" algn="l"/>
              </a:tabLst>
            </a:pPr>
            <a:r>
              <a:rPr dirty="0" sz="1800" spc="-30" b="1">
                <a:latin typeface="Trebuchet MS"/>
                <a:cs typeface="Trebuchet MS"/>
              </a:rPr>
              <a:t>Changes</a:t>
            </a:r>
            <a:r>
              <a:rPr dirty="0" sz="1800" spc="-190" b="1">
                <a:latin typeface="Trebuchet MS"/>
                <a:cs typeface="Trebuchet MS"/>
              </a:rPr>
              <a:t> </a:t>
            </a:r>
            <a:r>
              <a:rPr dirty="0" sz="1800" spc="-40" b="1">
                <a:latin typeface="Trebuchet MS"/>
                <a:cs typeface="Trebuchet MS"/>
              </a:rPr>
              <a:t>to</a:t>
            </a:r>
            <a:r>
              <a:rPr dirty="0" sz="1800" spc="-190" b="1">
                <a:latin typeface="Trebuchet MS"/>
                <a:cs typeface="Trebuchet MS"/>
              </a:rPr>
              <a:t> </a:t>
            </a:r>
            <a:r>
              <a:rPr dirty="0" sz="1800" spc="-60" b="1">
                <a:latin typeface="Trebuchet MS"/>
                <a:cs typeface="Trebuchet MS"/>
              </a:rPr>
              <a:t>account</a:t>
            </a:r>
            <a:r>
              <a:rPr dirty="0" sz="1800" spc="-185" b="1">
                <a:latin typeface="Trebuchet MS"/>
                <a:cs typeface="Trebuchet MS"/>
              </a:rPr>
              <a:t> </a:t>
            </a:r>
            <a:r>
              <a:rPr dirty="0" sz="1800" spc="-95" b="1">
                <a:latin typeface="Trebuchet MS"/>
                <a:cs typeface="Trebuchet MS"/>
              </a:rPr>
              <a:t>email</a:t>
            </a:r>
            <a:r>
              <a:rPr dirty="0" sz="1800" spc="-95">
                <a:latin typeface="Verdana"/>
                <a:cs typeface="Verdana"/>
              </a:rPr>
              <a:t>:</a:t>
            </a:r>
            <a:r>
              <a:rPr dirty="0" sz="1800" spc="-280">
                <a:latin typeface="Verdana"/>
                <a:cs typeface="Verdana"/>
              </a:rPr>
              <a:t> </a:t>
            </a:r>
            <a:r>
              <a:rPr dirty="0" sz="1800" spc="-250">
                <a:latin typeface="Verdana"/>
                <a:cs typeface="Verdana"/>
              </a:rPr>
              <a:t>4</a:t>
            </a:r>
            <a:r>
              <a:rPr dirty="0" sz="1800" spc="-275">
                <a:latin typeface="Verdana"/>
                <a:cs typeface="Verdana"/>
              </a:rPr>
              <a:t> </a:t>
            </a:r>
            <a:r>
              <a:rPr dirty="0" sz="1800" spc="-150">
                <a:latin typeface="Verdana"/>
                <a:cs typeface="Verdana"/>
              </a:rPr>
              <a:t>per</a:t>
            </a:r>
            <a:r>
              <a:rPr dirty="0" sz="1800" spc="-280">
                <a:latin typeface="Verdana"/>
                <a:cs typeface="Verdana"/>
              </a:rPr>
              <a:t> </a:t>
            </a:r>
            <a:r>
              <a:rPr dirty="0" sz="1800" spc="-180">
                <a:latin typeface="Verdana"/>
                <a:cs typeface="Verdana"/>
              </a:rPr>
              <a:t>hour.</a:t>
            </a:r>
            <a:endParaRPr sz="1800">
              <a:latin typeface="Verdana"/>
              <a:cs typeface="Verdana"/>
            </a:endParaRPr>
          </a:p>
          <a:p>
            <a:pPr marL="321310" marR="5080" indent="-309245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20675" algn="l"/>
                <a:tab pos="321945" algn="l"/>
              </a:tabLst>
            </a:pPr>
            <a:r>
              <a:rPr dirty="0" sz="1800" spc="-30" b="1">
                <a:latin typeface="Trebuchet MS"/>
                <a:cs typeface="Trebuchet MS"/>
              </a:rPr>
              <a:t>Following </a:t>
            </a:r>
            <a:r>
              <a:rPr dirty="0" sz="1800" spc="-75" b="1">
                <a:latin typeface="Trebuchet MS"/>
                <a:cs typeface="Trebuchet MS"/>
              </a:rPr>
              <a:t>(daily)</a:t>
            </a:r>
            <a:r>
              <a:rPr dirty="0" sz="1800" spc="-75">
                <a:latin typeface="Verdana"/>
                <a:cs typeface="Verdana"/>
              </a:rPr>
              <a:t>: </a:t>
            </a:r>
            <a:r>
              <a:rPr dirty="0" sz="1800" spc="-165">
                <a:latin typeface="Verdana"/>
                <a:cs typeface="Verdana"/>
              </a:rPr>
              <a:t>The </a:t>
            </a:r>
            <a:r>
              <a:rPr dirty="0" sz="1800" spc="-130">
                <a:latin typeface="Verdana"/>
                <a:cs typeface="Verdana"/>
              </a:rPr>
              <a:t>technical </a:t>
            </a:r>
            <a:r>
              <a:rPr dirty="0" sz="1800" spc="-105">
                <a:latin typeface="Verdana"/>
                <a:cs typeface="Verdana"/>
              </a:rPr>
              <a:t>follow </a:t>
            </a:r>
            <a:r>
              <a:rPr dirty="0" sz="1800" spc="-100">
                <a:latin typeface="Verdana"/>
                <a:cs typeface="Verdana"/>
              </a:rPr>
              <a:t>limit </a:t>
            </a:r>
            <a:r>
              <a:rPr dirty="0" sz="1800" spc="-120">
                <a:latin typeface="Verdana"/>
                <a:cs typeface="Verdana"/>
              </a:rPr>
              <a:t>is </a:t>
            </a:r>
            <a:r>
              <a:rPr dirty="0" sz="1800" spc="-250">
                <a:latin typeface="Verdana"/>
                <a:cs typeface="Verdana"/>
              </a:rPr>
              <a:t>400 </a:t>
            </a:r>
            <a:r>
              <a:rPr dirty="0" sz="1800" spc="-150">
                <a:latin typeface="Verdana"/>
                <a:cs typeface="Verdana"/>
              </a:rPr>
              <a:t>per </a:t>
            </a:r>
            <a:r>
              <a:rPr dirty="0" sz="1800" spc="-200">
                <a:latin typeface="Verdana"/>
                <a:cs typeface="Verdana"/>
              </a:rPr>
              <a:t>day. </a:t>
            </a:r>
            <a:r>
              <a:rPr dirty="0" sz="1800" spc="-145">
                <a:latin typeface="Verdana"/>
                <a:cs typeface="Verdana"/>
              </a:rPr>
              <a:t>Please </a:t>
            </a:r>
            <a:r>
              <a:rPr dirty="0" sz="1800" spc="-155">
                <a:latin typeface="Verdana"/>
                <a:cs typeface="Verdana"/>
              </a:rPr>
              <a:t>note </a:t>
            </a:r>
            <a:r>
              <a:rPr dirty="0" sz="1800" spc="-145">
                <a:latin typeface="Verdana"/>
                <a:cs typeface="Verdana"/>
              </a:rPr>
              <a:t>that  </a:t>
            </a:r>
            <a:r>
              <a:rPr dirty="0" sz="1800" spc="-125">
                <a:latin typeface="Verdana"/>
                <a:cs typeface="Verdana"/>
              </a:rPr>
              <a:t>this</a:t>
            </a:r>
            <a:r>
              <a:rPr dirty="0" sz="1800" spc="-265">
                <a:latin typeface="Verdana"/>
                <a:cs typeface="Verdana"/>
              </a:rPr>
              <a:t> </a:t>
            </a:r>
            <a:r>
              <a:rPr dirty="0" sz="1800" spc="-120">
                <a:latin typeface="Verdana"/>
                <a:cs typeface="Verdana"/>
              </a:rPr>
              <a:t>is</a:t>
            </a:r>
            <a:r>
              <a:rPr dirty="0" sz="1800" spc="-265">
                <a:latin typeface="Verdana"/>
                <a:cs typeface="Verdana"/>
              </a:rPr>
              <a:t> </a:t>
            </a:r>
            <a:r>
              <a:rPr dirty="0" sz="1800" spc="-175">
                <a:latin typeface="Verdana"/>
                <a:cs typeface="Verdana"/>
              </a:rPr>
              <a:t>a</a:t>
            </a:r>
            <a:r>
              <a:rPr dirty="0" sz="1800" spc="-265">
                <a:latin typeface="Verdana"/>
                <a:cs typeface="Verdana"/>
              </a:rPr>
              <a:t> </a:t>
            </a:r>
            <a:r>
              <a:rPr dirty="0" sz="1800" spc="-130">
                <a:latin typeface="Verdana"/>
                <a:cs typeface="Verdana"/>
              </a:rPr>
              <a:t>technical</a:t>
            </a:r>
            <a:r>
              <a:rPr dirty="0" sz="1800" spc="-265">
                <a:latin typeface="Verdana"/>
                <a:cs typeface="Verdana"/>
              </a:rPr>
              <a:t> </a:t>
            </a:r>
            <a:r>
              <a:rPr dirty="0" sz="1800" spc="-150">
                <a:latin typeface="Verdana"/>
                <a:cs typeface="Verdana"/>
              </a:rPr>
              <a:t>account</a:t>
            </a:r>
            <a:r>
              <a:rPr dirty="0" sz="1800" spc="-265">
                <a:latin typeface="Verdana"/>
                <a:cs typeface="Verdana"/>
              </a:rPr>
              <a:t> </a:t>
            </a:r>
            <a:r>
              <a:rPr dirty="0" sz="1800" spc="-100">
                <a:latin typeface="Verdana"/>
                <a:cs typeface="Verdana"/>
              </a:rPr>
              <a:t>limit</a:t>
            </a:r>
            <a:r>
              <a:rPr dirty="0" sz="1800" spc="-265">
                <a:latin typeface="Verdana"/>
                <a:cs typeface="Verdana"/>
              </a:rPr>
              <a:t> </a:t>
            </a:r>
            <a:r>
              <a:rPr dirty="0" sz="1800" spc="-165">
                <a:latin typeface="Verdana"/>
                <a:cs typeface="Verdana"/>
              </a:rPr>
              <a:t>only,</a:t>
            </a:r>
            <a:r>
              <a:rPr dirty="0" sz="1800" spc="-265">
                <a:latin typeface="Verdana"/>
                <a:cs typeface="Verdana"/>
              </a:rPr>
              <a:t> </a:t>
            </a:r>
            <a:r>
              <a:rPr dirty="0" sz="1800" spc="-155">
                <a:latin typeface="Verdana"/>
                <a:cs typeface="Verdana"/>
              </a:rPr>
              <a:t>and</a:t>
            </a:r>
            <a:r>
              <a:rPr dirty="0" sz="1800" spc="-265">
                <a:latin typeface="Verdana"/>
                <a:cs typeface="Verdana"/>
              </a:rPr>
              <a:t> </a:t>
            </a:r>
            <a:r>
              <a:rPr dirty="0" sz="1800" spc="-160">
                <a:latin typeface="Verdana"/>
                <a:cs typeface="Verdana"/>
              </a:rPr>
              <a:t>there</a:t>
            </a:r>
            <a:r>
              <a:rPr dirty="0" sz="1800" spc="-265">
                <a:latin typeface="Verdana"/>
                <a:cs typeface="Verdana"/>
              </a:rPr>
              <a:t> </a:t>
            </a:r>
            <a:r>
              <a:rPr dirty="0" sz="1800" spc="-175">
                <a:latin typeface="Verdana"/>
                <a:cs typeface="Verdana"/>
              </a:rPr>
              <a:t>are</a:t>
            </a:r>
            <a:r>
              <a:rPr dirty="0" sz="1800" spc="-265">
                <a:latin typeface="Verdana"/>
                <a:cs typeface="Verdana"/>
              </a:rPr>
              <a:t> </a:t>
            </a:r>
            <a:r>
              <a:rPr dirty="0" sz="1800" spc="-114">
                <a:latin typeface="Verdana"/>
                <a:cs typeface="Verdana"/>
              </a:rPr>
              <a:t>additional</a:t>
            </a:r>
            <a:r>
              <a:rPr dirty="0" sz="1800" spc="-265">
                <a:latin typeface="Verdana"/>
                <a:cs typeface="Verdana"/>
              </a:rPr>
              <a:t> </a:t>
            </a:r>
            <a:r>
              <a:rPr dirty="0" sz="1800" spc="-145">
                <a:latin typeface="Verdana"/>
                <a:cs typeface="Verdana"/>
              </a:rPr>
              <a:t>rules</a:t>
            </a:r>
            <a:r>
              <a:rPr dirty="0" sz="1800" spc="-265">
                <a:latin typeface="Verdana"/>
                <a:cs typeface="Verdana"/>
              </a:rPr>
              <a:t> </a:t>
            </a:r>
            <a:r>
              <a:rPr dirty="0" sz="1800" spc="-120">
                <a:latin typeface="Verdana"/>
                <a:cs typeface="Verdana"/>
              </a:rPr>
              <a:t>prohibiting  </a:t>
            </a:r>
            <a:r>
              <a:rPr dirty="0" sz="1800" spc="-180">
                <a:latin typeface="Verdana"/>
                <a:cs typeface="Verdana"/>
              </a:rPr>
              <a:t>aggressive </a:t>
            </a:r>
            <a:r>
              <a:rPr dirty="0" sz="1800" spc="-120">
                <a:latin typeface="Verdana"/>
                <a:cs typeface="Verdana"/>
              </a:rPr>
              <a:t>following</a:t>
            </a:r>
            <a:r>
              <a:rPr dirty="0" sz="1800" spc="-370">
                <a:latin typeface="Verdana"/>
                <a:cs typeface="Verdana"/>
              </a:rPr>
              <a:t> </a:t>
            </a:r>
            <a:r>
              <a:rPr dirty="0" sz="1800" spc="-170">
                <a:latin typeface="Verdana"/>
                <a:cs typeface="Verdana"/>
              </a:rPr>
              <a:t>behavior.</a:t>
            </a:r>
            <a:endParaRPr sz="1800">
              <a:latin typeface="Verdana"/>
              <a:cs typeface="Verdana"/>
            </a:endParaRPr>
          </a:p>
          <a:p>
            <a:pPr marL="321310" marR="334645" indent="-309245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20675" algn="l"/>
                <a:tab pos="321945" algn="l"/>
              </a:tabLst>
            </a:pPr>
            <a:r>
              <a:rPr dirty="0" sz="1800" spc="-30" b="1">
                <a:latin typeface="Trebuchet MS"/>
                <a:cs typeface="Trebuchet MS"/>
              </a:rPr>
              <a:t>Following </a:t>
            </a:r>
            <a:r>
              <a:rPr dirty="0" sz="1800" spc="-70" b="1">
                <a:latin typeface="Trebuchet MS"/>
                <a:cs typeface="Trebuchet MS"/>
              </a:rPr>
              <a:t>(account-based)</a:t>
            </a:r>
            <a:r>
              <a:rPr dirty="0" sz="1800" spc="-70">
                <a:latin typeface="Verdana"/>
                <a:cs typeface="Verdana"/>
              </a:rPr>
              <a:t>: </a:t>
            </a:r>
            <a:r>
              <a:rPr dirty="0" sz="1800" spc="-180">
                <a:latin typeface="Verdana"/>
                <a:cs typeface="Verdana"/>
              </a:rPr>
              <a:t>Once </a:t>
            </a:r>
            <a:r>
              <a:rPr dirty="0" sz="1800" spc="-165">
                <a:latin typeface="Verdana"/>
                <a:cs typeface="Verdana"/>
              </a:rPr>
              <a:t>an </a:t>
            </a:r>
            <a:r>
              <a:rPr dirty="0" sz="1800" spc="-150">
                <a:latin typeface="Verdana"/>
                <a:cs typeface="Verdana"/>
              </a:rPr>
              <a:t>account </a:t>
            </a:r>
            <a:r>
              <a:rPr dirty="0" sz="1800" spc="-120">
                <a:latin typeface="Verdana"/>
                <a:cs typeface="Verdana"/>
              </a:rPr>
              <a:t>is following </a:t>
            </a:r>
            <a:r>
              <a:rPr dirty="0" sz="1800" spc="-245">
                <a:latin typeface="Verdana"/>
                <a:cs typeface="Verdana"/>
              </a:rPr>
              <a:t>5,000 </a:t>
            </a:r>
            <a:r>
              <a:rPr dirty="0" sz="1800" spc="-150">
                <a:latin typeface="Verdana"/>
                <a:cs typeface="Verdana"/>
              </a:rPr>
              <a:t>other  </a:t>
            </a:r>
            <a:r>
              <a:rPr dirty="0" sz="1800" spc="-160">
                <a:latin typeface="Verdana"/>
                <a:cs typeface="Verdana"/>
              </a:rPr>
              <a:t>accounts,</a:t>
            </a:r>
            <a:r>
              <a:rPr dirty="0" sz="1800" spc="-265">
                <a:latin typeface="Verdana"/>
                <a:cs typeface="Verdana"/>
              </a:rPr>
              <a:t> </a:t>
            </a:r>
            <a:r>
              <a:rPr dirty="0" sz="1800" spc="-114">
                <a:latin typeface="Verdana"/>
                <a:cs typeface="Verdana"/>
              </a:rPr>
              <a:t>additional</a:t>
            </a:r>
            <a:r>
              <a:rPr dirty="0" sz="1800" spc="-260">
                <a:latin typeface="Verdana"/>
                <a:cs typeface="Verdana"/>
              </a:rPr>
              <a:t> </a:t>
            </a:r>
            <a:r>
              <a:rPr dirty="0" sz="1800" spc="-105">
                <a:latin typeface="Verdana"/>
                <a:cs typeface="Verdana"/>
              </a:rPr>
              <a:t>follow</a:t>
            </a:r>
            <a:r>
              <a:rPr dirty="0" sz="1800" spc="-260">
                <a:latin typeface="Verdana"/>
                <a:cs typeface="Verdana"/>
              </a:rPr>
              <a:t> </a:t>
            </a:r>
            <a:r>
              <a:rPr dirty="0" sz="1800" spc="-175">
                <a:latin typeface="Verdana"/>
                <a:cs typeface="Verdana"/>
              </a:rPr>
              <a:t>attempts</a:t>
            </a:r>
            <a:r>
              <a:rPr dirty="0" sz="1800" spc="-265">
                <a:latin typeface="Verdana"/>
                <a:cs typeface="Verdana"/>
              </a:rPr>
              <a:t> </a:t>
            </a:r>
            <a:r>
              <a:rPr dirty="0" sz="1800" spc="-175">
                <a:latin typeface="Verdana"/>
                <a:cs typeface="Verdana"/>
              </a:rPr>
              <a:t>are</a:t>
            </a:r>
            <a:r>
              <a:rPr dirty="0" sz="1800" spc="-260">
                <a:latin typeface="Verdana"/>
                <a:cs typeface="Verdana"/>
              </a:rPr>
              <a:t> </a:t>
            </a:r>
            <a:r>
              <a:rPr dirty="0" sz="1800" spc="-120">
                <a:latin typeface="Verdana"/>
                <a:cs typeface="Verdana"/>
              </a:rPr>
              <a:t>limited</a:t>
            </a:r>
            <a:r>
              <a:rPr dirty="0" sz="1800" spc="-260">
                <a:latin typeface="Verdana"/>
                <a:cs typeface="Verdana"/>
              </a:rPr>
              <a:t> </a:t>
            </a:r>
            <a:r>
              <a:rPr dirty="0" sz="1800" spc="-185">
                <a:latin typeface="Verdana"/>
                <a:cs typeface="Verdana"/>
              </a:rPr>
              <a:t>by</a:t>
            </a:r>
            <a:r>
              <a:rPr dirty="0" sz="1800" spc="-265">
                <a:latin typeface="Verdana"/>
                <a:cs typeface="Verdana"/>
              </a:rPr>
              <a:t> </a:t>
            </a:r>
            <a:r>
              <a:rPr dirty="0" sz="1800" spc="-145">
                <a:latin typeface="Verdana"/>
                <a:cs typeface="Verdana"/>
              </a:rPr>
              <a:t>account-specific</a:t>
            </a:r>
            <a:r>
              <a:rPr dirty="0" sz="1800" spc="-260">
                <a:latin typeface="Verdana"/>
                <a:cs typeface="Verdana"/>
              </a:rPr>
              <a:t> </a:t>
            </a:r>
            <a:r>
              <a:rPr dirty="0" sz="1800" spc="-150">
                <a:latin typeface="Verdana"/>
                <a:cs typeface="Verdana"/>
              </a:rPr>
              <a:t>ratios.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524827"/>
            <a:ext cx="2022475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solidFill>
                  <a:srgbClr val="9E1C33"/>
                </a:solidFill>
                <a:latin typeface="Times New Roman"/>
                <a:cs typeface="Times New Roman"/>
              </a:rPr>
              <a:t>Problem</a:t>
            </a:r>
            <a:r>
              <a:rPr dirty="0" sz="2000" spc="-60">
                <a:solidFill>
                  <a:srgbClr val="9E1C33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9E1C33"/>
                </a:solidFill>
                <a:latin typeface="Times New Roman"/>
                <a:cs typeface="Times New Roman"/>
              </a:rPr>
              <a:t>statement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 spc="-30"/>
              <a:t>2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0"/>
              <a:t>SE </a:t>
            </a:r>
            <a:r>
              <a:rPr dirty="0" spc="-10"/>
              <a:t>Mini </a:t>
            </a:r>
            <a:r>
              <a:rPr dirty="0" spc="-25"/>
              <a:t>Project </a:t>
            </a:r>
            <a:r>
              <a:rPr dirty="0" spc="-30"/>
              <a:t>Mock 1</a:t>
            </a:r>
            <a:r>
              <a:rPr dirty="0" spc="-210"/>
              <a:t> </a:t>
            </a:r>
            <a:r>
              <a:rPr dirty="0" spc="-20"/>
              <a:t>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851" y="1501578"/>
            <a:ext cx="7188200" cy="104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0520" marR="274955" indent="-3124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dirty="0" sz="1600" spc="-155">
                <a:latin typeface="Verdana"/>
                <a:cs typeface="Verdana"/>
              </a:rPr>
              <a:t>Users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55">
                <a:latin typeface="Verdana"/>
                <a:cs typeface="Verdana"/>
              </a:rPr>
              <a:t>are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25">
                <a:latin typeface="Verdana"/>
                <a:cs typeface="Verdana"/>
              </a:rPr>
              <a:t>bound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60">
                <a:latin typeface="Verdana"/>
                <a:cs typeface="Verdana"/>
              </a:rPr>
              <a:t>by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50">
                <a:latin typeface="Verdana"/>
                <a:cs typeface="Verdana"/>
              </a:rPr>
              <a:t>no.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00">
                <a:latin typeface="Verdana"/>
                <a:cs typeface="Verdana"/>
              </a:rPr>
              <a:t>of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45">
                <a:latin typeface="Verdana"/>
                <a:cs typeface="Verdana"/>
              </a:rPr>
              <a:t>characters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10">
                <a:latin typeface="Verdana"/>
                <a:cs typeface="Verdana"/>
              </a:rPr>
              <a:t>to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40">
                <a:latin typeface="Verdana"/>
                <a:cs typeface="Verdana"/>
              </a:rPr>
              <a:t>be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45">
                <a:latin typeface="Verdana"/>
                <a:cs typeface="Verdana"/>
              </a:rPr>
              <a:t>used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35">
                <a:latin typeface="Verdana"/>
                <a:cs typeface="Verdana"/>
              </a:rPr>
              <a:t>per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40">
                <a:latin typeface="Verdana"/>
                <a:cs typeface="Verdana"/>
              </a:rPr>
              <a:t>tweet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20">
                <a:latin typeface="Verdana"/>
                <a:cs typeface="Verdana"/>
              </a:rPr>
              <a:t>which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80">
                <a:latin typeface="Verdana"/>
                <a:cs typeface="Verdana"/>
              </a:rPr>
              <a:t>makes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70">
                <a:latin typeface="Verdana"/>
                <a:cs typeface="Verdana"/>
              </a:rPr>
              <a:t>it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65">
                <a:latin typeface="Verdana"/>
                <a:cs typeface="Verdana"/>
              </a:rPr>
              <a:t>very  </a:t>
            </a:r>
            <a:r>
              <a:rPr dirty="0" sz="1600" spc="-135">
                <a:latin typeface="Verdana"/>
                <a:cs typeface="Verdana"/>
              </a:rPr>
              <a:t>unconvenient</a:t>
            </a:r>
            <a:r>
              <a:rPr dirty="0" sz="1600" spc="-250">
                <a:latin typeface="Verdana"/>
                <a:cs typeface="Verdana"/>
              </a:rPr>
              <a:t> </a:t>
            </a:r>
            <a:r>
              <a:rPr dirty="0" sz="1600" spc="-110">
                <a:latin typeface="Verdana"/>
                <a:cs typeface="Verdana"/>
              </a:rPr>
              <a:t>to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50">
                <a:latin typeface="Verdana"/>
                <a:cs typeface="Verdana"/>
              </a:rPr>
              <a:t>create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05">
                <a:latin typeface="Verdana"/>
                <a:cs typeface="Verdana"/>
              </a:rPr>
              <a:t>multiple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50">
                <a:latin typeface="Verdana"/>
                <a:cs typeface="Verdana"/>
              </a:rPr>
              <a:t>threads.</a:t>
            </a:r>
            <a:endParaRPr sz="1600">
              <a:latin typeface="Verdana"/>
              <a:cs typeface="Verdana"/>
            </a:endParaRPr>
          </a:p>
          <a:p>
            <a:pPr marL="350520" marR="30480" indent="-31242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dirty="0" sz="1600" spc="-135">
                <a:latin typeface="Verdana"/>
                <a:cs typeface="Verdana"/>
              </a:rPr>
              <a:t>Media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30">
                <a:latin typeface="Verdana"/>
                <a:cs typeface="Verdana"/>
              </a:rPr>
              <a:t>cannot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40">
                <a:latin typeface="Verdana"/>
                <a:cs typeface="Verdana"/>
              </a:rPr>
              <a:t>be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35">
                <a:latin typeface="Verdana"/>
                <a:cs typeface="Verdana"/>
              </a:rPr>
              <a:t>downloaded/shared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14">
                <a:latin typeface="Verdana"/>
                <a:cs typeface="Verdana"/>
              </a:rPr>
              <a:t>directly</a:t>
            </a:r>
            <a:r>
              <a:rPr dirty="0" sz="1600" spc="-235">
                <a:latin typeface="Verdana"/>
                <a:cs typeface="Verdana"/>
              </a:rPr>
              <a:t> </a:t>
            </a:r>
            <a:r>
              <a:rPr dirty="0" sz="1600" spc="-145">
                <a:latin typeface="Verdana"/>
                <a:cs typeface="Verdana"/>
              </a:rPr>
              <a:t>from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35">
                <a:latin typeface="Verdana"/>
                <a:cs typeface="Verdana"/>
              </a:rPr>
              <a:t>the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25">
                <a:latin typeface="Verdana"/>
                <a:cs typeface="Verdana"/>
              </a:rPr>
              <a:t>app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14">
                <a:latin typeface="Verdana"/>
                <a:cs typeface="Verdana"/>
              </a:rPr>
              <a:t>but</a:t>
            </a:r>
            <a:r>
              <a:rPr dirty="0" sz="1600" spc="-235">
                <a:latin typeface="Verdana"/>
                <a:cs typeface="Verdana"/>
              </a:rPr>
              <a:t> </a:t>
            </a:r>
            <a:r>
              <a:rPr dirty="0" sz="1600" spc="-160">
                <a:latin typeface="Verdana"/>
                <a:cs typeface="Verdana"/>
              </a:rPr>
              <a:t>by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40">
                <a:latin typeface="Verdana"/>
                <a:cs typeface="Verdana"/>
              </a:rPr>
              <a:t>using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35">
                <a:latin typeface="Verdana"/>
                <a:cs typeface="Verdana"/>
              </a:rPr>
              <a:t>3</a:t>
            </a:r>
            <a:r>
              <a:rPr dirty="0" baseline="31746" sz="1575" spc="-202">
                <a:latin typeface="Verdana"/>
                <a:cs typeface="Verdana"/>
              </a:rPr>
              <a:t>rd</a:t>
            </a:r>
            <a:r>
              <a:rPr dirty="0" baseline="31746" sz="1575" spc="-75">
                <a:latin typeface="Verdana"/>
                <a:cs typeface="Verdana"/>
              </a:rPr>
              <a:t> </a:t>
            </a:r>
            <a:r>
              <a:rPr dirty="0" sz="1600" spc="-145">
                <a:latin typeface="Verdana"/>
                <a:cs typeface="Verdana"/>
              </a:rPr>
              <a:t>party  websites.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524827"/>
            <a:ext cx="343916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5">
                <a:solidFill>
                  <a:srgbClr val="9E1C33"/>
                </a:solidFill>
                <a:latin typeface="Times New Roman"/>
                <a:cs typeface="Times New Roman"/>
              </a:rPr>
              <a:t>Technologies </a:t>
            </a:r>
            <a:r>
              <a:rPr dirty="0" sz="2000" spc="-40">
                <a:solidFill>
                  <a:srgbClr val="9E1C33"/>
                </a:solidFill>
                <a:latin typeface="Times New Roman"/>
                <a:cs typeface="Times New Roman"/>
              </a:rPr>
              <a:t>and</a:t>
            </a:r>
            <a:r>
              <a:rPr dirty="0" sz="2000" spc="-30">
                <a:solidFill>
                  <a:srgbClr val="9E1C33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9E1C33"/>
                </a:solidFill>
                <a:latin typeface="Times New Roman"/>
                <a:cs typeface="Times New Roman"/>
              </a:rPr>
              <a:t>methodologies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 spc="-30"/>
              <a:t>2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0"/>
              <a:t>SE </a:t>
            </a:r>
            <a:r>
              <a:rPr dirty="0" spc="-10"/>
              <a:t>Mini </a:t>
            </a:r>
            <a:r>
              <a:rPr dirty="0" spc="-25"/>
              <a:t>Project </a:t>
            </a:r>
            <a:r>
              <a:rPr dirty="0" spc="-30"/>
              <a:t>Mock 1</a:t>
            </a:r>
            <a:r>
              <a:rPr dirty="0" spc="-210"/>
              <a:t> </a:t>
            </a:r>
            <a:r>
              <a:rPr dirty="0" spc="-20"/>
              <a:t>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575" y="1446681"/>
            <a:ext cx="7793355" cy="313944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000" spc="-70" b="1">
                <a:latin typeface="Trebuchet MS"/>
                <a:cs typeface="Trebuchet MS"/>
              </a:rPr>
              <a:t>Flutter</a:t>
            </a:r>
            <a:r>
              <a:rPr dirty="0" sz="2000" spc="-295" b="1">
                <a:latin typeface="Trebuchet MS"/>
                <a:cs typeface="Trebuchet MS"/>
              </a:rPr>
              <a:t> </a:t>
            </a:r>
            <a:r>
              <a:rPr dirty="0" sz="1600" spc="-185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354965" marR="227965" indent="-31242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600" spc="-60" b="1">
                <a:latin typeface="Trebuchet MS"/>
                <a:cs typeface="Trebuchet MS"/>
              </a:rPr>
              <a:t>Flutter</a:t>
            </a:r>
            <a:r>
              <a:rPr dirty="0" sz="1600" spc="-160" b="1">
                <a:latin typeface="Trebuchet MS"/>
                <a:cs typeface="Trebuchet MS"/>
              </a:rPr>
              <a:t> </a:t>
            </a:r>
            <a:r>
              <a:rPr dirty="0" sz="1600" spc="-105">
                <a:latin typeface="Verdana"/>
                <a:cs typeface="Verdana"/>
              </a:rPr>
              <a:t>is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50">
                <a:latin typeface="Verdana"/>
                <a:cs typeface="Verdana"/>
              </a:rPr>
              <a:t>an</a:t>
            </a:r>
            <a:r>
              <a:rPr dirty="0" sz="1600" spc="-235">
                <a:latin typeface="Verdana"/>
                <a:cs typeface="Verdana"/>
              </a:rPr>
              <a:t> </a:t>
            </a:r>
            <a:r>
              <a:rPr dirty="0" sz="1600" spc="-145">
                <a:latin typeface="Verdana"/>
                <a:cs typeface="Verdana"/>
              </a:rPr>
              <a:t>open-source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200">
                <a:latin typeface="Verdana"/>
                <a:cs typeface="Verdana"/>
              </a:rPr>
              <a:t>UI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45">
                <a:latin typeface="Verdana"/>
                <a:cs typeface="Verdana"/>
              </a:rPr>
              <a:t>software</a:t>
            </a:r>
            <a:r>
              <a:rPr dirty="0" sz="1600" spc="-235">
                <a:latin typeface="Verdana"/>
                <a:cs typeface="Verdana"/>
              </a:rPr>
              <a:t> </a:t>
            </a:r>
            <a:r>
              <a:rPr dirty="0" sz="1600" spc="-140">
                <a:latin typeface="Verdana"/>
                <a:cs typeface="Verdana"/>
              </a:rPr>
              <a:t>development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00">
                <a:latin typeface="Verdana"/>
                <a:cs typeface="Verdana"/>
              </a:rPr>
              <a:t>kit</a:t>
            </a:r>
            <a:r>
              <a:rPr dirty="0" sz="1600" spc="-235">
                <a:latin typeface="Verdana"/>
                <a:cs typeface="Verdana"/>
              </a:rPr>
              <a:t> </a:t>
            </a:r>
            <a:r>
              <a:rPr dirty="0" sz="1600" spc="-145">
                <a:latin typeface="Verdana"/>
                <a:cs typeface="Verdana"/>
              </a:rPr>
              <a:t>created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60">
                <a:latin typeface="Verdana"/>
                <a:cs typeface="Verdana"/>
              </a:rPr>
              <a:t>by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50">
                <a:latin typeface="Verdana"/>
                <a:cs typeface="Verdana"/>
              </a:rPr>
              <a:t>Google.</a:t>
            </a:r>
            <a:r>
              <a:rPr dirty="0" sz="1600" spc="-235">
                <a:latin typeface="Verdana"/>
                <a:cs typeface="Verdana"/>
              </a:rPr>
              <a:t> </a:t>
            </a:r>
            <a:r>
              <a:rPr dirty="0" sz="1600" spc="-175">
                <a:latin typeface="Verdana"/>
                <a:cs typeface="Verdana"/>
              </a:rPr>
              <a:t>It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05">
                <a:latin typeface="Verdana"/>
                <a:cs typeface="Verdana"/>
              </a:rPr>
              <a:t>is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45">
                <a:latin typeface="Verdana"/>
                <a:cs typeface="Verdana"/>
              </a:rPr>
              <a:t>used</a:t>
            </a:r>
            <a:r>
              <a:rPr dirty="0" sz="1600" spc="-235">
                <a:latin typeface="Verdana"/>
                <a:cs typeface="Verdana"/>
              </a:rPr>
              <a:t> </a:t>
            </a:r>
            <a:r>
              <a:rPr dirty="0" sz="1600" spc="-110">
                <a:latin typeface="Verdana"/>
                <a:cs typeface="Verdana"/>
              </a:rPr>
              <a:t>to  </a:t>
            </a:r>
            <a:r>
              <a:rPr dirty="0" sz="1600" spc="-125">
                <a:latin typeface="Verdana"/>
                <a:cs typeface="Verdana"/>
              </a:rPr>
              <a:t>develop </a:t>
            </a:r>
            <a:r>
              <a:rPr dirty="0" sz="1600" spc="-140">
                <a:latin typeface="Verdana"/>
                <a:cs typeface="Verdana"/>
              </a:rPr>
              <a:t>cross </a:t>
            </a:r>
            <a:r>
              <a:rPr dirty="0" sz="1600" spc="-125">
                <a:latin typeface="Verdana"/>
                <a:cs typeface="Verdana"/>
              </a:rPr>
              <a:t>platform </a:t>
            </a:r>
            <a:r>
              <a:rPr dirty="0" sz="1600" spc="-110">
                <a:latin typeface="Verdana"/>
                <a:cs typeface="Verdana"/>
              </a:rPr>
              <a:t>applications </a:t>
            </a:r>
            <a:r>
              <a:rPr dirty="0" sz="1600" spc="-114">
                <a:latin typeface="Verdana"/>
                <a:cs typeface="Verdana"/>
              </a:rPr>
              <a:t>for </a:t>
            </a:r>
            <a:r>
              <a:rPr dirty="0" sz="1600" spc="-135">
                <a:latin typeface="Verdana"/>
                <a:cs typeface="Verdana"/>
              </a:rPr>
              <a:t>Android, </a:t>
            </a:r>
            <a:r>
              <a:rPr dirty="0" sz="1600" spc="-170">
                <a:latin typeface="Verdana"/>
                <a:cs typeface="Verdana"/>
              </a:rPr>
              <a:t>iOS, </a:t>
            </a:r>
            <a:r>
              <a:rPr dirty="0" sz="1600" spc="-145">
                <a:latin typeface="Verdana"/>
                <a:cs typeface="Verdana"/>
              </a:rPr>
              <a:t>Linux, </a:t>
            </a:r>
            <a:r>
              <a:rPr dirty="0" sz="1600" spc="-160">
                <a:latin typeface="Verdana"/>
                <a:cs typeface="Verdana"/>
              </a:rPr>
              <a:t>Mac, </a:t>
            </a:r>
            <a:r>
              <a:rPr dirty="0" sz="1600" spc="-155">
                <a:latin typeface="Verdana"/>
                <a:cs typeface="Verdana"/>
              </a:rPr>
              <a:t>Windows, </a:t>
            </a:r>
            <a:r>
              <a:rPr dirty="0" sz="1600" spc="-145">
                <a:latin typeface="Verdana"/>
                <a:cs typeface="Verdana"/>
              </a:rPr>
              <a:t>Google  </a:t>
            </a:r>
            <a:r>
              <a:rPr dirty="0" sz="1600" spc="-140">
                <a:latin typeface="Verdana"/>
                <a:cs typeface="Verdana"/>
              </a:rPr>
              <a:t>Fuchsia,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35">
                <a:latin typeface="Verdana"/>
                <a:cs typeface="Verdana"/>
              </a:rPr>
              <a:t>and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35">
                <a:latin typeface="Verdana"/>
                <a:cs typeface="Verdana"/>
              </a:rPr>
              <a:t>the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50">
                <a:latin typeface="Verdana"/>
                <a:cs typeface="Verdana"/>
              </a:rPr>
              <a:t>web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45">
                <a:latin typeface="Verdana"/>
                <a:cs typeface="Verdana"/>
              </a:rPr>
              <a:t>from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55">
                <a:latin typeface="Verdana"/>
                <a:cs typeface="Verdana"/>
              </a:rPr>
              <a:t>a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25">
                <a:latin typeface="Verdana"/>
                <a:cs typeface="Verdana"/>
              </a:rPr>
              <a:t>single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50">
                <a:latin typeface="Verdana"/>
                <a:cs typeface="Verdana"/>
              </a:rPr>
              <a:t>codebase.</a:t>
            </a:r>
            <a:endParaRPr sz="1600">
              <a:latin typeface="Verdana"/>
              <a:cs typeface="Verdana"/>
            </a:endParaRPr>
          </a:p>
          <a:p>
            <a:pPr marL="355600" indent="-31305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600" spc="-175">
                <a:latin typeface="Verdana"/>
                <a:cs typeface="Verdana"/>
              </a:rPr>
              <a:t>It</a:t>
            </a:r>
            <a:r>
              <a:rPr dirty="0" sz="1600" spc="-250">
                <a:latin typeface="Verdana"/>
                <a:cs typeface="Verdana"/>
              </a:rPr>
              <a:t> </a:t>
            </a:r>
            <a:r>
              <a:rPr dirty="0" sz="1600" spc="-70">
                <a:latin typeface="Verdana"/>
                <a:cs typeface="Verdana"/>
              </a:rPr>
              <a:t>will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40">
                <a:latin typeface="Verdana"/>
                <a:cs typeface="Verdana"/>
              </a:rPr>
              <a:t>be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45">
                <a:latin typeface="Verdana"/>
                <a:cs typeface="Verdana"/>
              </a:rPr>
              <a:t>used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10">
                <a:latin typeface="Verdana"/>
                <a:cs typeface="Verdana"/>
              </a:rPr>
              <a:t>to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25">
                <a:latin typeface="Verdana"/>
                <a:cs typeface="Verdana"/>
              </a:rPr>
              <a:t>develop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35">
                <a:latin typeface="Verdana"/>
                <a:cs typeface="Verdana"/>
              </a:rPr>
              <a:t>the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45">
                <a:latin typeface="Verdana"/>
                <a:cs typeface="Verdana"/>
              </a:rPr>
              <a:t>front-end.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000" spc="-65" b="1">
                <a:latin typeface="Trebuchet MS"/>
                <a:cs typeface="Trebuchet MS"/>
              </a:rPr>
              <a:t>Firebase</a:t>
            </a:r>
            <a:endParaRPr sz="2000">
              <a:latin typeface="Trebuchet MS"/>
              <a:cs typeface="Trebuchet MS"/>
            </a:endParaRPr>
          </a:p>
          <a:p>
            <a:pPr marL="354965" marR="5080" indent="-31242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600" spc="-50" b="1">
                <a:latin typeface="Trebuchet MS"/>
                <a:cs typeface="Trebuchet MS"/>
              </a:rPr>
              <a:t>Firebase</a:t>
            </a:r>
            <a:r>
              <a:rPr dirty="0" sz="1600" spc="-160" b="1">
                <a:latin typeface="Trebuchet MS"/>
                <a:cs typeface="Trebuchet MS"/>
              </a:rPr>
              <a:t> </a:t>
            </a:r>
            <a:r>
              <a:rPr dirty="0" sz="1600" spc="-105">
                <a:latin typeface="Verdana"/>
                <a:cs typeface="Verdana"/>
              </a:rPr>
              <a:t>is</a:t>
            </a:r>
            <a:r>
              <a:rPr dirty="0" sz="1600" spc="-235">
                <a:latin typeface="Verdana"/>
                <a:cs typeface="Verdana"/>
              </a:rPr>
              <a:t> </a:t>
            </a:r>
            <a:r>
              <a:rPr dirty="0" sz="1600" spc="-155">
                <a:latin typeface="Verdana"/>
                <a:cs typeface="Verdana"/>
              </a:rPr>
              <a:t>a</a:t>
            </a:r>
            <a:r>
              <a:rPr dirty="0" sz="1600" spc="-229">
                <a:latin typeface="Verdana"/>
                <a:cs typeface="Verdana"/>
              </a:rPr>
              <a:t> </a:t>
            </a:r>
            <a:r>
              <a:rPr dirty="0" sz="1600" spc="-150">
                <a:latin typeface="Verdana"/>
                <a:cs typeface="Verdana"/>
              </a:rPr>
              <a:t>Google-backed</a:t>
            </a:r>
            <a:r>
              <a:rPr dirty="0" sz="1600" spc="-235">
                <a:latin typeface="Verdana"/>
                <a:cs typeface="Verdana"/>
              </a:rPr>
              <a:t> </a:t>
            </a:r>
            <a:r>
              <a:rPr dirty="0" sz="1600" spc="-105">
                <a:latin typeface="Verdana"/>
                <a:cs typeface="Verdana"/>
              </a:rPr>
              <a:t>application</a:t>
            </a:r>
            <a:r>
              <a:rPr dirty="0" sz="1600" spc="-229">
                <a:latin typeface="Verdana"/>
                <a:cs typeface="Verdana"/>
              </a:rPr>
              <a:t> </a:t>
            </a:r>
            <a:r>
              <a:rPr dirty="0" sz="1600" spc="-140">
                <a:latin typeface="Verdana"/>
                <a:cs typeface="Verdana"/>
              </a:rPr>
              <a:t>development</a:t>
            </a:r>
            <a:r>
              <a:rPr dirty="0" sz="1600" spc="-235">
                <a:latin typeface="Verdana"/>
                <a:cs typeface="Verdana"/>
              </a:rPr>
              <a:t> </a:t>
            </a:r>
            <a:r>
              <a:rPr dirty="0" sz="1600" spc="-145">
                <a:latin typeface="Verdana"/>
                <a:cs typeface="Verdana"/>
              </a:rPr>
              <a:t>software</a:t>
            </a:r>
            <a:r>
              <a:rPr dirty="0" sz="1600" spc="-235">
                <a:latin typeface="Verdana"/>
                <a:cs typeface="Verdana"/>
              </a:rPr>
              <a:t> </a:t>
            </a:r>
            <a:r>
              <a:rPr dirty="0" sz="1600" spc="-130">
                <a:latin typeface="Verdana"/>
                <a:cs typeface="Verdana"/>
              </a:rPr>
              <a:t>that</a:t>
            </a:r>
            <a:r>
              <a:rPr dirty="0" sz="1600" spc="-229">
                <a:latin typeface="Verdana"/>
                <a:cs typeface="Verdana"/>
              </a:rPr>
              <a:t> </a:t>
            </a:r>
            <a:r>
              <a:rPr dirty="0" sz="1600" spc="-135">
                <a:latin typeface="Verdana"/>
                <a:cs typeface="Verdana"/>
              </a:rPr>
              <a:t>enables</a:t>
            </a:r>
            <a:r>
              <a:rPr dirty="0" sz="1600" spc="-235">
                <a:latin typeface="Verdana"/>
                <a:cs typeface="Verdana"/>
              </a:rPr>
              <a:t> </a:t>
            </a:r>
            <a:r>
              <a:rPr dirty="0" sz="1600" spc="-135">
                <a:latin typeface="Verdana"/>
                <a:cs typeface="Verdana"/>
              </a:rPr>
              <a:t>developers  </a:t>
            </a:r>
            <a:r>
              <a:rPr dirty="0" sz="1600" spc="-110">
                <a:latin typeface="Verdana"/>
                <a:cs typeface="Verdana"/>
              </a:rPr>
              <a:t>to </a:t>
            </a:r>
            <a:r>
              <a:rPr dirty="0" sz="1600" spc="-125">
                <a:latin typeface="Verdana"/>
                <a:cs typeface="Verdana"/>
              </a:rPr>
              <a:t>develop </a:t>
            </a:r>
            <a:r>
              <a:rPr dirty="0" sz="1600" spc="-170">
                <a:latin typeface="Verdana"/>
                <a:cs typeface="Verdana"/>
              </a:rPr>
              <a:t>iOS, </a:t>
            </a:r>
            <a:r>
              <a:rPr dirty="0" sz="1600" spc="-125">
                <a:latin typeface="Verdana"/>
                <a:cs typeface="Verdana"/>
              </a:rPr>
              <a:t>Android </a:t>
            </a:r>
            <a:r>
              <a:rPr dirty="0" sz="1600" spc="-135">
                <a:latin typeface="Verdana"/>
                <a:cs typeface="Verdana"/>
              </a:rPr>
              <a:t>and </a:t>
            </a:r>
            <a:r>
              <a:rPr dirty="0" sz="1600" spc="-200">
                <a:latin typeface="Verdana"/>
                <a:cs typeface="Verdana"/>
              </a:rPr>
              <a:t>Web </a:t>
            </a:r>
            <a:r>
              <a:rPr dirty="0" sz="1600" spc="-145">
                <a:latin typeface="Verdana"/>
                <a:cs typeface="Verdana"/>
              </a:rPr>
              <a:t>apps. </a:t>
            </a:r>
            <a:r>
              <a:rPr dirty="0" sz="1600" spc="-140">
                <a:latin typeface="Verdana"/>
                <a:cs typeface="Verdana"/>
              </a:rPr>
              <a:t>Firebase </a:t>
            </a:r>
            <a:r>
              <a:rPr dirty="0" sz="1600" spc="-130">
                <a:latin typeface="Verdana"/>
                <a:cs typeface="Verdana"/>
              </a:rPr>
              <a:t>provides </a:t>
            </a:r>
            <a:r>
              <a:rPr dirty="0" sz="1600" spc="-105">
                <a:latin typeface="Verdana"/>
                <a:cs typeface="Verdana"/>
              </a:rPr>
              <a:t>tools </a:t>
            </a:r>
            <a:r>
              <a:rPr dirty="0" sz="1600" spc="-114">
                <a:latin typeface="Verdana"/>
                <a:cs typeface="Verdana"/>
              </a:rPr>
              <a:t>for </a:t>
            </a:r>
            <a:r>
              <a:rPr dirty="0" sz="1600" spc="-135">
                <a:latin typeface="Verdana"/>
                <a:cs typeface="Verdana"/>
              </a:rPr>
              <a:t>tracking </a:t>
            </a:r>
            <a:r>
              <a:rPr dirty="0" sz="1600" spc="-130">
                <a:latin typeface="Verdana"/>
                <a:cs typeface="Verdana"/>
              </a:rPr>
              <a:t>analytics,  </a:t>
            </a:r>
            <a:r>
              <a:rPr dirty="0" sz="1600" spc="-125">
                <a:latin typeface="Verdana"/>
                <a:cs typeface="Verdana"/>
              </a:rPr>
              <a:t>reporting</a:t>
            </a:r>
            <a:r>
              <a:rPr dirty="0" sz="1600" spc="-250">
                <a:latin typeface="Verdana"/>
                <a:cs typeface="Verdana"/>
              </a:rPr>
              <a:t> </a:t>
            </a:r>
            <a:r>
              <a:rPr dirty="0" sz="1600" spc="-135">
                <a:latin typeface="Verdana"/>
                <a:cs typeface="Verdana"/>
              </a:rPr>
              <a:t>and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25">
                <a:latin typeface="Verdana"/>
                <a:cs typeface="Verdana"/>
              </a:rPr>
              <a:t>fixing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25">
                <a:latin typeface="Verdana"/>
                <a:cs typeface="Verdana"/>
              </a:rPr>
              <a:t>app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55">
                <a:latin typeface="Verdana"/>
                <a:cs typeface="Verdana"/>
              </a:rPr>
              <a:t>crashes,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35">
                <a:latin typeface="Verdana"/>
                <a:cs typeface="Verdana"/>
              </a:rPr>
              <a:t>creating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50">
                <a:latin typeface="Verdana"/>
                <a:cs typeface="Verdana"/>
              </a:rPr>
              <a:t>marketing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35">
                <a:latin typeface="Verdana"/>
                <a:cs typeface="Verdana"/>
              </a:rPr>
              <a:t>and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20">
                <a:latin typeface="Verdana"/>
                <a:cs typeface="Verdana"/>
              </a:rPr>
              <a:t>product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50">
                <a:latin typeface="Verdana"/>
                <a:cs typeface="Verdana"/>
              </a:rPr>
              <a:t>experiment.</a:t>
            </a:r>
            <a:endParaRPr sz="1600">
              <a:latin typeface="Verdana"/>
              <a:cs typeface="Verdana"/>
            </a:endParaRPr>
          </a:p>
          <a:p>
            <a:pPr marL="355600" indent="-31305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600" spc="-175">
                <a:latin typeface="Verdana"/>
                <a:cs typeface="Verdana"/>
              </a:rPr>
              <a:t>It</a:t>
            </a:r>
            <a:r>
              <a:rPr dirty="0" sz="1600" spc="-250">
                <a:latin typeface="Verdana"/>
                <a:cs typeface="Verdana"/>
              </a:rPr>
              <a:t> </a:t>
            </a:r>
            <a:r>
              <a:rPr dirty="0" sz="1600" spc="-70">
                <a:latin typeface="Verdana"/>
                <a:cs typeface="Verdana"/>
              </a:rPr>
              <a:t>will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40">
                <a:latin typeface="Verdana"/>
                <a:cs typeface="Verdana"/>
              </a:rPr>
              <a:t>be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45">
                <a:latin typeface="Verdana"/>
                <a:cs typeface="Verdana"/>
              </a:rPr>
              <a:t>used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14">
                <a:latin typeface="Verdana"/>
                <a:cs typeface="Verdana"/>
              </a:rPr>
              <a:t>for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25">
                <a:latin typeface="Verdana"/>
                <a:cs typeface="Verdana"/>
              </a:rPr>
              <a:t>developing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60">
                <a:latin typeface="Verdana"/>
                <a:cs typeface="Verdana"/>
              </a:rPr>
              <a:t>back-end.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524827"/>
            <a:ext cx="122809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solidFill>
                  <a:srgbClr val="9E1C33"/>
                </a:solidFill>
                <a:latin typeface="Times New Roman"/>
                <a:cs typeface="Times New Roman"/>
              </a:rPr>
              <a:t>Con</a:t>
            </a:r>
            <a:r>
              <a:rPr dirty="0" sz="2000" spc="-30">
                <a:solidFill>
                  <a:srgbClr val="9E1C33"/>
                </a:solidFill>
                <a:latin typeface="Times New Roman"/>
                <a:cs typeface="Times New Roman"/>
              </a:rPr>
              <a:t>c</a:t>
            </a:r>
            <a:r>
              <a:rPr dirty="0" sz="2000" spc="-5">
                <a:solidFill>
                  <a:srgbClr val="9E1C33"/>
                </a:solidFill>
                <a:latin typeface="Times New Roman"/>
                <a:cs typeface="Times New Roman"/>
              </a:rPr>
              <a:t>l</a:t>
            </a:r>
            <a:r>
              <a:rPr dirty="0" sz="2000" spc="-5">
                <a:solidFill>
                  <a:srgbClr val="9E1C33"/>
                </a:solidFill>
                <a:latin typeface="Times New Roman"/>
                <a:cs typeface="Times New Roman"/>
              </a:rPr>
              <a:t>usion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 spc="-30"/>
              <a:t>2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0"/>
              <a:t>SE </a:t>
            </a:r>
            <a:r>
              <a:rPr dirty="0" spc="-10"/>
              <a:t>Mini </a:t>
            </a:r>
            <a:r>
              <a:rPr dirty="0" spc="-25"/>
              <a:t>Project </a:t>
            </a:r>
            <a:r>
              <a:rPr dirty="0" spc="-30"/>
              <a:t>Mock 1</a:t>
            </a:r>
            <a:r>
              <a:rPr dirty="0" spc="-210"/>
              <a:t> </a:t>
            </a:r>
            <a:r>
              <a:rPr dirty="0" spc="-20"/>
              <a:t>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3251" y="1968937"/>
            <a:ext cx="7842884" cy="1894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5120" marR="5080" indent="-3124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dirty="0" sz="1600" spc="-185">
                <a:latin typeface="Verdana"/>
                <a:cs typeface="Verdana"/>
              </a:rPr>
              <a:t>An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35">
                <a:latin typeface="Verdana"/>
                <a:cs typeface="Verdana"/>
              </a:rPr>
              <a:t>aspect</a:t>
            </a:r>
            <a:r>
              <a:rPr dirty="0" sz="1600" spc="-235">
                <a:latin typeface="Verdana"/>
                <a:cs typeface="Verdana"/>
              </a:rPr>
              <a:t> </a:t>
            </a:r>
            <a:r>
              <a:rPr dirty="0" sz="1600" spc="-100">
                <a:latin typeface="Verdana"/>
                <a:cs typeface="Verdana"/>
              </a:rPr>
              <a:t>of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05">
                <a:latin typeface="Verdana"/>
                <a:cs typeface="Verdana"/>
              </a:rPr>
              <a:t>social</a:t>
            </a:r>
            <a:r>
              <a:rPr dirty="0" sz="1600" spc="-235">
                <a:latin typeface="Verdana"/>
                <a:cs typeface="Verdana"/>
              </a:rPr>
              <a:t> </a:t>
            </a:r>
            <a:r>
              <a:rPr dirty="0" sz="1600" spc="-140">
                <a:latin typeface="Verdana"/>
                <a:cs typeface="Verdana"/>
              </a:rPr>
              <a:t>media</a:t>
            </a:r>
            <a:r>
              <a:rPr dirty="0" sz="1600" spc="-235">
                <a:latin typeface="Verdana"/>
                <a:cs typeface="Verdana"/>
              </a:rPr>
              <a:t> </a:t>
            </a:r>
            <a:r>
              <a:rPr dirty="0" sz="1600" spc="-145">
                <a:latin typeface="Verdana"/>
                <a:cs typeface="Verdana"/>
              </a:rPr>
              <a:t>data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40">
                <a:latin typeface="Verdana"/>
                <a:cs typeface="Verdana"/>
              </a:rPr>
              <a:t>such</a:t>
            </a:r>
            <a:r>
              <a:rPr dirty="0" sz="1600" spc="-235">
                <a:latin typeface="Verdana"/>
                <a:cs typeface="Verdana"/>
              </a:rPr>
              <a:t> </a:t>
            </a:r>
            <a:r>
              <a:rPr dirty="0" sz="1600" spc="-160">
                <a:latin typeface="Verdana"/>
                <a:cs typeface="Verdana"/>
              </a:rPr>
              <a:t>as</a:t>
            </a:r>
            <a:r>
              <a:rPr dirty="0" sz="1600" spc="-235">
                <a:latin typeface="Verdana"/>
                <a:cs typeface="Verdana"/>
              </a:rPr>
              <a:t> </a:t>
            </a:r>
            <a:r>
              <a:rPr dirty="0" sz="1600" spc="-135">
                <a:latin typeface="Verdana"/>
                <a:cs typeface="Verdana"/>
              </a:rPr>
              <a:t>Twitter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80">
                <a:latin typeface="Verdana"/>
                <a:cs typeface="Verdana"/>
              </a:rPr>
              <a:t>messages</a:t>
            </a:r>
            <a:r>
              <a:rPr dirty="0" sz="1600" spc="-235">
                <a:latin typeface="Verdana"/>
                <a:cs typeface="Verdana"/>
              </a:rPr>
              <a:t> </a:t>
            </a:r>
            <a:r>
              <a:rPr dirty="0" sz="1600" spc="-105">
                <a:latin typeface="Verdana"/>
                <a:cs typeface="Verdana"/>
              </a:rPr>
              <a:t>is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30">
                <a:latin typeface="Verdana"/>
                <a:cs typeface="Verdana"/>
              </a:rPr>
              <a:t>that</a:t>
            </a:r>
            <a:r>
              <a:rPr dirty="0" sz="1600" spc="-235">
                <a:latin typeface="Verdana"/>
                <a:cs typeface="Verdana"/>
              </a:rPr>
              <a:t> </a:t>
            </a:r>
            <a:r>
              <a:rPr dirty="0" sz="1600" spc="-70">
                <a:latin typeface="Verdana"/>
                <a:cs typeface="Verdana"/>
              </a:rPr>
              <a:t>it</a:t>
            </a:r>
            <a:r>
              <a:rPr dirty="0" sz="1600" spc="-235">
                <a:latin typeface="Verdana"/>
                <a:cs typeface="Verdana"/>
              </a:rPr>
              <a:t> </a:t>
            </a:r>
            <a:r>
              <a:rPr dirty="0" sz="1600" spc="-114">
                <a:latin typeface="Verdana"/>
                <a:cs typeface="Verdana"/>
              </a:rPr>
              <a:t>includes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05">
                <a:latin typeface="Verdana"/>
                <a:cs typeface="Verdana"/>
              </a:rPr>
              <a:t>rich</a:t>
            </a:r>
            <a:r>
              <a:rPr dirty="0" sz="1600" spc="-235">
                <a:latin typeface="Verdana"/>
                <a:cs typeface="Verdana"/>
              </a:rPr>
              <a:t> </a:t>
            </a:r>
            <a:r>
              <a:rPr dirty="0" sz="1600" spc="-135">
                <a:latin typeface="Verdana"/>
                <a:cs typeface="Verdana"/>
              </a:rPr>
              <a:t>structured  </a:t>
            </a:r>
            <a:r>
              <a:rPr dirty="0" sz="1600" spc="-120">
                <a:latin typeface="Verdana"/>
                <a:cs typeface="Verdana"/>
              </a:rPr>
              <a:t>information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25">
                <a:latin typeface="Verdana"/>
                <a:cs typeface="Verdana"/>
              </a:rPr>
              <a:t>about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35">
                <a:latin typeface="Verdana"/>
                <a:cs typeface="Verdana"/>
              </a:rPr>
              <a:t>the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10">
                <a:latin typeface="Verdana"/>
                <a:cs typeface="Verdana"/>
              </a:rPr>
              <a:t>individuals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25">
                <a:latin typeface="Verdana"/>
                <a:cs typeface="Verdana"/>
              </a:rPr>
              <a:t>involved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95">
                <a:latin typeface="Verdana"/>
                <a:cs typeface="Verdana"/>
              </a:rPr>
              <a:t>in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35">
                <a:latin typeface="Verdana"/>
                <a:cs typeface="Verdana"/>
              </a:rPr>
              <a:t>the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35">
                <a:latin typeface="Verdana"/>
                <a:cs typeface="Verdana"/>
              </a:rPr>
              <a:t>communication</a:t>
            </a:r>
            <a:r>
              <a:rPr dirty="0" sz="1600" spc="75">
                <a:latin typeface="Verdana"/>
                <a:cs typeface="Verdana"/>
              </a:rPr>
              <a:t> </a:t>
            </a:r>
            <a:r>
              <a:rPr dirty="0" sz="1600" spc="-185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325120" indent="-31242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dirty="0" sz="1600" spc="-175">
                <a:latin typeface="Verdana"/>
                <a:cs typeface="Verdana"/>
              </a:rPr>
              <a:t>It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40">
                <a:latin typeface="Verdana"/>
                <a:cs typeface="Verdana"/>
              </a:rPr>
              <a:t>can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20">
                <a:latin typeface="Verdana"/>
                <a:cs typeface="Verdana"/>
              </a:rPr>
              <a:t>lead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10">
                <a:latin typeface="Verdana"/>
                <a:cs typeface="Verdana"/>
              </a:rPr>
              <a:t>to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60">
                <a:latin typeface="Verdana"/>
                <a:cs typeface="Verdana"/>
              </a:rPr>
              <a:t>more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50">
                <a:latin typeface="Verdana"/>
                <a:cs typeface="Verdana"/>
              </a:rPr>
              <a:t>accurate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05">
                <a:latin typeface="Verdana"/>
                <a:cs typeface="Verdana"/>
              </a:rPr>
              <a:t>tools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14">
                <a:latin typeface="Verdana"/>
                <a:cs typeface="Verdana"/>
              </a:rPr>
              <a:t>for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45">
                <a:latin typeface="Verdana"/>
                <a:cs typeface="Verdana"/>
              </a:rPr>
              <a:t>extracting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40">
                <a:latin typeface="Verdana"/>
                <a:cs typeface="Verdana"/>
              </a:rPr>
              <a:t>semantic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25">
                <a:latin typeface="Verdana"/>
                <a:cs typeface="Verdana"/>
              </a:rPr>
              <a:t>information.</a:t>
            </a:r>
            <a:endParaRPr sz="1600">
              <a:latin typeface="Verdana"/>
              <a:cs typeface="Verdana"/>
            </a:endParaRPr>
          </a:p>
          <a:p>
            <a:pPr marL="325120" indent="-31242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dirty="0" sz="1600" spc="-175">
                <a:latin typeface="Verdana"/>
                <a:cs typeface="Verdana"/>
              </a:rPr>
              <a:t>It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30">
                <a:latin typeface="Verdana"/>
                <a:cs typeface="Verdana"/>
              </a:rPr>
              <a:t>provides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75">
                <a:latin typeface="Verdana"/>
                <a:cs typeface="Verdana"/>
              </a:rPr>
              <a:t>means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14">
                <a:latin typeface="Verdana"/>
                <a:cs typeface="Verdana"/>
              </a:rPr>
              <a:t>for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14">
                <a:latin typeface="Verdana"/>
                <a:cs typeface="Verdana"/>
              </a:rPr>
              <a:t>empirically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40">
                <a:latin typeface="Verdana"/>
                <a:cs typeface="Verdana"/>
              </a:rPr>
              <a:t>studying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25">
                <a:latin typeface="Verdana"/>
                <a:cs typeface="Verdana"/>
              </a:rPr>
              <a:t>properties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00">
                <a:latin typeface="Verdana"/>
                <a:cs typeface="Verdana"/>
              </a:rPr>
              <a:t>of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05">
                <a:latin typeface="Verdana"/>
                <a:cs typeface="Verdana"/>
              </a:rPr>
              <a:t>social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25">
                <a:latin typeface="Verdana"/>
                <a:cs typeface="Verdana"/>
              </a:rPr>
              <a:t>interactions.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100">
              <a:latin typeface="Verdana"/>
              <a:cs typeface="Verdana"/>
            </a:endParaRPr>
          </a:p>
          <a:p>
            <a:pPr marL="325120" marR="290195" indent="-312420">
              <a:lnSpc>
                <a:spcPct val="100000"/>
              </a:lnSpc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dirty="0" sz="1600" spc="-140">
                <a:latin typeface="Verdana"/>
                <a:cs typeface="Verdana"/>
              </a:rPr>
              <a:t>Future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35">
                <a:latin typeface="Verdana"/>
                <a:cs typeface="Verdana"/>
              </a:rPr>
              <a:t>scope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40">
                <a:latin typeface="Verdana"/>
                <a:cs typeface="Verdana"/>
              </a:rPr>
              <a:t>can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14">
                <a:latin typeface="Verdana"/>
                <a:cs typeface="Verdana"/>
              </a:rPr>
              <a:t>also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40">
                <a:latin typeface="Verdana"/>
                <a:cs typeface="Verdana"/>
              </a:rPr>
              <a:t>be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30">
                <a:latin typeface="Verdana"/>
                <a:cs typeface="Verdana"/>
              </a:rPr>
              <a:t>added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10">
                <a:latin typeface="Verdana"/>
                <a:cs typeface="Verdana"/>
              </a:rPr>
              <a:t>to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14">
                <a:latin typeface="Verdana"/>
                <a:cs typeface="Verdana"/>
              </a:rPr>
              <a:t>this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55">
                <a:latin typeface="Verdana"/>
                <a:cs typeface="Verdana"/>
              </a:rPr>
              <a:t>chapter.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95">
                <a:latin typeface="Verdana"/>
                <a:cs typeface="Verdana"/>
              </a:rPr>
              <a:t>In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30">
                <a:latin typeface="Verdana"/>
                <a:cs typeface="Verdana"/>
              </a:rPr>
              <a:t>that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150">
                <a:latin typeface="Verdana"/>
                <a:cs typeface="Verdana"/>
              </a:rPr>
              <a:t>case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85">
                <a:latin typeface="Verdana"/>
                <a:cs typeface="Verdana"/>
              </a:rPr>
              <a:t>make</a:t>
            </a:r>
            <a:r>
              <a:rPr dirty="0" sz="1600" spc="-240">
                <a:latin typeface="Verdana"/>
                <a:cs typeface="Verdana"/>
              </a:rPr>
              <a:t> </a:t>
            </a:r>
            <a:r>
              <a:rPr dirty="0" sz="1600" spc="-85">
                <a:latin typeface="Verdana"/>
                <a:cs typeface="Verdana"/>
              </a:rPr>
              <a:t>title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60">
                <a:latin typeface="Verdana"/>
                <a:cs typeface="Verdana"/>
              </a:rPr>
              <a:t>as</a:t>
            </a:r>
            <a:r>
              <a:rPr dirty="0" sz="1600" spc="-260">
                <a:latin typeface="Verdana"/>
                <a:cs typeface="Verdana"/>
              </a:rPr>
              <a:t> </a:t>
            </a:r>
            <a:r>
              <a:rPr dirty="0" sz="1600" spc="-25" b="1">
                <a:latin typeface="Trebuchet MS"/>
                <a:cs typeface="Trebuchet MS"/>
              </a:rPr>
              <a:t>Conclusions  </a:t>
            </a:r>
            <a:r>
              <a:rPr dirty="0" sz="1600" spc="-20" b="1">
                <a:latin typeface="Trebuchet MS"/>
                <a:cs typeface="Trebuchet MS"/>
              </a:rPr>
              <a:t>and </a:t>
            </a:r>
            <a:r>
              <a:rPr dirty="0" sz="1600" spc="-50" b="1">
                <a:latin typeface="Trebuchet MS"/>
                <a:cs typeface="Trebuchet MS"/>
              </a:rPr>
              <a:t>future</a:t>
            </a:r>
            <a:r>
              <a:rPr dirty="0" sz="1600" spc="-315" b="1">
                <a:latin typeface="Trebuchet MS"/>
                <a:cs typeface="Trebuchet MS"/>
              </a:rPr>
              <a:t> </a:t>
            </a:r>
            <a:r>
              <a:rPr dirty="0" sz="1600" spc="-45" b="1">
                <a:latin typeface="Trebuchet MS"/>
                <a:cs typeface="Trebuchet MS"/>
              </a:rPr>
              <a:t>scope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Thank</a:t>
            </a:r>
            <a:r>
              <a:rPr dirty="0" spc="-434"/>
              <a:t> </a:t>
            </a:r>
            <a:r>
              <a:rPr dirty="0" spc="-215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6078537" y="5780088"/>
            <a:ext cx="3065443" cy="10778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from GANESH SINGH</dc:title>
  <dcterms:created xsi:type="dcterms:W3CDTF">2022-03-05T15:08:29Z</dcterms:created>
  <dcterms:modified xsi:type="dcterms:W3CDTF">2022-03-05T15:08:29Z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2022-03-05T00:00:00Z</vt:filetime>
  </property>
</Properties>
</file>