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4" r:id="rId8"/>
    <p:sldId id="263" r:id="rId9"/>
    <p:sldId id="260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419736F-6DD7-4760-B9F3-C454C08572A7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063247-751D-43E8-89C2-D5C2D40B14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736F-6DD7-4760-B9F3-C454C08572A7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3247-751D-43E8-89C2-D5C2D40B14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419736F-6DD7-4760-B9F3-C454C08572A7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4063247-751D-43E8-89C2-D5C2D40B14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736F-6DD7-4760-B9F3-C454C08572A7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063247-751D-43E8-89C2-D5C2D40B14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736F-6DD7-4760-B9F3-C454C08572A7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4063247-751D-43E8-89C2-D5C2D40B14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19736F-6DD7-4760-B9F3-C454C08572A7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4063247-751D-43E8-89C2-D5C2D40B14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19736F-6DD7-4760-B9F3-C454C08572A7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4063247-751D-43E8-89C2-D5C2D40B14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736F-6DD7-4760-B9F3-C454C08572A7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063247-751D-43E8-89C2-D5C2D40B14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736F-6DD7-4760-B9F3-C454C08572A7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063247-751D-43E8-89C2-D5C2D40B14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736F-6DD7-4760-B9F3-C454C08572A7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063247-751D-43E8-89C2-D5C2D40B14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419736F-6DD7-4760-B9F3-C454C08572A7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4063247-751D-43E8-89C2-D5C2D40B14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19736F-6DD7-4760-B9F3-C454C08572A7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4063247-751D-43E8-89C2-D5C2D40B143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2143116"/>
            <a:ext cx="855348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Автоматизированная система обмена сообщениями на основе технологии </a:t>
            </a:r>
            <a:r>
              <a:rPr lang="ru-RU" dirty="0" err="1" smtClean="0"/>
              <a:t>пиринговой</a:t>
            </a:r>
            <a:r>
              <a:rPr lang="ru-RU" dirty="0" smtClean="0"/>
              <a:t> сети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ru-RU" dirty="0" smtClean="0"/>
              <a:t>Подготовил студент </a:t>
            </a:r>
            <a:r>
              <a:rPr lang="ru-RU" dirty="0" smtClean="0"/>
              <a:t>гр</a:t>
            </a:r>
            <a:r>
              <a:rPr lang="ru-RU" dirty="0" smtClean="0"/>
              <a:t>. ИСТбд-41 </a:t>
            </a:r>
            <a:r>
              <a:rPr lang="ru-RU" dirty="0" smtClean="0"/>
              <a:t>Шестаков </a:t>
            </a:r>
            <a:r>
              <a:rPr lang="ru-RU" dirty="0" smtClean="0"/>
              <a:t>К.Г.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Подзаголовок 2"/>
          <p:cNvSpPr txBox="1">
            <a:spLocks noGrp="1"/>
          </p:cNvSpPr>
          <p:nvPr>
            <p:ph sz="quarter" idx="1"/>
          </p:nvPr>
        </p:nvSpPr>
        <p:spPr>
          <a:xfrm>
            <a:off x="612648" y="1600200"/>
            <a:ext cx="8153400" cy="34718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ru-RU" sz="5400" dirty="0" smtClean="0"/>
              <a:t>Спасибо </a:t>
            </a:r>
            <a:r>
              <a:rPr lang="ru-RU" sz="5400" dirty="0" smtClean="0"/>
              <a:t>за внимание!</a:t>
            </a:r>
            <a:endParaRPr kumimoji="0" lang="ru-RU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Целевая аудитория и актуальность</a:t>
            </a:r>
            <a:endParaRPr lang="ru-RU" dirty="0"/>
          </a:p>
        </p:txBody>
      </p:sp>
      <p:pic>
        <p:nvPicPr>
          <p:cNvPr id="4098" name="Picture 2" descr="http://bizmotiv.ru/wp-content/uploads/2015/06/d_auditoriy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5238750" cy="2381250"/>
          </a:xfrm>
          <a:prstGeom prst="rect">
            <a:avLst/>
          </a:prstGeom>
          <a:noFill/>
        </p:spPr>
      </p:pic>
      <p:pic>
        <p:nvPicPr>
          <p:cNvPr id="4102" name="Picture 6" descr="http://rkn.gov.ru/images/news/image316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14818"/>
            <a:ext cx="4000528" cy="2461863"/>
          </a:xfrm>
          <a:prstGeom prst="rect">
            <a:avLst/>
          </a:prstGeom>
          <a:noFill/>
        </p:spPr>
      </p:pic>
      <p:pic>
        <p:nvPicPr>
          <p:cNvPr id="4104" name="Picture 8" descr="http://blog.grio.com/wp-content/uploads/2015/09/p2p-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357694"/>
            <a:ext cx="4376729" cy="2311391"/>
          </a:xfrm>
          <a:prstGeom prst="rect">
            <a:avLst/>
          </a:prstGeom>
          <a:noFill/>
        </p:spPr>
      </p:pic>
      <p:pic>
        <p:nvPicPr>
          <p:cNvPr id="4110" name="Picture 14" descr="http://cropas.by/wp-content/uploads/2015/07/internet_us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1714488"/>
            <a:ext cx="3354092" cy="26574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и особенности</a:t>
            </a:r>
            <a:endParaRPr lang="ru-RU" dirty="0"/>
          </a:p>
        </p:txBody>
      </p:sp>
      <p:pic>
        <p:nvPicPr>
          <p:cNvPr id="9218" name="Picture 2" descr="https://www.phoenixcontact.com/assets/images_ed/global/web_content/pic_con_a_0042870_i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4429156" cy="2956067"/>
          </a:xfrm>
          <a:prstGeom prst="rect">
            <a:avLst/>
          </a:prstGeom>
          <a:noFill/>
        </p:spPr>
      </p:pic>
      <p:pic>
        <p:nvPicPr>
          <p:cNvPr id="9220" name="Picture 4" descr="http://geekelectronics.org/wp-content/uploads/2013/04/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643050"/>
            <a:ext cx="3587628" cy="2940296"/>
          </a:xfrm>
          <a:prstGeom prst="rect">
            <a:avLst/>
          </a:prstGeom>
          <a:noFill/>
        </p:spPr>
      </p:pic>
      <p:pic>
        <p:nvPicPr>
          <p:cNvPr id="9222" name="Picture 6" descr="http://platinn.ru/images/responsivemai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01597"/>
            <a:ext cx="9144000" cy="21564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 использования системы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643050"/>
            <a:ext cx="6119495" cy="497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Содержимое 6"/>
          <p:cNvPicPr>
            <a:picLocks noGrp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51818" y="1600200"/>
            <a:ext cx="527531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Основной сценарий использования</a:t>
            </a:r>
            <a:endParaRPr lang="ru-RU" dirty="0"/>
          </a:p>
        </p:txBody>
      </p:sp>
      <p:pic>
        <p:nvPicPr>
          <p:cNvPr id="8193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775" y="1610168"/>
            <a:ext cx="8153400" cy="447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pic>
        <p:nvPicPr>
          <p:cNvPr id="7170" name="Picture 2" descr="http://blog.addthiscdn.com/wp-content/uploads/2014/11/addthis-react-flux-javascript-scal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714488"/>
            <a:ext cx="3428992" cy="2571744"/>
          </a:xfrm>
          <a:prstGeom prst="rect">
            <a:avLst/>
          </a:prstGeom>
          <a:noFill/>
        </p:spPr>
      </p:pic>
      <p:pic>
        <p:nvPicPr>
          <p:cNvPr id="6" name="Рисунок 5" descr="828846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1571612"/>
            <a:ext cx="5057108" cy="3075333"/>
          </a:xfrm>
          <a:prstGeom prst="rect">
            <a:avLst/>
          </a:prstGeom>
        </p:spPr>
      </p:pic>
      <p:pic>
        <p:nvPicPr>
          <p:cNvPr id="7176" name="Picture 8" descr="http://mvish.com/images/post/radium-react-component-styling-librar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4271969"/>
            <a:ext cx="3024182" cy="2419346"/>
          </a:xfrm>
          <a:prstGeom prst="rect">
            <a:avLst/>
          </a:prstGeom>
          <a:noFill/>
        </p:spPr>
      </p:pic>
      <p:pic>
        <p:nvPicPr>
          <p:cNvPr id="7178" name="Picture 10" descr="https://2014.chicago.wordcamp.org/files/2014/05/redux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4572008"/>
            <a:ext cx="5715000" cy="191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</a:t>
            </a:r>
            <a:endParaRPr lang="ru-RU" dirty="0"/>
          </a:p>
        </p:txBody>
      </p:sp>
      <p:pic>
        <p:nvPicPr>
          <p:cNvPr id="2050" name="Picture 2" descr="https://pp.vk.me/c615719/v615719426/64fe/UnyeFk6GGX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3" y="1714488"/>
            <a:ext cx="8890061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Сравнительная характеристика</a:t>
            </a:r>
            <a:endParaRPr lang="ru-RU" dirty="0"/>
          </a:p>
        </p:txBody>
      </p:sp>
      <p:graphicFrame>
        <p:nvGraphicFramePr>
          <p:cNvPr id="5" name="Содержимое 3"/>
          <p:cNvGraphicFramePr>
            <a:graphicFrameLocks noGrp="1"/>
          </p:cNvGraphicFramePr>
          <p:nvPr>
            <p:ph idx="1"/>
          </p:nvPr>
        </p:nvGraphicFramePr>
        <p:xfrm>
          <a:off x="428596" y="2214554"/>
          <a:ext cx="8143931" cy="385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1928826"/>
                <a:gridCol w="1857388"/>
                <a:gridCol w="1857387"/>
              </a:tblGrid>
              <a:tr h="771531"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Критерии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Bleep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Paranoid</a:t>
                      </a:r>
                      <a:endParaRPr lang="ru-RU" dirty="0"/>
                    </a:p>
                  </a:txBody>
                  <a:tcPr/>
                </a:tc>
              </a:tr>
              <a:tr h="771531">
                <a:tc>
                  <a:txBody>
                    <a:bodyPr/>
                    <a:lstStyle/>
                    <a:p>
                      <a:r>
                        <a:rPr lang="en-US" dirty="0" smtClean="0"/>
                        <a:t>P2P</a:t>
                      </a:r>
                      <a:r>
                        <a:rPr lang="ru-RU" baseline="0" dirty="0" smtClean="0"/>
                        <a:t> технологи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</a:tr>
              <a:tr h="771531"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Работа в браузере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Частично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</a:tr>
              <a:tr h="771531">
                <a:tc>
                  <a:txBody>
                    <a:bodyPr/>
                    <a:lstStyle/>
                    <a:p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Кроссплатформенность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Да (несколько</a:t>
                      </a:r>
                      <a:r>
                        <a:rPr lang="ru-RU" baseline="0" dirty="0" smtClean="0"/>
                        <a:t> клиентов)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 (несколько</a:t>
                      </a:r>
                      <a:r>
                        <a:rPr lang="ru-RU" baseline="0" dirty="0" smtClean="0"/>
                        <a:t> клиентов)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 (один клиент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771531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Базовая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Расширенная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Базовая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4" name="Содержимое 3" descr="D:\Учеба\4 курс\Диплом\Chat Window App UI\Chat Window App UI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428660" y="1000108"/>
            <a:ext cx="9929882" cy="63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531</TotalTime>
  <Words>67</Words>
  <Application>Microsoft Office PowerPoint</Application>
  <PresentationFormat>Экран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Обычная</vt:lpstr>
      <vt:lpstr>Автоматизированная система обмена сообщениями на основе технологии пиринговой сети</vt:lpstr>
      <vt:lpstr>Целевая аудитория и актуальность</vt:lpstr>
      <vt:lpstr>Задачи и особенности</vt:lpstr>
      <vt:lpstr>Модель использования системы</vt:lpstr>
      <vt:lpstr>Основной сценарий использования</vt:lpstr>
      <vt:lpstr>Технологии</vt:lpstr>
      <vt:lpstr>Radium</vt:lpstr>
      <vt:lpstr>Сравнительная характеристика</vt:lpstr>
      <vt:lpstr>Интерфейс</vt:lpstr>
      <vt:lpstr>Заключение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Kirill Shestakov</dc:creator>
  <cp:lastModifiedBy>Kirill Shestakov</cp:lastModifiedBy>
  <cp:revision>34</cp:revision>
  <dcterms:created xsi:type="dcterms:W3CDTF">2016-04-13T15:36:21Z</dcterms:created>
  <dcterms:modified xsi:type="dcterms:W3CDTF">2016-04-14T10:39:57Z</dcterms:modified>
</cp:coreProperties>
</file>