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Default Extension="png" ContentType="image/pn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5" Type="http://schemas.openxmlformats.org/package/2006/relationships/metadata/thumbnail" Target="docProps/thumbnail.jpeg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5074900" cy="201041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/>
      </a:defRPr>
    </a:lvl1pPr>
    <a:lvl2pPr marL="2286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/>
      </a:defRPr>
    </a:lvl2pPr>
    <a:lvl3pPr marL="4572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/>
      </a:defRPr>
    </a:lvl3pPr>
    <a:lvl4pPr marL="6858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/>
      </a:defRPr>
    </a:lvl4pPr>
    <a:lvl5pPr marL="9144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/>
      </a:defRPr>
    </a:lvl5pPr>
    <a:lvl6pPr marL="11430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/>
      </a:defRPr>
    </a:lvl6pPr>
    <a:lvl7pPr marL="13716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/>
      </a:defRPr>
    </a:lvl7pPr>
    <a:lvl8pPr marL="16002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/>
      </a:defRPr>
    </a:lvl8pPr>
    <a:lvl9pPr marL="16002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50" d="100"/>
          <a:sy n="50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6201" cy="76201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jp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ctrTitle"/>
          </p:nvPr>
        </p:nvSpPr>
        <p:spPr>
          <a:xfrm>
            <a:off x="1130617" y="6245301"/>
            <a:ext cx="12813665" cy="430935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subTitle" idx="1"/>
          </p:nvPr>
        </p:nvSpPr>
        <p:spPr>
          <a:xfrm>
            <a:off x="2261235" y="11392323"/>
            <a:ext cx="10552430" cy="5137714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081198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90438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r="http://schemas.openxmlformats.org/officeDocument/2006/relationships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504901"/>
      </p:ext>
    </p:extLst>
  </p:cSld>
  <p:clrMapOvr>
    <a:masterClrMapping/>
  </p:clrMapOvr>
</p:sldLayout>
</file>

<file path=ppt/slideLayouts/slideLayout12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"/>
          <p:cNvSpPr>
            <a:spLocks noGrp="1"/>
          </p:cNvSpPr>
          <p:nvPr>
            <p:ph type="ftr" idx="5"/>
          </p:nvPr>
        </p:nvSpPr>
        <p:spPr>
          <a:xfrm rot="0">
            <a:off x="5127625" y="18696814"/>
            <a:ext cx="4825999" cy="1005204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8" name="Text box"/>
          <p:cNvSpPr>
            <a:spLocks noGrp="1"/>
          </p:cNvSpPr>
          <p:nvPr>
            <p:ph type="dt" idx="6"/>
          </p:nvPr>
        </p:nvSpPr>
        <p:spPr>
          <a:xfrm rot="0">
            <a:off x="754061" y="18696814"/>
            <a:ext cx="3468687" cy="1005204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r>
              <a:rPr lang="en-US" altLang="zh-CN">
                <a:solidFill>
                  <a:srgbClr val="898989"/>
                </a:solidFill>
              </a:rPr>
              <a:t>Date/Time</a:t>
            </a:r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9" name="Text box"/>
          <p:cNvSpPr>
            <a:spLocks noGrp="1"/>
          </p:cNvSpPr>
          <p:nvPr>
            <p:ph type="sldNum" idx="7"/>
          </p:nvPr>
        </p:nvSpPr>
        <p:spPr>
          <a:xfrm rot="0">
            <a:off x="10858500" y="18696814"/>
            <a:ext cx="3468686" cy="1005204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r"/>
            <a:fld id="{CAD2D6BD-DE1B-4B5F-8B41-2702339687B9}" type="slidenum">
              <a:rPr lang="en-US" altLang="zh-CN" sz="2400" b="0" i="0" u="none" strike="noStrike" kern="0" cap="none" spc="0" baseline="0">
                <a:solidFill>
                  <a:srgbClr val="898989"/>
                </a:solidFill>
                <a:latin typeface="Droid Sans"/>
                <a:ea typeface="Droid Sans"/>
                <a:cs typeface="Lucida Sans"/>
              </a:rPr>
              <a:t>&lt;#&gt;</a:t>
            </a:fld>
            <a:endParaRPr lang="zh-CN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720197"/>
      </p:ext>
    </p:extLst>
  </p:cSld>
  <p:clrMapOvr>
    <a:masterClrMapping/>
  </p:clrMapOvr>
  <p:hf sldNum="0"/>
</p:sldLayout>
</file>

<file path=ppt/slideLayouts/slideLayout13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0" y="5950813"/>
            <a:ext cx="15078075" cy="8202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" name="Text box"/>
          <p:cNvSpPr>
            <a:spLocks noGrp="1"/>
          </p:cNvSpPr>
          <p:nvPr>
            <p:ph type="title"/>
          </p:nvPr>
        </p:nvSpPr>
        <p:spPr>
          <a:xfrm rot="0">
            <a:off x="1058193" y="6668561"/>
            <a:ext cx="4583430" cy="8801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5" name="Text box"/>
          <p:cNvSpPr>
            <a:spLocks noGrp="1"/>
          </p:cNvSpPr>
          <p:nvPr>
            <p:ph type="body" idx="4"/>
          </p:nvPr>
        </p:nvSpPr>
        <p:spPr>
          <a:xfrm rot="0">
            <a:off x="2262187" y="11258296"/>
            <a:ext cx="10556875" cy="50260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6" name="Text box"/>
          <p:cNvSpPr>
            <a:spLocks noGrp="1"/>
          </p:cNvSpPr>
          <p:nvPr>
            <p:ph type="ftr" idx="5"/>
          </p:nvPr>
        </p:nvSpPr>
        <p:spPr>
          <a:xfrm rot="0">
            <a:off x="5127625" y="18696814"/>
            <a:ext cx="4825999" cy="1005204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7" name="Text box"/>
          <p:cNvSpPr>
            <a:spLocks noGrp="1"/>
          </p:cNvSpPr>
          <p:nvPr>
            <p:ph type="dt" idx="6"/>
          </p:nvPr>
        </p:nvSpPr>
        <p:spPr>
          <a:xfrm rot="0">
            <a:off x="754061" y="18696814"/>
            <a:ext cx="3468687" cy="1005204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r>
              <a:rPr lang="en-US" altLang="zh-CN">
                <a:solidFill>
                  <a:srgbClr val="898989"/>
                </a:solidFill>
              </a:rPr>
              <a:t>Date/Time</a:t>
            </a:r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18" name="Text box"/>
          <p:cNvSpPr>
            <a:spLocks noGrp="1"/>
          </p:cNvSpPr>
          <p:nvPr>
            <p:ph type="sldNum" idx="7"/>
          </p:nvPr>
        </p:nvSpPr>
        <p:spPr>
          <a:xfrm rot="0">
            <a:off x="10858500" y="18696814"/>
            <a:ext cx="3468686" cy="1005204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r"/>
            <a:fld id="{CAD2D6BD-DE1B-4B5F-8B41-2702339687B9}" type="slidenum">
              <a:rPr lang="en-US" altLang="zh-CN" sz="2400" b="0" i="0" u="none" strike="noStrike" kern="0" cap="none" spc="0" baseline="0">
                <a:solidFill>
                  <a:srgbClr val="898989"/>
                </a:solidFill>
                <a:latin typeface="Droid Sans"/>
                <a:ea typeface="Droid Sans"/>
                <a:cs typeface="Lucida Sans"/>
              </a:rPr>
              <a:t>&lt;#&gt;</a:t>
            </a:fld>
            <a:endParaRPr lang="zh-CN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921848"/>
      </p:ext>
    </p:extLst>
  </p:cSld>
  <p:clrMapOvr>
    <a:masterClrMapping/>
  </p:clrMapOvr>
  <p:hf sldNum="0"/>
</p:sldLayout>
</file>

<file path=ppt/slideLayouts/slideLayout14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"/>
          <p:cNvSpPr>
            <a:spLocks noGrp="1"/>
          </p:cNvSpPr>
          <p:nvPr>
            <p:ph type="title"/>
          </p:nvPr>
        </p:nvSpPr>
        <p:spPr>
          <a:xfrm rot="0">
            <a:off x="827981" y="6159816"/>
            <a:ext cx="13425288" cy="146955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22" name="Text box"/>
          <p:cNvSpPr>
            <a:spLocks noGrp="1"/>
          </p:cNvSpPr>
          <p:nvPr>
            <p:ph type="body" idx="1"/>
          </p:nvPr>
        </p:nvSpPr>
        <p:spPr>
          <a:xfrm rot="0">
            <a:off x="884376" y="8612516"/>
            <a:ext cx="8297545" cy="463994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23" name="Text box"/>
          <p:cNvSpPr>
            <a:spLocks noGrp="1"/>
          </p:cNvSpPr>
          <p:nvPr>
            <p:ph type="ftr" idx="5"/>
          </p:nvPr>
        </p:nvSpPr>
        <p:spPr>
          <a:xfrm rot="0">
            <a:off x="5127625" y="18696814"/>
            <a:ext cx="4825999" cy="1005204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4" name="Text box"/>
          <p:cNvSpPr>
            <a:spLocks noGrp="1"/>
          </p:cNvSpPr>
          <p:nvPr>
            <p:ph type="dt" idx="6"/>
          </p:nvPr>
        </p:nvSpPr>
        <p:spPr>
          <a:xfrm rot="0">
            <a:off x="754061" y="18696814"/>
            <a:ext cx="3468687" cy="1005204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r>
              <a:rPr lang="en-US" altLang="zh-CN">
                <a:solidFill>
                  <a:srgbClr val="898989"/>
                </a:solidFill>
              </a:rPr>
              <a:t>Date/Time</a:t>
            </a:r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25" name="Text box"/>
          <p:cNvSpPr>
            <a:spLocks noGrp="1"/>
          </p:cNvSpPr>
          <p:nvPr>
            <p:ph type="sldNum" idx="7"/>
          </p:nvPr>
        </p:nvSpPr>
        <p:spPr>
          <a:xfrm rot="0">
            <a:off x="10858500" y="18696814"/>
            <a:ext cx="3468686" cy="1005204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r"/>
            <a:fld id="{CAD2D6BD-DE1B-4B5F-8B41-2702339687B9}" type="slidenum">
              <a:rPr lang="en-US" altLang="zh-CN" sz="2400" b="0" i="0" u="none" strike="noStrike" kern="0" cap="none" spc="0" baseline="0">
                <a:solidFill>
                  <a:srgbClr val="898989"/>
                </a:solidFill>
                <a:latin typeface="Droid Sans"/>
                <a:ea typeface="Droid Sans"/>
                <a:cs typeface="Lucida Sans"/>
              </a:rPr>
              <a:t>&lt;#&gt;</a:t>
            </a:fld>
            <a:endParaRPr lang="zh-CN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372867"/>
      </p:ext>
    </p:extLst>
  </p:cSld>
  <p:clrMapOvr>
    <a:masterClrMapping/>
  </p:clrMapOvr>
  <p:hf sldNum="0"/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754308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36097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008745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box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Text box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607426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383444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027708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360418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004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>
          <a:xfrm rot="0">
            <a:off x="827981" y="6159816"/>
            <a:ext cx="13425288" cy="146955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>
          <a:xfrm rot="0">
            <a:off x="884376" y="8612516"/>
            <a:ext cx="8297545" cy="463994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ftr" idx="5"/>
          </p:nvPr>
        </p:nvSpPr>
        <p:spPr>
          <a:xfrm rot="0">
            <a:off x="5127625" y="18696814"/>
            <a:ext cx="4825999" cy="100520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dt" idx="6"/>
          </p:nvPr>
        </p:nvSpPr>
        <p:spPr>
          <a:xfrm rot="0">
            <a:off x="754061" y="18696814"/>
            <a:ext cx="3468687" cy="100520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</a:rPr>
              <a:t>9/2/2025</a:t>
            </a:fld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6" name="Text box"/>
          <p:cNvSpPr>
            <a:spLocks noGrp="1"/>
          </p:cNvSpPr>
          <p:nvPr>
            <p:ph type="sldNum" idx="7"/>
          </p:nvPr>
        </p:nvSpPr>
        <p:spPr>
          <a:xfrm rot="0">
            <a:off x="10858500" y="18696814"/>
            <a:ext cx="3468686" cy="100520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r"/>
            <a:fld id="{CAD2D6BD-DE1B-4B5F-8B41-2702339687B9}" type="slidenum">
              <a:rPr lang="en-US" altLang="zh-CN" sz="2400" b="0" i="0" u="none" strike="noStrike" kern="0" cap="none" spc="0" baseline="0">
                <a:solidFill>
                  <a:srgbClr val="898989"/>
                </a:solidFill>
                <a:latin typeface="Droid Sans"/>
                <a:ea typeface="Droid Sans"/>
                <a:cs typeface="Lucida Sans"/>
              </a:rPr>
              <a:t>&lt;#&gt;</a:t>
            </a:fld>
            <a:endParaRPr lang="zh-CN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151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2.jpg"/><Relationship Id="rId2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20.jpg"/><Relationship Id="rId2" Type="http://schemas.openxmlformats.org/officeDocument/2006/relationships/image" Target="../media/21.jpg"/><Relationship Id="rId3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22.png"/><Relationship Id="rId2" Type="http://schemas.openxmlformats.org/officeDocument/2006/relationships/image" Target="../media/23.png"/><Relationship Id="rId3" Type="http://schemas.openxmlformats.org/officeDocument/2006/relationships/image" Target="../media/24.jpg"/><Relationship Id="rId4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jpg"/><Relationship Id="rId2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4.png"/><Relationship Id="rId2" Type="http://schemas.openxmlformats.org/officeDocument/2006/relationships/image" Target="../media/5.png"/><Relationship Id="rId3" Type="http://schemas.openxmlformats.org/officeDocument/2006/relationships/image" Target="../media/6.png"/><Relationship Id="rId4" Type="http://schemas.openxmlformats.org/officeDocument/2006/relationships/image" Target="../media/7.jpg"/><Relationship Id="rId5" Type="http://schemas.openxmlformats.org/officeDocument/2006/relationships/image" Target="../media/8.jpg"/><Relationship Id="rId6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image" Target="../media/11.png"/><Relationship Id="rId3" Type="http://schemas.openxmlformats.org/officeDocument/2006/relationships/image" Target="../media/12.jpg"/><Relationship Id="rId4" Type="http://schemas.openxmlformats.org/officeDocument/2006/relationships/image" Target="../media/13.jpg"/><Relationship Id="rId5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14.png"/><Relationship Id="rId2" Type="http://schemas.openxmlformats.org/officeDocument/2006/relationships/image" Target="../media/15.png"/><Relationship Id="rId3" Type="http://schemas.openxmlformats.org/officeDocument/2006/relationships/image" Target="../media/16.jpg"/><Relationship Id="rId4" Type="http://schemas.openxmlformats.org/officeDocument/2006/relationships/image" Target="../media/17.jpg"/><Relationship Id="rId5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18.jpg"/><Relationship Id="rId2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19.jpg"/><Relationship Id="rId2" Type="http://schemas.openxmlformats.org/officeDocument/2006/relationships/slideLayout" Target="../slideLayouts/slideLayout14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5870397"/>
            <a:ext cx="15078075" cy="835325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" name="Rectangle"/>
          <p:cNvSpPr>
            <a:spLocks/>
          </p:cNvSpPr>
          <p:nvPr/>
        </p:nvSpPr>
        <p:spPr>
          <a:xfrm rot="0">
            <a:off x="5864870" y="5872215"/>
            <a:ext cx="3397250" cy="13455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06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0" cap="none" spc="-220" baseline="0">
                <a:solidFill>
                  <a:srgbClr val="0F0F0F"/>
                </a:solidFill>
                <a:latin typeface="Arial MT" pitchFamily="0" charset="0"/>
                <a:ea typeface="Droid Sans"/>
                <a:cs typeface="Arial MT" pitchFamily="0" charset="0"/>
              </a:rPr>
              <a:t>Digital</a:t>
            </a:r>
            <a:r>
              <a:rPr lang="en-US" altLang="zh-CN" sz="4400" b="0" i="0" u="none" strike="noStrike" kern="0" cap="none" spc="-185" baseline="0">
                <a:solidFill>
                  <a:srgbClr val="0F0F0F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4400" b="0" i="0" u="none" strike="noStrike" kern="0" cap="none" spc="-150" baseline="0">
                <a:solidFill>
                  <a:srgbClr val="0F0F0F"/>
                </a:solidFill>
                <a:latin typeface="Arial MT" pitchFamily="0" charset="0"/>
                <a:ea typeface="Droid Sans"/>
                <a:cs typeface="Arial MT" pitchFamily="0" charset="0"/>
              </a:rPr>
              <a:t>Portfolio</a:t>
            </a:r>
            <a:endParaRPr lang="zh-CN" altLang="en-US" sz="44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2" name="Rectangle"/>
          <p:cNvSpPr>
            <a:spLocks/>
          </p:cNvSpPr>
          <p:nvPr/>
        </p:nvSpPr>
        <p:spPr>
          <a:xfrm rot="0">
            <a:off x="910966" y="9611300"/>
            <a:ext cx="9570086" cy="17945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5875" indent="0" algn="l">
              <a:lnSpc>
                <a:spcPts val="35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3131820" algn="l"/>
              </a:tabLst>
            </a:pPr>
            <a:r>
              <a:rPr lang="en-US" altLang="zh-CN" sz="3100" b="0" i="0" u="none" strike="noStrike" kern="0" cap="none" spc="-34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STUDENT</a:t>
            </a:r>
            <a:r>
              <a:rPr lang="en-US" altLang="zh-CN" sz="3100" b="0" i="0" u="none" strike="noStrike" kern="0" cap="none" spc="235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100" b="0" i="0" u="none" strike="noStrike" kern="0" cap="none" spc="-20" baseline="0">
                <a:solidFill>
                  <a:srgbClr val="111111"/>
                </a:solidFill>
                <a:latin typeface="Arial MT" pitchFamily="0" charset="0"/>
                <a:ea typeface="Droid Sans"/>
                <a:cs typeface="Arial MT" pitchFamily="0" charset="0"/>
              </a:rPr>
              <a:t>NAME</a:t>
            </a:r>
            <a:r>
              <a:rPr lang="en-US" altLang="zh-CN" sz="3100" b="0" i="0" u="none" strike="noStrike" kern="0" cap="none" spc="0" baseline="0">
                <a:solidFill>
                  <a:srgbClr val="111111"/>
                </a:solidFill>
                <a:latin typeface="Arial MT" pitchFamily="0" charset="0"/>
                <a:ea typeface="Droid Sans"/>
                <a:cs typeface="Arial MT" pitchFamily="0" charset="0"/>
              </a:rPr>
              <a:t>	</a:t>
            </a:r>
            <a:r>
              <a:rPr lang="en-US" altLang="zh-CN" sz="3100" b="0" i="0" u="none" strike="noStrike" kern="0" cap="none" spc="-165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SHEYAMALA.K</a:t>
            </a:r>
            <a:endParaRPr lang="en-US" altLang="zh-CN" sz="31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  <a:p>
            <a:pPr marL="12700" indent="0" algn="l">
              <a:lnSpc>
                <a:spcPts val="335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100" b="0" i="0" u="none" strike="noStrike" kern="0" cap="none" spc="-40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REGISTER</a:t>
            </a:r>
            <a:r>
              <a:rPr lang="en-US" altLang="zh-CN" sz="3100" b="0" i="0" u="none" strike="noStrike" kern="0" cap="none" spc="18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100" b="0" i="0" u="none" strike="noStrike" kern="0" cap="none" spc="-375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NO</a:t>
            </a:r>
            <a:r>
              <a:rPr lang="en-US" altLang="zh-CN" sz="3100" b="0" i="0" u="none" strike="noStrike" kern="0" cap="none" spc="16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100" b="0" i="0" u="none" strike="noStrike" kern="0" cap="none" spc="-31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AND</a:t>
            </a:r>
            <a:r>
              <a:rPr lang="en-US" altLang="zh-CN" sz="3100" b="0" i="0" u="none" strike="noStrike" kern="0" cap="none" spc="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100" b="0" i="0" u="none" strike="noStrike" kern="0" cap="none" spc="-15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NMID:</a:t>
            </a:r>
            <a:r>
              <a:rPr lang="en-US" altLang="zh-CN" sz="3100" b="0" i="0" u="none" strike="noStrike" kern="0" cap="none" spc="95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100" b="0" i="0" u="none" strike="noStrike" kern="0" cap="none" spc="-18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2422k0742</a:t>
            </a:r>
            <a:r>
              <a:rPr lang="en-US" altLang="zh-CN" sz="3100" b="0" i="0" u="none" strike="noStrike" kern="0" cap="none" spc="-55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100" b="0" i="0" u="none" strike="noStrike" kern="0" cap="none" spc="-27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&amp;</a:t>
            </a:r>
            <a:r>
              <a:rPr lang="en-US" altLang="zh-CN" sz="3100" b="0" i="0" u="none" strike="noStrike" kern="0" cap="none" spc="-105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100" b="0" i="0" u="none" strike="noStrike" kern="0" cap="none" spc="-35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asbruaj2422D742</a:t>
            </a:r>
            <a:endParaRPr lang="en-US" altLang="zh-CN" sz="31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  <a:p>
            <a:pPr marL="12700" indent="0" algn="l">
              <a:lnSpc>
                <a:spcPts val="34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150" b="0" i="0" u="none" strike="noStrike" kern="0" cap="none" spc="-375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DEPARTMENT:</a:t>
            </a:r>
            <a:r>
              <a:rPr lang="en-US" altLang="zh-CN" sz="3150" b="0" i="0" u="none" strike="noStrike" kern="0" cap="none" spc="26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150" b="0" i="0" u="none" strike="noStrike" kern="0" cap="none" spc="-13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School</a:t>
            </a:r>
            <a:r>
              <a:rPr lang="en-US" altLang="zh-CN" sz="3150" b="0" i="0" u="none" strike="noStrike" kern="0" cap="none" spc="-4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150" b="0" i="0" u="none" strike="noStrike" kern="0" cap="none" spc="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of</a:t>
            </a:r>
            <a:r>
              <a:rPr lang="en-US" altLang="zh-CN" sz="3150" b="0" i="0" u="none" strike="noStrike" kern="0" cap="none" spc="-5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150" b="0" i="0" u="none" strike="noStrike" kern="0" cap="none" spc="-15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Computer</a:t>
            </a:r>
            <a:r>
              <a:rPr lang="en-US" altLang="zh-CN" sz="3150" b="0" i="0" u="none" strike="noStrike" kern="0" cap="none" spc="5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150" b="0" i="0" u="none" strike="noStrike" kern="0" cap="none" spc="-1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Science</a:t>
            </a:r>
            <a:endParaRPr lang="en-US" altLang="zh-CN" sz="315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  <a:p>
            <a:pPr marL="13334" indent="0" algn="l">
              <a:lnSpc>
                <a:spcPts val="3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50" b="0" i="0" u="none" strike="noStrike" kern="0" cap="none" spc="-475" baseline="0">
                <a:solidFill>
                  <a:srgbClr val="161616"/>
                </a:solidFill>
                <a:latin typeface="Arial MT" pitchFamily="0" charset="0"/>
                <a:ea typeface="Droid Sans"/>
                <a:cs typeface="Arial MT" pitchFamily="0" charset="0"/>
              </a:rPr>
              <a:t>COLLEGE:</a:t>
            </a:r>
            <a:r>
              <a:rPr lang="en-US" altLang="zh-CN" sz="3250" b="0" i="0" u="none" strike="noStrike" kern="0" cap="none" spc="310" baseline="0">
                <a:solidFill>
                  <a:srgbClr val="161616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250" b="0" i="0" u="none" strike="noStrike" kern="0" cap="none" spc="-375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AVP</a:t>
            </a:r>
            <a:r>
              <a:rPr lang="en-US" altLang="zh-CN" sz="3250" b="0" i="0" u="none" strike="noStrike" kern="0" cap="none" spc="-12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250" b="0" i="0" u="none" strike="noStrike" kern="0" cap="none" spc="-21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Collage</a:t>
            </a:r>
            <a:r>
              <a:rPr lang="en-US" altLang="zh-CN" sz="3250" b="0" i="0" u="none" strike="noStrike" kern="0" cap="none" spc="-15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250" b="0" i="0" u="none" strike="noStrike" kern="0" cap="none" spc="-6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of</a:t>
            </a:r>
            <a:r>
              <a:rPr lang="en-US" altLang="zh-CN" sz="3250" b="0" i="0" u="none" strike="noStrike" kern="0" cap="none" spc="-11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250" b="0" i="0" u="none" strike="noStrike" kern="0" cap="none" spc="-10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Arts</a:t>
            </a:r>
            <a:r>
              <a:rPr lang="en-US" altLang="zh-CN" sz="3250" b="0" i="0" u="none" strike="noStrike" kern="0" cap="none" spc="-25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250" b="0" i="0" u="none" strike="noStrike" kern="0" cap="none" spc="-26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and</a:t>
            </a:r>
            <a:r>
              <a:rPr lang="en-US" altLang="zh-CN" sz="3250" b="0" i="0" u="none" strike="noStrike" kern="0" cap="none" spc="-18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250" b="0" i="0" u="none" strike="noStrike" kern="0" cap="none" spc="-55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Science</a:t>
            </a:r>
            <a:endParaRPr lang="zh-CN" altLang="en-US" sz="325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27156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2987248" y="5991021"/>
            <a:ext cx="2090825" cy="8122056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65" name="曲线"/>
          <p:cNvSpPr>
            <a:spLocks/>
          </p:cNvSpPr>
          <p:nvPr/>
        </p:nvSpPr>
        <p:spPr>
          <a:xfrm rot="0">
            <a:off x="20104" y="5991021"/>
            <a:ext cx="0" cy="8122284"/>
          </a:xfrm>
          <a:custGeom>
            <a:gdLst>
              <a:gd name="T1" fmla="*/ 0 w 21600"/>
              <a:gd name="T2" fmla="*/ 0 h 21600"/>
              <a:gd name="T3" fmla="*/ 0 w 21600"/>
              <a:gd name="T4" fmla="*/ 21600 h 21600"/>
            </a:gdLst>
            <a:rect l="T1" t="T2" r="T3" b="T4"/>
            <a:pathLst>
              <a:path w="21600" h="21600">
                <a:moveTo>
                  <a:pt x="0" y="21600"/>
                </a:moveTo>
                <a:lnTo>
                  <a:pt x="0" y="0"/>
                </a:lnTo>
              </a:path>
            </a:pathLst>
          </a:custGeom>
          <a:noFill/>
          <a:ln w="40208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66" name="Text box"/>
          <p:cNvSpPr>
            <a:spLocks noGrp="1"/>
          </p:cNvSpPr>
          <p:nvPr>
            <p:ph type="title"/>
          </p:nvPr>
        </p:nvSpPr>
        <p:spPr>
          <a:xfrm rot="0">
            <a:off x="827981" y="6159816"/>
            <a:ext cx="13425288" cy="136025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560158" rIns="0" bIns="0" anchor="t" anchorCtr="0">
            <a:prstTxWarp prst="textNoShape"/>
            <a:spAutoFit/>
          </a:bodyPr>
          <a:lstStyle/>
          <a:p>
            <a:pPr marL="12382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5300" b="0" i="0" u="none" strike="noStrike" kern="0" cap="none" spc="-565" baseline="0">
                <a:solidFill>
                  <a:schemeClr val="tx1"/>
                </a:solidFill>
                <a:latin typeface="Arial MT" pitchFamily="0" charset="0"/>
                <a:ea typeface="宋体" pitchFamily="0" charset="0"/>
                <a:cs typeface="Arial MT" pitchFamily="0" charset="0"/>
              </a:rPr>
              <a:t>RESULTS</a:t>
            </a:r>
            <a:r>
              <a:rPr lang="en-US" altLang="zh-CN" sz="5300" b="0" i="0" u="none" strike="noStrike" kern="0" cap="none" spc="330" baseline="0">
                <a:solidFill>
                  <a:schemeClr val="tx1"/>
                </a:solidFill>
                <a:latin typeface="Arial MT" pitchFamily="0" charset="0"/>
                <a:ea typeface="宋体" pitchFamily="0" charset="0"/>
                <a:cs typeface="Arial MT" pitchFamily="0" charset="0"/>
              </a:rPr>
              <a:t> </a:t>
            </a:r>
            <a:r>
              <a:rPr lang="en-US" altLang="zh-CN" sz="5300" b="0" i="0" u="none" strike="noStrike" kern="0" cap="none" spc="-340" baseline="0">
                <a:solidFill>
                  <a:schemeClr val="tx1"/>
                </a:solidFill>
                <a:latin typeface="Arial MT" pitchFamily="0" charset="0"/>
                <a:ea typeface="宋体" pitchFamily="0" charset="0"/>
                <a:cs typeface="Arial MT" pitchFamily="0" charset="0"/>
              </a:rPr>
              <a:t>AND</a:t>
            </a:r>
            <a:r>
              <a:rPr lang="en-US" altLang="zh-CN" sz="5300" b="0" i="0" u="none" strike="noStrike" kern="0" cap="none" spc="-160" baseline="0">
                <a:solidFill>
                  <a:schemeClr val="tx1"/>
                </a:solidFill>
                <a:latin typeface="Arial MT" pitchFamily="0" charset="0"/>
                <a:ea typeface="宋体" pitchFamily="0" charset="0"/>
                <a:cs typeface="Arial MT" pitchFamily="0" charset="0"/>
              </a:rPr>
              <a:t> </a:t>
            </a:r>
            <a:r>
              <a:rPr lang="en-US" altLang="zh-CN" sz="5300" b="0" i="0" u="none" strike="noStrike" kern="0" cap="none" spc="-495" baseline="0">
                <a:solidFill>
                  <a:schemeClr val="tx1"/>
                </a:solidFill>
                <a:latin typeface="Arial MT" pitchFamily="0" charset="0"/>
                <a:ea typeface="宋体" pitchFamily="0" charset="0"/>
                <a:cs typeface="Arial MT" pitchFamily="0" charset="0"/>
              </a:rPr>
              <a:t>SCREENSHOTS</a:t>
            </a:r>
            <a:endParaRPr lang="zh-CN" altLang="en-US" sz="53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宋体" pitchFamily="0" charset="0"/>
              <a:cs typeface="Arial MT" pitchFamily="0" charset="0"/>
            </a:endParaRPr>
          </a:p>
        </p:txBody>
      </p:sp>
      <p:sp>
        <p:nvSpPr>
          <p:cNvPr id="67" name="Rectangle"/>
          <p:cNvSpPr>
            <a:spLocks/>
          </p:cNvSpPr>
          <p:nvPr/>
        </p:nvSpPr>
        <p:spPr>
          <a:xfrm rot="0">
            <a:off x="521222" y="8091765"/>
            <a:ext cx="10478769" cy="155181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20955" rIns="0" bIns="0" anchor="t" anchorCtr="0">
            <a:prstTxWarp prst="textNoShape"/>
            <a:spAutoFit/>
          </a:bodyPr>
          <a:lstStyle/>
          <a:p>
            <a:pPr marL="12700" indent="215900" algn="l">
              <a:lnSpc>
                <a:spcPct val="98000"/>
              </a:lnSpc>
              <a:spcBef>
                <a:spcPts val="165"/>
              </a:spcBef>
              <a:spcAft>
                <a:spcPts val="0"/>
              </a:spcAft>
              <a:buNone/>
            </a:pPr>
            <a:r>
              <a:rPr lang="en-US" altLang="zh-CN" sz="3450" b="0" i="0" u="none" strike="noStrike" kern="0" cap="none" spc="-25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Developed</a:t>
            </a:r>
            <a:r>
              <a:rPr lang="en-US" altLang="zh-CN" sz="3450" b="0" i="0" u="none" strike="noStrike" kern="0" cap="none" spc="-22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450" b="0" i="0" u="none" strike="noStrike" kern="0" cap="none" spc="-220" baseline="0">
                <a:solidFill>
                  <a:srgbClr val="111111"/>
                </a:solidFill>
                <a:latin typeface="Arial MT" pitchFamily="0" charset="0"/>
                <a:ea typeface="Droid Sans"/>
                <a:cs typeface="Arial MT" pitchFamily="0" charset="0"/>
              </a:rPr>
              <a:t>a</a:t>
            </a:r>
            <a:r>
              <a:rPr lang="en-US" altLang="zh-CN" sz="3450" b="0" i="0" u="none" strike="noStrike" kern="0" cap="none" spc="-85" baseline="0">
                <a:solidFill>
                  <a:srgbClr val="111111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450" b="0" i="0" u="none" strike="noStrike" kern="0" cap="none" spc="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responsive</a:t>
            </a:r>
            <a:r>
              <a:rPr lang="en-US" altLang="zh-CN" sz="3450" b="0" i="0" u="none" strike="noStrike" kern="0" cap="none" spc="-19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450" b="0" i="0" u="none" strike="noStrike" kern="0" cap="none" spc="-10" baseline="0">
                <a:solidFill>
                  <a:srgbClr val="0F0F0F"/>
                </a:solidFill>
                <a:latin typeface="Arial MT" pitchFamily="0" charset="0"/>
                <a:ea typeface="Droid Sans"/>
                <a:cs typeface="Arial MT" pitchFamily="0" charset="0"/>
              </a:rPr>
              <a:t>and</a:t>
            </a:r>
            <a:r>
              <a:rPr lang="en-US" altLang="zh-CN" sz="3450" b="0" i="0" u="none" strike="noStrike" kern="0" cap="none" spc="-135" baseline="0">
                <a:solidFill>
                  <a:srgbClr val="0F0F0F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450" b="0" i="0" u="none" strike="noStrike" kern="0" cap="none" spc="0" baseline="0">
                <a:solidFill>
                  <a:srgbClr val="181818"/>
                </a:solidFill>
                <a:latin typeface="Arial MT" pitchFamily="0" charset="0"/>
                <a:ea typeface="Droid Sans"/>
                <a:cs typeface="Arial MT" pitchFamily="0" charset="0"/>
              </a:rPr>
              <a:t>interactive</a:t>
            </a:r>
            <a:r>
              <a:rPr lang="en-US" altLang="zh-CN" sz="3450" b="0" i="0" u="none" strike="noStrike" kern="0" cap="none" spc="-100" baseline="0">
                <a:solidFill>
                  <a:srgbClr val="181818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450" b="0" i="0" u="none" strike="noStrike" kern="0" cap="none" spc="5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portfolio </a:t>
            </a:r>
            <a:r>
              <a:rPr lang="en-US" altLang="zh-CN" sz="3400" b="0" i="0" u="none" strike="noStrike" kern="0" cap="none" spc="0" baseline="0">
                <a:solidFill>
                  <a:srgbClr val="0F0F0F"/>
                </a:solidFill>
                <a:latin typeface="Arial MT" pitchFamily="0" charset="0"/>
                <a:ea typeface="Droid Sans"/>
                <a:cs typeface="Arial MT" pitchFamily="0" charset="0"/>
              </a:rPr>
              <a:t>website</a:t>
            </a:r>
            <a:r>
              <a:rPr lang="en-US" altLang="zh-CN" sz="3400" b="0" i="0" u="none" strike="noStrike" kern="0" cap="none" spc="355" baseline="0">
                <a:solidFill>
                  <a:srgbClr val="0F0F0F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400" b="0" i="0" u="none" strike="noStrike" kern="0" cap="none" spc="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with</a:t>
            </a:r>
            <a:r>
              <a:rPr lang="en-US" altLang="zh-CN" sz="3400" b="0" i="0" u="none" strike="noStrike" kern="0" cap="none" spc="55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400" b="0" i="0" u="none" strike="noStrike" kern="0" cap="none" spc="0" baseline="0">
                <a:solidFill>
                  <a:srgbClr val="0F0F0F"/>
                </a:solidFill>
                <a:latin typeface="Arial MT" pitchFamily="0" charset="0"/>
                <a:ea typeface="Droid Sans"/>
                <a:cs typeface="Arial MT" pitchFamily="0" charset="0"/>
              </a:rPr>
              <a:t>clear</a:t>
            </a:r>
            <a:r>
              <a:rPr lang="en-US" altLang="zh-CN" sz="3400" b="0" i="0" u="none" strike="noStrike" kern="0" cap="none" spc="185" baseline="0">
                <a:solidFill>
                  <a:srgbClr val="0F0F0F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400" b="0" i="0" u="none" strike="noStrike" kern="0" cap="none" spc="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sections,</a:t>
            </a:r>
            <a:r>
              <a:rPr lang="en-US" altLang="zh-CN" sz="3400" b="0" i="0" u="none" strike="noStrike" kern="0" cap="none" spc="225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400" b="0" i="0" u="none" strike="noStrike" kern="0" cap="none" spc="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smooth</a:t>
            </a:r>
            <a:r>
              <a:rPr lang="en-US" altLang="zh-CN" sz="3400" b="0" i="0" u="none" strike="noStrike" kern="0" cap="none" spc="1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400" b="0" i="0" u="none" strike="noStrike" kern="0" cap="none" spc="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navigations</a:t>
            </a:r>
            <a:r>
              <a:rPr lang="en-US" altLang="zh-CN" sz="3400" b="0" i="0" u="none" strike="noStrike" kern="0" cap="none" spc="31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400" b="0" i="0" u="none" strike="noStrike" kern="0" cap="none" spc="0" baseline="0">
                <a:solidFill>
                  <a:srgbClr val="131313"/>
                </a:solidFill>
                <a:latin typeface="Arial MT" pitchFamily="0" charset="0"/>
                <a:ea typeface="Droid Sans"/>
                <a:cs typeface="Arial MT" pitchFamily="0" charset="0"/>
              </a:rPr>
              <a:t>and</a:t>
            </a:r>
            <a:r>
              <a:rPr lang="en-US" altLang="zh-CN" sz="3400" b="0" i="0" u="none" strike="noStrike" kern="0" cap="none" spc="50" baseline="0">
                <a:solidFill>
                  <a:srgbClr val="131313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400" b="0" i="0" u="none" strike="noStrike" kern="0" cap="none" spc="-50" baseline="0">
                <a:solidFill>
                  <a:srgbClr val="111111"/>
                </a:solidFill>
                <a:latin typeface="Arial MT" pitchFamily="0" charset="0"/>
                <a:ea typeface="Droid Sans"/>
                <a:cs typeface="Arial MT" pitchFamily="0" charset="0"/>
              </a:rPr>
              <a:t>a </a:t>
            </a:r>
            <a:r>
              <a:rPr lang="en-US" altLang="zh-CN" sz="3450" b="0" i="0" u="none" strike="noStrike" kern="0" cap="none" spc="0" baseline="0">
                <a:solidFill>
                  <a:srgbClr val="0E0E0E"/>
                </a:solidFill>
                <a:latin typeface="Arial MT" pitchFamily="0" charset="0"/>
                <a:ea typeface="Droid Sans"/>
                <a:cs typeface="Arial MT" pitchFamily="0" charset="0"/>
              </a:rPr>
              <a:t>professionals</a:t>
            </a:r>
            <a:r>
              <a:rPr lang="en-US" altLang="zh-CN" sz="3450" b="0" i="0" u="none" strike="noStrike" kern="0" cap="none" spc="130" baseline="0">
                <a:solidFill>
                  <a:srgbClr val="0E0E0E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450" b="0" i="0" u="none" strike="noStrike" kern="0" cap="none" spc="0" baseline="0">
                <a:solidFill>
                  <a:srgbClr val="131313"/>
                </a:solidFill>
                <a:latin typeface="Arial MT" pitchFamily="0" charset="0"/>
                <a:ea typeface="Droid Sans"/>
                <a:cs typeface="Arial MT" pitchFamily="0" charset="0"/>
              </a:rPr>
              <a:t>design</a:t>
            </a:r>
            <a:r>
              <a:rPr lang="en-US" altLang="zh-CN" sz="3450" b="0" i="0" u="none" strike="noStrike" kern="0" cap="none" spc="-50" baseline="0">
                <a:solidFill>
                  <a:srgbClr val="131313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450" b="0" i="0" u="none" strike="noStrike" kern="0" cap="none" spc="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supported</a:t>
            </a:r>
            <a:r>
              <a:rPr lang="en-US" altLang="zh-CN" sz="3450" b="0" i="0" u="none" strike="noStrike" kern="0" cap="none" spc="-25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450" b="0" i="0" u="none" strike="noStrike" kern="0" cap="none" spc="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by</a:t>
            </a:r>
            <a:r>
              <a:rPr lang="en-US" altLang="zh-CN" sz="3450" b="0" i="0" u="none" strike="noStrike" kern="0" cap="none" spc="-75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450" b="0" i="0" u="none" strike="noStrike" kern="0" cap="none" spc="-1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screenshot</a:t>
            </a:r>
            <a:endParaRPr lang="zh-CN" altLang="en-US" sz="345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pic>
        <p:nvPicPr>
          <p:cNvPr id="74" name="Imag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4105212" y="10866180"/>
            <a:ext cx="6857895" cy="6493794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370145446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8292941" y="7900910"/>
            <a:ext cx="371925" cy="371925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69" name="Image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1579961" y="12434384"/>
            <a:ext cx="512653" cy="502602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70" name="Image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13238549" y="5880449"/>
            <a:ext cx="1839524" cy="8343200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71" name="曲线"/>
          <p:cNvSpPr>
            <a:spLocks/>
          </p:cNvSpPr>
          <p:nvPr/>
        </p:nvSpPr>
        <p:spPr>
          <a:xfrm rot="0">
            <a:off x="20104" y="5880449"/>
            <a:ext cx="0" cy="8343266"/>
          </a:xfrm>
          <a:custGeom>
            <a:gdLst>
              <a:gd name="T1" fmla="*/ 0 w 21600"/>
              <a:gd name="T2" fmla="*/ 0 h 21600"/>
              <a:gd name="T3" fmla="*/ 0 w 21600"/>
              <a:gd name="T4" fmla="*/ 21600 h 21600"/>
            </a:gdLst>
            <a:rect l="T1" t="T2" r="T3" b="T4"/>
            <a:pathLst>
              <a:path w="21600" h="21600">
                <a:moveTo>
                  <a:pt x="0" y="21600"/>
                </a:moveTo>
                <a:lnTo>
                  <a:pt x="0" y="0"/>
                </a:lnTo>
              </a:path>
            </a:pathLst>
          </a:custGeom>
          <a:noFill/>
          <a:ln w="40208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72" name="Text box"/>
          <p:cNvSpPr>
            <a:spLocks noGrp="1"/>
          </p:cNvSpPr>
          <p:nvPr>
            <p:ph type="title"/>
          </p:nvPr>
        </p:nvSpPr>
        <p:spPr>
          <a:xfrm rot="0">
            <a:off x="827981" y="6159816"/>
            <a:ext cx="13425288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4605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6400" b="0" i="0" u="none" strike="noStrike" kern="0" cap="none" spc="-745" baseline="0">
                <a:solidFill>
                  <a:schemeClr val="tx1"/>
                </a:solidFill>
                <a:latin typeface="Arial MT" pitchFamily="0" charset="0"/>
                <a:ea typeface="宋体" pitchFamily="0" charset="0"/>
                <a:cs typeface="Arial MT" pitchFamily="0" charset="0"/>
              </a:rPr>
              <a:t>CONCLUSION</a:t>
            </a:r>
            <a:endParaRPr lang="zh-CN" altLang="en-US" sz="6400" b="0" i="0" u="none" strike="noStrike" kern="0" cap="none" spc="-745" baseline="0">
              <a:solidFill>
                <a:schemeClr val="tx1"/>
              </a:solidFill>
              <a:latin typeface="Arial MT" pitchFamily="0" charset="0"/>
              <a:ea typeface="宋体" pitchFamily="0" charset="0"/>
              <a:cs typeface="Arial MT" pitchFamily="0" charset="0"/>
            </a:endParaRPr>
          </a:p>
        </p:txBody>
      </p:sp>
      <p:sp>
        <p:nvSpPr>
          <p:cNvPr id="73" name="Rectangle"/>
          <p:cNvSpPr>
            <a:spLocks/>
          </p:cNvSpPr>
          <p:nvPr/>
        </p:nvSpPr>
        <p:spPr>
          <a:xfrm rot="0">
            <a:off x="1082297" y="9357485"/>
            <a:ext cx="8648065" cy="25987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46990" rIns="0" bIns="0" anchor="t" anchorCtr="0">
            <a:prstTxWarp prst="textNoShape"/>
            <a:spAutoFit/>
          </a:bodyPr>
          <a:lstStyle/>
          <a:p>
            <a:pPr marL="12700" indent="452119" algn="l">
              <a:lnSpc>
                <a:spcPct val="94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0" cap="none" spc="-105" baseline="0">
                <a:solidFill>
                  <a:srgbClr val="0F0F0F"/>
                </a:solidFill>
                <a:latin typeface="Arial MT" pitchFamily="0" charset="0"/>
                <a:ea typeface="Droid Sans"/>
                <a:cs typeface="Arial MT" pitchFamily="0" charset="0"/>
              </a:rPr>
              <a:t>This</a:t>
            </a:r>
            <a:r>
              <a:rPr lang="en-US" altLang="zh-CN" sz="3600" b="0" i="0" u="none" strike="noStrike" kern="0" cap="none" spc="-160" baseline="0">
                <a:solidFill>
                  <a:srgbClr val="0F0F0F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600" b="0" i="0" u="none" strike="noStrike" kern="0" cap="none" spc="0" baseline="0">
                <a:solidFill>
                  <a:srgbClr val="0C0C0C"/>
                </a:solidFill>
                <a:latin typeface="Arial MT" pitchFamily="0" charset="0"/>
                <a:ea typeface="Droid Sans"/>
                <a:cs typeface="Arial MT" pitchFamily="0" charset="0"/>
              </a:rPr>
              <a:t>portfolio</a:t>
            </a:r>
            <a:r>
              <a:rPr lang="en-US" altLang="zh-CN" sz="3600" b="0" i="0" u="none" strike="noStrike" kern="0" cap="none" spc="-215" baseline="0">
                <a:solidFill>
                  <a:srgbClr val="0C0C0C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600" b="0" i="0" u="none" strike="noStrike" kern="0" cap="none" spc="-3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highlights</a:t>
            </a:r>
            <a:r>
              <a:rPr lang="en-US" altLang="zh-CN" sz="3600" b="0" i="0" u="none" strike="noStrike" kern="0" cap="none" spc="3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600" b="0" i="0" u="none" strike="noStrike" kern="0" cap="none" spc="-90" baseline="0">
                <a:solidFill>
                  <a:srgbClr val="1A1A1A"/>
                </a:solidFill>
                <a:latin typeface="Arial MT" pitchFamily="0" charset="0"/>
                <a:ea typeface="Droid Sans"/>
                <a:cs typeface="Arial MT" pitchFamily="0" charset="0"/>
              </a:rPr>
              <a:t>my</a:t>
            </a:r>
            <a:r>
              <a:rPr lang="en-US" altLang="zh-CN" sz="3600" b="0" i="0" u="none" strike="noStrike" kern="0" cap="none" spc="-70" baseline="0">
                <a:solidFill>
                  <a:srgbClr val="1A1A1A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600" b="0" i="0" u="none" strike="noStrike" kern="0" cap="none" spc="-85" baseline="0">
                <a:solidFill>
                  <a:srgbClr val="111111"/>
                </a:solidFill>
                <a:latin typeface="Arial MT" pitchFamily="0" charset="0"/>
                <a:ea typeface="Droid Sans"/>
                <a:cs typeface="Arial MT" pitchFamily="0" charset="0"/>
              </a:rPr>
              <a:t>growth,</a:t>
            </a:r>
            <a:r>
              <a:rPr lang="en-US" altLang="zh-CN" sz="3600" b="0" i="0" u="none" strike="noStrike" kern="0" cap="none" spc="-55" baseline="0">
                <a:solidFill>
                  <a:srgbClr val="111111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600" b="0" i="0" u="none" strike="noStrike" kern="0" cap="none" spc="-10" baseline="0">
                <a:solidFill>
                  <a:srgbClr val="131313"/>
                </a:solidFill>
                <a:latin typeface="Arial MT" pitchFamily="0" charset="0"/>
                <a:ea typeface="Droid Sans"/>
                <a:cs typeface="Arial MT" pitchFamily="0" charset="0"/>
              </a:rPr>
              <a:t>skills </a:t>
            </a:r>
            <a:r>
              <a:rPr lang="en-US" altLang="zh-CN" sz="3650" b="0" i="0" u="none" strike="noStrike" kern="0" cap="none" spc="-155" baseline="0">
                <a:solidFill>
                  <a:srgbClr val="0C0C0C"/>
                </a:solidFill>
                <a:latin typeface="Arial MT" pitchFamily="0" charset="0"/>
                <a:ea typeface="Droid Sans"/>
                <a:cs typeface="Arial MT" pitchFamily="0" charset="0"/>
              </a:rPr>
              <a:t>and</a:t>
            </a:r>
            <a:r>
              <a:rPr lang="en-US" altLang="zh-CN" sz="3650" b="0" i="0" u="none" strike="noStrike" kern="0" cap="none" spc="-80" baseline="0">
                <a:solidFill>
                  <a:srgbClr val="0C0C0C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650" b="0" i="0" u="none" strike="noStrike" kern="0" cap="none" spc="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creativig</a:t>
            </a:r>
            <a:r>
              <a:rPr lang="en-US" altLang="zh-CN" sz="3650" b="0" i="0" u="none" strike="noStrike" kern="0" cap="none" spc="-4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650" b="0" i="0" u="none" strike="noStrike" kern="0" cap="none" spc="-65" baseline="0">
                <a:solidFill>
                  <a:srgbClr val="1D1D1D"/>
                </a:solidFill>
                <a:latin typeface="Arial MT" pitchFamily="0" charset="0"/>
                <a:ea typeface="Droid Sans"/>
                <a:cs typeface="Arial MT" pitchFamily="0" charset="0"/>
              </a:rPr>
              <a:t>as</a:t>
            </a:r>
            <a:r>
              <a:rPr lang="en-US" altLang="zh-CN" sz="3650" b="0" i="0" u="none" strike="noStrike" kern="0" cap="none" spc="-254" baseline="0">
                <a:solidFill>
                  <a:srgbClr val="1D1D1D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650" b="0" i="0" u="none" strike="noStrike" kern="0" cap="none" spc="-229" baseline="0">
                <a:solidFill>
                  <a:srgbClr val="262626"/>
                </a:solidFill>
                <a:latin typeface="Arial MT" pitchFamily="0" charset="0"/>
                <a:ea typeface="Droid Sans"/>
                <a:cs typeface="Arial MT" pitchFamily="0" charset="0"/>
              </a:rPr>
              <a:t>a</a:t>
            </a:r>
            <a:r>
              <a:rPr lang="en-US" altLang="zh-CN" sz="3650" b="0" i="0" u="none" strike="noStrike" kern="0" cap="none" spc="-35" baseline="0">
                <a:solidFill>
                  <a:srgbClr val="262626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650" b="0" i="0" u="none" strike="noStrike" kern="0" cap="none" spc="-195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learner. </a:t>
            </a:r>
            <a:r>
              <a:rPr lang="en-US" altLang="zh-CN" sz="3650" b="0" i="0" u="none" strike="noStrike" kern="0" cap="none" spc="75" baseline="0">
                <a:solidFill>
                  <a:srgbClr val="0C0C0C"/>
                </a:solidFill>
                <a:latin typeface="Arial MT" pitchFamily="0" charset="0"/>
                <a:ea typeface="Droid Sans"/>
                <a:cs typeface="Arial MT" pitchFamily="0" charset="0"/>
              </a:rPr>
              <a:t>It</a:t>
            </a:r>
            <a:r>
              <a:rPr lang="en-US" altLang="zh-CN" sz="3650" b="0" i="0" u="none" strike="noStrike" kern="0" cap="none" spc="-140" baseline="0">
                <a:solidFill>
                  <a:srgbClr val="0C0C0C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650" b="0" i="0" u="none" strike="noStrike" kern="0" cap="none" spc="9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rejects</a:t>
            </a:r>
            <a:r>
              <a:rPr lang="en-US" altLang="zh-CN" sz="3650" b="0" i="0" u="none" strike="noStrike" kern="0" cap="none" spc="-25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650" b="0" i="0" u="none" strike="noStrike" kern="0" cap="none" spc="-25" baseline="0">
                <a:solidFill>
                  <a:srgbClr val="2D2D2D"/>
                </a:solidFill>
                <a:latin typeface="Arial MT" pitchFamily="0" charset="0"/>
                <a:ea typeface="Droid Sans"/>
                <a:cs typeface="Arial MT" pitchFamily="0" charset="0"/>
              </a:rPr>
              <a:t>my </a:t>
            </a:r>
            <a:r>
              <a:rPr lang="en-US" altLang="zh-CN" sz="3650" b="0" i="0" u="none" strike="noStrike" kern="0" cap="none" spc="55" baseline="0">
                <a:solidFill>
                  <a:srgbClr val="111111"/>
                </a:solidFill>
                <a:latin typeface="Arial MT" pitchFamily="0" charset="0"/>
                <a:ea typeface="Droid Sans"/>
                <a:cs typeface="Arial MT" pitchFamily="0" charset="0"/>
              </a:rPr>
              <a:t>progess</a:t>
            </a:r>
            <a:r>
              <a:rPr lang="en-US" altLang="zh-CN" sz="3650" b="0" i="0" u="none" strike="noStrike" kern="0" cap="none" spc="-250" baseline="0">
                <a:solidFill>
                  <a:srgbClr val="111111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650" b="0" i="0" u="none" strike="noStrike" kern="0" cap="none" spc="-150" baseline="0">
                <a:solidFill>
                  <a:srgbClr val="232323"/>
                </a:solidFill>
                <a:latin typeface="Arial MT" pitchFamily="0" charset="0"/>
                <a:ea typeface="Droid Sans"/>
                <a:cs typeface="Arial MT" pitchFamily="0" charset="0"/>
              </a:rPr>
              <a:t>so</a:t>
            </a:r>
            <a:r>
              <a:rPr lang="en-US" altLang="zh-CN" sz="3650" b="0" i="0" u="none" strike="noStrike" kern="0" cap="none" spc="-105" baseline="0">
                <a:solidFill>
                  <a:srgbClr val="232323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650" b="0" i="0" u="none" strike="noStrike" kern="0" cap="none" spc="0" baseline="0">
                <a:solidFill>
                  <a:srgbClr val="161616"/>
                </a:solidFill>
                <a:latin typeface="Arial MT" pitchFamily="0" charset="0"/>
                <a:ea typeface="Droid Sans"/>
                <a:cs typeface="Arial MT" pitchFamily="0" charset="0"/>
              </a:rPr>
              <a:t>far</a:t>
            </a:r>
            <a:r>
              <a:rPr lang="en-US" altLang="zh-CN" sz="3650" b="0" i="0" u="none" strike="noStrike" kern="0" cap="none" spc="-65" baseline="0">
                <a:solidFill>
                  <a:srgbClr val="161616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650" b="0" i="0" u="none" strike="noStrike" kern="0" cap="none" spc="-215" baseline="0">
                <a:solidFill>
                  <a:srgbClr val="232323"/>
                </a:solidFill>
                <a:latin typeface="Arial MT" pitchFamily="0" charset="0"/>
                <a:ea typeface="Droid Sans"/>
                <a:cs typeface="Arial MT" pitchFamily="0" charset="0"/>
              </a:rPr>
              <a:t>and</a:t>
            </a:r>
            <a:r>
              <a:rPr lang="en-US" altLang="zh-CN" sz="3650" b="0" i="0" u="none" strike="noStrike" kern="0" cap="none" spc="-185" baseline="0">
                <a:solidFill>
                  <a:srgbClr val="232323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650" b="0" i="0" u="none" strike="noStrike" kern="0" cap="none" spc="-35" baseline="0">
                <a:solidFill>
                  <a:srgbClr val="2D2D2D"/>
                </a:solidFill>
                <a:latin typeface="Arial MT" pitchFamily="0" charset="0"/>
                <a:ea typeface="Droid Sans"/>
                <a:cs typeface="Arial MT" pitchFamily="0" charset="0"/>
              </a:rPr>
              <a:t>my</a:t>
            </a:r>
            <a:r>
              <a:rPr lang="en-US" altLang="zh-CN" sz="3650" b="0" i="0" u="none" strike="noStrike" kern="0" cap="none" spc="-220" baseline="0">
                <a:solidFill>
                  <a:srgbClr val="2D2D2D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650" b="0" i="0" u="none" strike="noStrike" kern="0" cap="none" spc="-3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commitment</a:t>
            </a:r>
            <a:r>
              <a:rPr lang="en-US" altLang="zh-CN" sz="3650" b="0" i="0" u="none" strike="noStrike" kern="0" cap="none" spc="10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650" b="0" i="0" u="none" strike="noStrike" kern="0" cap="none" spc="55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to</a:t>
            </a:r>
            <a:r>
              <a:rPr lang="en-US" altLang="zh-CN" sz="3650" b="0" i="0" u="none" strike="noStrike" kern="0" cap="none" spc="-254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650" b="0" i="0" u="none" strike="noStrike" kern="0" cap="none" spc="-65" baseline="0">
                <a:solidFill>
                  <a:srgbClr val="161616"/>
                </a:solidFill>
                <a:latin typeface="Arial MT" pitchFamily="0" charset="0"/>
                <a:ea typeface="Droid Sans"/>
                <a:cs typeface="Arial MT" pitchFamily="0" charset="0"/>
              </a:rPr>
              <a:t>keep </a:t>
            </a:r>
            <a:r>
              <a:rPr lang="en-US" altLang="zh-CN" sz="3550" b="0" i="0" u="none" strike="noStrike" kern="0" cap="none" spc="-85" baseline="0">
                <a:solidFill>
                  <a:srgbClr val="0C0C0C"/>
                </a:solidFill>
                <a:latin typeface="Arial MT" pitchFamily="0" charset="0"/>
                <a:ea typeface="Droid Sans"/>
                <a:cs typeface="Arial MT" pitchFamily="0" charset="0"/>
              </a:rPr>
              <a:t>learning,</a:t>
            </a:r>
            <a:r>
              <a:rPr lang="en-US" altLang="zh-CN" sz="3550" b="0" i="0" u="none" strike="noStrike" kern="0" cap="none" spc="-165" baseline="0">
                <a:solidFill>
                  <a:srgbClr val="0C0C0C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550" b="0" i="0" u="none" strike="noStrike" kern="0" cap="none" spc="-1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improving</a:t>
            </a:r>
            <a:r>
              <a:rPr lang="en-US" altLang="zh-CN" sz="3550" b="0" i="0" u="none" strike="noStrike" kern="0" cap="none" spc="-14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550" b="0" i="0" u="none" strike="noStrike" kern="0" cap="none" spc="-85" baseline="0">
                <a:solidFill>
                  <a:srgbClr val="181818"/>
                </a:solidFill>
                <a:latin typeface="Arial MT" pitchFamily="0" charset="0"/>
                <a:ea typeface="Droid Sans"/>
                <a:cs typeface="Arial MT" pitchFamily="0" charset="0"/>
              </a:rPr>
              <a:t>and</a:t>
            </a:r>
            <a:r>
              <a:rPr lang="en-US" altLang="zh-CN" sz="3550" b="0" i="0" u="none" strike="noStrike" kern="0" cap="none" spc="-160" baseline="0">
                <a:solidFill>
                  <a:srgbClr val="181818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550" b="0" i="0" u="none" strike="noStrike" kern="0" cap="none" spc="-2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taking</a:t>
            </a:r>
            <a:r>
              <a:rPr lang="en-US" altLang="zh-CN" sz="3550" b="0" i="0" u="none" strike="noStrike" kern="0" cap="none" spc="-12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550" b="0" i="0" u="none" strike="noStrike" kern="0" cap="none" spc="-70" baseline="0">
                <a:solidFill>
                  <a:srgbClr val="131313"/>
                </a:solidFill>
                <a:latin typeface="Arial MT" pitchFamily="0" charset="0"/>
                <a:ea typeface="Droid Sans"/>
                <a:cs typeface="Arial MT" pitchFamily="0" charset="0"/>
              </a:rPr>
              <a:t>on</a:t>
            </a:r>
            <a:r>
              <a:rPr lang="en-US" altLang="zh-CN" sz="3550" b="0" i="0" u="none" strike="noStrike" kern="0" cap="none" spc="-290" baseline="0">
                <a:solidFill>
                  <a:srgbClr val="131313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550" b="0" i="0" u="none" strike="noStrike" kern="0" cap="none" spc="-25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new </a:t>
            </a:r>
            <a:r>
              <a:rPr lang="en-US" altLang="zh-CN" sz="3550" b="0" i="0" u="none" strike="noStrike" kern="0" cap="none" spc="-40" baseline="0">
                <a:solidFill>
                  <a:srgbClr val="0C0C0C"/>
                </a:solidFill>
                <a:latin typeface="Arial MT" pitchFamily="0" charset="0"/>
                <a:ea typeface="Droid Sans"/>
                <a:cs typeface="Arial MT" pitchFamily="0" charset="0"/>
              </a:rPr>
              <a:t>challenges</a:t>
            </a:r>
            <a:r>
              <a:rPr lang="en-US" altLang="zh-CN" sz="3550" b="0" i="0" u="none" strike="noStrike" kern="0" cap="none" spc="-200" baseline="0">
                <a:solidFill>
                  <a:srgbClr val="0C0C0C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550" b="0" i="0" u="none" strike="noStrike" kern="0" cap="none" spc="0" baseline="0">
                <a:solidFill>
                  <a:srgbClr val="2D2D2D"/>
                </a:solidFill>
                <a:latin typeface="Arial MT" pitchFamily="0" charset="0"/>
                <a:ea typeface="Droid Sans"/>
                <a:cs typeface="Arial MT" pitchFamily="0" charset="0"/>
              </a:rPr>
              <a:t>in</a:t>
            </a:r>
            <a:r>
              <a:rPr lang="en-US" altLang="zh-CN" sz="3550" b="0" i="0" u="none" strike="noStrike" kern="0" cap="none" spc="-300" baseline="0">
                <a:solidFill>
                  <a:srgbClr val="2D2D2D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550" b="0" i="0" u="none" strike="noStrike" kern="0" cap="none" spc="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the</a:t>
            </a:r>
            <a:r>
              <a:rPr lang="en-US" altLang="zh-CN" sz="3550" b="0" i="0" u="none" strike="noStrike" kern="0" cap="none" spc="-5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550" b="0" i="0" u="none" strike="noStrike" kern="0" cap="none" spc="-1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future.</a:t>
            </a:r>
            <a:endParaRPr lang="zh-CN" altLang="en-US" sz="355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513088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"/>
          <p:cNvSpPr>
            <a:spLocks noGrp="1"/>
          </p:cNvSpPr>
          <p:nvPr>
            <p:ph type="ctrTitle"/>
          </p:nvPr>
        </p:nvSpPr>
        <p:spPr>
          <a:xfrm rot="0">
            <a:off x="1058193" y="6668561"/>
            <a:ext cx="4583430" cy="8610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5600" b="0" i="0" u="none" strike="noStrike" kern="0" cap="none" spc="-680" baseline="0">
                <a:solidFill>
                  <a:schemeClr val="tx1"/>
                </a:solidFill>
                <a:latin typeface="Arial MT" pitchFamily="0" charset="0"/>
                <a:ea typeface="宋体" pitchFamily="0" charset="0"/>
                <a:cs typeface="Arial MT" pitchFamily="0" charset="0"/>
              </a:rPr>
              <a:t>PROJECT</a:t>
            </a:r>
            <a:r>
              <a:rPr lang="en-US" altLang="zh-CN" sz="5600" b="0" i="0" u="none" strike="noStrike" kern="0" cap="none" spc="-35" baseline="0">
                <a:solidFill>
                  <a:schemeClr val="tx1"/>
                </a:solidFill>
                <a:latin typeface="Arial MT" pitchFamily="0" charset="0"/>
                <a:ea typeface="宋体" pitchFamily="0" charset="0"/>
                <a:cs typeface="Arial MT" pitchFamily="0" charset="0"/>
              </a:rPr>
              <a:t> </a:t>
            </a:r>
            <a:r>
              <a:rPr lang="en-US" altLang="zh-CN" sz="5600" b="0" i="0" u="none" strike="noStrike" kern="0" cap="none" spc="-484" baseline="0">
                <a:solidFill>
                  <a:schemeClr val="tx1"/>
                </a:solidFill>
                <a:latin typeface="Arial MT" pitchFamily="0" charset="0"/>
                <a:ea typeface="宋体" pitchFamily="0" charset="0"/>
                <a:cs typeface="Arial MT" pitchFamily="0" charset="0"/>
              </a:rPr>
              <a:t>TîTLE</a:t>
            </a:r>
            <a:endParaRPr lang="zh-CN" altLang="en-US" sz="56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宋体" pitchFamily="0" charset="0"/>
              <a:cs typeface="Arial MT" pitchFamily="0" charset="0"/>
            </a:endParaRPr>
          </a:p>
        </p:txBody>
      </p:sp>
      <p:sp>
        <p:nvSpPr>
          <p:cNvPr id="20" name="Rectangle"/>
          <p:cNvSpPr>
            <a:spLocks/>
          </p:cNvSpPr>
          <p:nvPr/>
        </p:nvSpPr>
        <p:spPr>
          <a:xfrm rot="0">
            <a:off x="2102886" y="9418915"/>
            <a:ext cx="5692775" cy="10325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6700" b="0" i="0" u="none" strike="noStrike" kern="0" cap="none" spc="-45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Digital</a:t>
            </a:r>
            <a:r>
              <a:rPr lang="en-US" altLang="zh-CN" sz="6700" b="0" i="0" u="none" strike="noStrike" kern="0" cap="none" spc="-42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6700" b="0" i="0" u="none" strike="noStrike" kern="0" cap="none" spc="-1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Portfolio</a:t>
            </a:r>
            <a:endParaRPr lang="zh-CN" altLang="en-US" sz="67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6125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5840241"/>
            <a:ext cx="15078075" cy="841356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27" name="Text box"/>
          <p:cNvSpPr>
            <a:spLocks noGrp="1"/>
          </p:cNvSpPr>
          <p:nvPr>
            <p:ph type="title"/>
          </p:nvPr>
        </p:nvSpPr>
        <p:spPr>
          <a:xfrm rot="0">
            <a:off x="827981" y="6159816"/>
            <a:ext cx="13425288" cy="12408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221635" rIns="0" bIns="0" anchor="t" anchorCtr="0">
            <a:prstTxWarp prst="textNoShape"/>
            <a:spAutoFit/>
          </a:bodyPr>
          <a:lstStyle/>
          <a:p>
            <a:pPr marL="258445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6700" b="0" i="0" u="none" strike="noStrike" kern="0" cap="none" spc="-1065" baseline="0">
                <a:solidFill>
                  <a:schemeClr val="tx1"/>
                </a:solidFill>
                <a:latin typeface="Arial MT" pitchFamily="0" charset="0"/>
                <a:ea typeface="宋体" pitchFamily="0" charset="0"/>
                <a:cs typeface="Arial MT" pitchFamily="0" charset="0"/>
              </a:rPr>
              <a:t>AGEND</a:t>
            </a:r>
            <a:endParaRPr lang="zh-CN" altLang="en-US" sz="67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宋体" pitchFamily="0" charset="0"/>
              <a:cs typeface="Arial MT" pitchFamily="0" charset="0"/>
            </a:endParaRPr>
          </a:p>
        </p:txBody>
      </p:sp>
      <p:sp>
        <p:nvSpPr>
          <p:cNvPr id="28" name="Rectangle"/>
          <p:cNvSpPr>
            <a:spLocks/>
          </p:cNvSpPr>
          <p:nvPr/>
        </p:nvSpPr>
        <p:spPr>
          <a:xfrm rot="0">
            <a:off x="3285224" y="7731008"/>
            <a:ext cx="5598160" cy="424090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5240" rIns="0" bIns="0" anchor="t" anchorCtr="0">
            <a:prstTxWarp prst="textNoShape"/>
            <a:spAutoFit/>
          </a:bodyPr>
          <a:lstStyle/>
          <a:p>
            <a:pPr marL="368300" indent="-367030" algn="l">
              <a:lnSpc>
                <a:spcPts val="4140"/>
              </a:lnSpc>
              <a:spcBef>
                <a:spcPts val="120"/>
              </a:spcBef>
              <a:spcAft>
                <a:spcPts val="0"/>
              </a:spcAft>
              <a:buClrTx/>
              <a:buAutoNum type="arabicPeriod"/>
              <a:tabLst>
                <a:tab pos="368300" algn="l"/>
              </a:tabLst>
            </a:pPr>
            <a:r>
              <a:rPr lang="en-US" altLang="zh-CN" sz="3550" b="0" i="0" u="none" strike="noStrike" kern="0" cap="none" spc="-65" baseline="0">
                <a:solidFill>
                  <a:srgbClr val="0E0E0E"/>
                </a:solidFill>
                <a:latin typeface="Arial MT" pitchFamily="0" charset="0"/>
                <a:ea typeface="Droid Sans"/>
                <a:cs typeface="Arial MT" pitchFamily="0" charset="0"/>
              </a:rPr>
              <a:t>Problem</a:t>
            </a:r>
            <a:r>
              <a:rPr lang="en-US" altLang="zh-CN" sz="3550" b="0" i="0" u="none" strike="noStrike" kern="0" cap="none" spc="-180" baseline="0">
                <a:solidFill>
                  <a:srgbClr val="0E0E0E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550" b="0" i="0" u="none" strike="noStrike" kern="0" cap="none" spc="-10" baseline="0">
                <a:solidFill>
                  <a:srgbClr val="0C0C0C"/>
                </a:solidFill>
                <a:latin typeface="Arial MT" pitchFamily="0" charset="0"/>
                <a:ea typeface="Droid Sans"/>
                <a:cs typeface="Arial MT" pitchFamily="0" charset="0"/>
              </a:rPr>
              <a:t>Statement</a:t>
            </a:r>
            <a:endParaRPr lang="en-US" altLang="zh-CN" sz="355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  <a:p>
            <a:pPr marL="409448" indent="-398145" algn="l">
              <a:lnSpc>
                <a:spcPts val="4075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  <a:tabLst>
                <a:tab pos="409575" algn="l"/>
              </a:tabLst>
            </a:pPr>
            <a:r>
              <a:rPr lang="en-US" altLang="zh-CN" sz="3650" b="0" i="0" u="none" strike="noStrike" kern="0" cap="none" spc="-75" baseline="0">
                <a:solidFill>
                  <a:srgbClr val="0C0C0C"/>
                </a:solidFill>
                <a:latin typeface="Arial MT" pitchFamily="0" charset="0"/>
                <a:ea typeface="Droid Sans"/>
                <a:cs typeface="Arial MT" pitchFamily="0" charset="0"/>
              </a:rPr>
              <a:t>Project</a:t>
            </a:r>
            <a:r>
              <a:rPr lang="en-US" altLang="zh-CN" sz="3650" b="0" i="0" u="none" strike="noStrike" kern="0" cap="none" spc="-75" baseline="0">
                <a:solidFill>
                  <a:srgbClr val="0F0F0F"/>
                </a:solidFill>
                <a:latin typeface="Arial MT" pitchFamily="0" charset="0"/>
                <a:ea typeface="Droid Sans"/>
                <a:cs typeface="Arial MT" pitchFamily="0" charset="0"/>
              </a:rPr>
              <a:t>Overview</a:t>
            </a:r>
            <a:endParaRPr lang="en-US" altLang="zh-CN" sz="365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  <a:p>
            <a:pPr marL="354330" indent="-351155" algn="l">
              <a:lnSpc>
                <a:spcPts val="399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  <a:tabLst>
                <a:tab pos="354330" algn="l"/>
              </a:tabLst>
            </a:pPr>
            <a:r>
              <a:rPr lang="en-US" altLang="zh-CN" sz="3550" b="0" i="0" u="none" strike="noStrike" kern="0" cap="none" spc="-260" baseline="0">
                <a:solidFill>
                  <a:srgbClr val="0F0F0F"/>
                </a:solidFill>
                <a:latin typeface="Arial MT" pitchFamily="0" charset="0"/>
                <a:ea typeface="Droid Sans"/>
                <a:cs typeface="Arial MT" pitchFamily="0" charset="0"/>
              </a:rPr>
              <a:t>End</a:t>
            </a:r>
            <a:r>
              <a:rPr lang="en-US" altLang="zh-CN" sz="3550" b="0" i="0" u="none" strike="noStrike" kern="0" cap="none" spc="10" baseline="0">
                <a:solidFill>
                  <a:srgbClr val="0F0F0F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550" b="0" i="0" u="none" strike="noStrike" kern="0" cap="none" spc="-10" baseline="0">
                <a:solidFill>
                  <a:srgbClr val="111111"/>
                </a:solidFill>
                <a:latin typeface="Arial MT" pitchFamily="0" charset="0"/>
                <a:ea typeface="Droid Sans"/>
                <a:cs typeface="Arial MT" pitchFamily="0" charset="0"/>
              </a:rPr>
              <a:t>Users</a:t>
            </a:r>
            <a:endParaRPr lang="en-US" altLang="zh-CN" sz="355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  <a:p>
            <a:pPr marL="401320" indent="-384175" algn="l">
              <a:lnSpc>
                <a:spcPts val="3945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  <a:tabLst>
                <a:tab pos="401320" algn="l"/>
              </a:tabLst>
            </a:pPr>
            <a:r>
              <a:rPr lang="en-US" altLang="zh-CN" sz="3500" b="0" i="0" u="none" strike="noStrike" kern="0" cap="none" spc="-40" baseline="0">
                <a:solidFill>
                  <a:srgbClr val="0F0F0F"/>
                </a:solidFill>
                <a:latin typeface="Arial MT" pitchFamily="0" charset="0"/>
                <a:ea typeface="Droid Sans"/>
                <a:cs typeface="Arial MT" pitchFamily="0" charset="0"/>
              </a:rPr>
              <a:t>Tools</a:t>
            </a:r>
            <a:r>
              <a:rPr lang="en-US" altLang="zh-CN" sz="3500" b="0" i="0" u="none" strike="noStrike" kern="0" cap="none" spc="-415" baseline="0">
                <a:solidFill>
                  <a:srgbClr val="0F0F0F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500" b="0" i="0" u="none" strike="noStrike" kern="0" cap="none" spc="-80" baseline="0">
                <a:solidFill>
                  <a:srgbClr val="0F0F0F"/>
                </a:solidFill>
                <a:latin typeface="Arial MT" pitchFamily="0" charset="0"/>
                <a:ea typeface="Droid Sans"/>
                <a:cs typeface="Arial MT" pitchFamily="0" charset="0"/>
              </a:rPr>
              <a:t>and</a:t>
            </a:r>
            <a:r>
              <a:rPr lang="en-US" altLang="zh-CN" sz="3500" b="0" i="0" u="none" strike="noStrike" kern="0" cap="none" spc="-130" baseline="0">
                <a:solidFill>
                  <a:srgbClr val="0F0F0F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500" b="0" i="0" u="none" strike="noStrike" kern="0" cap="none" spc="-20" baseline="0">
                <a:solidFill>
                  <a:srgbClr val="0C0C0C"/>
                </a:solidFill>
                <a:latin typeface="Arial MT" pitchFamily="0" charset="0"/>
                <a:ea typeface="Droid Sans"/>
                <a:cs typeface="Arial MT" pitchFamily="0" charset="0"/>
              </a:rPr>
              <a:t>Technologies</a:t>
            </a:r>
            <a:endParaRPr lang="en-US" altLang="zh-CN" sz="35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  <a:p>
            <a:pPr marL="405130" indent="-389255" algn="l">
              <a:lnSpc>
                <a:spcPts val="3995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  <a:tabLst>
                <a:tab pos="405130" algn="l"/>
              </a:tabLst>
            </a:pPr>
            <a:r>
              <a:rPr lang="en-US" altLang="zh-CN" sz="3550" b="0" i="0" u="none" strike="noStrike" kern="0" cap="none" spc="-25" baseline="0">
                <a:solidFill>
                  <a:srgbClr val="0E0E0E"/>
                </a:solidFill>
                <a:latin typeface="Arial MT" pitchFamily="0" charset="0"/>
                <a:ea typeface="Droid Sans"/>
                <a:cs typeface="Arial MT" pitchFamily="0" charset="0"/>
              </a:rPr>
              <a:t>Portfolio</a:t>
            </a:r>
            <a:r>
              <a:rPr lang="en-US" altLang="zh-CN" sz="3550" b="0" i="0" u="none" strike="noStrike" kern="0" cap="none" spc="-235" baseline="0">
                <a:solidFill>
                  <a:srgbClr val="0E0E0E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550" b="0" i="0" u="none" strike="noStrike" kern="0" cap="none" spc="-50" baseline="0">
                <a:solidFill>
                  <a:srgbClr val="0F0F0F"/>
                </a:solidFill>
                <a:latin typeface="Arial MT" pitchFamily="0" charset="0"/>
                <a:ea typeface="Droid Sans"/>
                <a:cs typeface="Arial MT" pitchFamily="0" charset="0"/>
              </a:rPr>
              <a:t>design</a:t>
            </a:r>
            <a:r>
              <a:rPr lang="en-US" altLang="zh-CN" sz="3550" b="0" i="0" u="none" strike="noStrike" kern="0" cap="none" spc="-135" baseline="0">
                <a:solidFill>
                  <a:srgbClr val="0F0F0F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550" b="0" i="0" u="none" strike="noStrike" kern="0" cap="none" spc="-175" baseline="0">
                <a:solidFill>
                  <a:srgbClr val="0F0F0F"/>
                </a:solidFill>
                <a:latin typeface="Arial MT" pitchFamily="0" charset="0"/>
                <a:ea typeface="Droid Sans"/>
                <a:cs typeface="Arial MT" pitchFamily="0" charset="0"/>
              </a:rPr>
              <a:t>and</a:t>
            </a:r>
            <a:r>
              <a:rPr lang="en-US" altLang="zh-CN" sz="3550" b="0" i="0" u="none" strike="noStrike" kern="0" cap="none" spc="-70" baseline="0">
                <a:solidFill>
                  <a:srgbClr val="0F0F0F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550" b="0" i="0" u="none" strike="noStrike" kern="0" cap="none" spc="-125" baseline="0">
                <a:solidFill>
                  <a:srgbClr val="0E0E0E"/>
                </a:solidFill>
                <a:latin typeface="Arial MT" pitchFamily="0" charset="0"/>
                <a:ea typeface="Droid Sans"/>
                <a:cs typeface="Arial MT" pitchFamily="0" charset="0"/>
              </a:rPr>
              <a:t>Layout</a:t>
            </a:r>
            <a:endParaRPr lang="en-US" altLang="zh-CN" sz="355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  <a:p>
            <a:pPr marL="365633" indent="-361950" algn="l">
              <a:lnSpc>
                <a:spcPts val="4065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  <a:tabLst>
                <a:tab pos="365760" algn="l"/>
              </a:tabLst>
            </a:pPr>
            <a:r>
              <a:rPr lang="en-US" altLang="zh-CN" sz="3600" b="0" i="0" u="none" strike="noStrike" kern="0" cap="none" spc="-175" baseline="0">
                <a:solidFill>
                  <a:srgbClr val="0E0E0E"/>
                </a:solidFill>
                <a:latin typeface="Arial MT" pitchFamily="0" charset="0"/>
                <a:ea typeface="Droid Sans"/>
                <a:cs typeface="Arial MT" pitchFamily="0" charset="0"/>
              </a:rPr>
              <a:t>Features</a:t>
            </a:r>
            <a:r>
              <a:rPr lang="en-US" altLang="zh-CN" sz="3600" b="0" i="0" u="none" strike="noStrike" kern="0" cap="none" spc="-50" baseline="0">
                <a:solidFill>
                  <a:srgbClr val="0E0E0E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600" b="0" i="0" u="none" strike="noStrike" kern="0" cap="none" spc="-225" baseline="0">
                <a:solidFill>
                  <a:srgbClr val="111111"/>
                </a:solidFill>
                <a:latin typeface="Arial MT" pitchFamily="0" charset="0"/>
                <a:ea typeface="Droid Sans"/>
                <a:cs typeface="Arial MT" pitchFamily="0" charset="0"/>
              </a:rPr>
              <a:t>and</a:t>
            </a:r>
            <a:r>
              <a:rPr lang="en-US" altLang="zh-CN" sz="3600" b="0" i="0" u="none" strike="noStrike" kern="0" cap="none" spc="-65" baseline="0">
                <a:solidFill>
                  <a:srgbClr val="111111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600" b="0" i="0" u="none" strike="noStrike" kern="0" cap="none" spc="-35" baseline="0">
                <a:solidFill>
                  <a:srgbClr val="0C0C0C"/>
                </a:solidFill>
                <a:latin typeface="Arial MT" pitchFamily="0" charset="0"/>
                <a:ea typeface="Droid Sans"/>
                <a:cs typeface="Arial MT" pitchFamily="0" charset="0"/>
              </a:rPr>
              <a:t>Functionality</a:t>
            </a:r>
            <a:endParaRPr lang="en-US" altLang="zh-CN" sz="36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  <a:p>
            <a:pPr marL="370840" indent="-367030" algn="l">
              <a:lnSpc>
                <a:spcPts val="3925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  <a:tabLst>
                <a:tab pos="370840" algn="l"/>
              </a:tabLst>
            </a:pPr>
            <a:r>
              <a:rPr lang="en-US" altLang="zh-CN" sz="3550" b="0" i="0" u="none" strike="noStrike" kern="0" cap="none" spc="-114" baseline="0">
                <a:solidFill>
                  <a:srgbClr val="0E0E0E"/>
                </a:solidFill>
                <a:latin typeface="Arial MT" pitchFamily="0" charset="0"/>
                <a:ea typeface="Droid Sans"/>
                <a:cs typeface="Arial MT" pitchFamily="0" charset="0"/>
              </a:rPr>
              <a:t>Results</a:t>
            </a:r>
            <a:r>
              <a:rPr lang="en-US" altLang="zh-CN" sz="3550" b="0" i="0" u="none" strike="noStrike" kern="0" cap="none" spc="-70" baseline="0">
                <a:solidFill>
                  <a:srgbClr val="0E0E0E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550" b="0" i="0" u="none" strike="noStrike" kern="0" cap="none" spc="-175" baseline="0">
                <a:solidFill>
                  <a:srgbClr val="0F0F0F"/>
                </a:solidFill>
                <a:latin typeface="Arial MT" pitchFamily="0" charset="0"/>
                <a:ea typeface="Droid Sans"/>
                <a:cs typeface="Arial MT" pitchFamily="0" charset="0"/>
              </a:rPr>
              <a:t>and</a:t>
            </a:r>
            <a:r>
              <a:rPr lang="en-US" altLang="zh-CN" sz="3550" b="0" i="0" u="none" strike="noStrike" kern="0" cap="none" spc="-75" baseline="0">
                <a:solidFill>
                  <a:srgbClr val="0F0F0F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550" b="0" i="0" u="none" strike="noStrike" kern="0" cap="none" spc="-45" baseline="0">
                <a:solidFill>
                  <a:srgbClr val="0E0E0E"/>
                </a:solidFill>
                <a:latin typeface="Arial MT" pitchFamily="0" charset="0"/>
                <a:ea typeface="Droid Sans"/>
                <a:cs typeface="Arial MT" pitchFamily="0" charset="0"/>
              </a:rPr>
              <a:t>Screenshots</a:t>
            </a:r>
            <a:endParaRPr lang="en-US" altLang="zh-CN" sz="355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  <a:p>
            <a:pPr marL="398145" indent="-393700" algn="l">
              <a:lnSpc>
                <a:spcPts val="4015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  <a:tabLst>
                <a:tab pos="398145" algn="l"/>
              </a:tabLst>
            </a:pPr>
            <a:r>
              <a:rPr lang="en-US" altLang="zh-CN" sz="3600" b="0" i="0" u="none" strike="noStrike" kern="0" cap="none" spc="-10" baseline="0">
                <a:solidFill>
                  <a:srgbClr val="0F0F0F"/>
                </a:solidFill>
                <a:latin typeface="Arial MT" pitchFamily="0" charset="0"/>
                <a:ea typeface="Droid Sans"/>
                <a:cs typeface="Arial MT" pitchFamily="0" charset="0"/>
              </a:rPr>
              <a:t>Conclusion</a:t>
            </a:r>
            <a:endParaRPr lang="en-US" altLang="zh-CN" sz="36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  <a:p>
            <a:pPr marL="363728" indent="-361950" algn="l">
              <a:lnSpc>
                <a:spcPts val="407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  <a:tabLst>
                <a:tab pos="363855" algn="l"/>
              </a:tabLst>
            </a:pPr>
            <a:r>
              <a:rPr lang="en-US" altLang="zh-CN" sz="3500" b="0" i="0" u="none" strike="noStrike" kern="0" cap="none" spc="-80" baseline="0">
                <a:solidFill>
                  <a:srgbClr val="0F0F0F"/>
                </a:solidFill>
                <a:latin typeface="Arial MT" pitchFamily="0" charset="0"/>
                <a:ea typeface="Droid Sans"/>
                <a:cs typeface="Arial MT" pitchFamily="0" charset="0"/>
              </a:rPr>
              <a:t>GitHub</a:t>
            </a:r>
            <a:r>
              <a:rPr lang="en-US" altLang="zh-CN" sz="3500" b="0" i="0" u="none" strike="noStrike" kern="0" cap="none" spc="-105" baseline="0">
                <a:solidFill>
                  <a:srgbClr val="0F0F0F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500" b="0" i="0" u="none" strike="noStrike" kern="0" cap="none" spc="-20" baseline="0">
                <a:solidFill>
                  <a:srgbClr val="161616"/>
                </a:solidFill>
                <a:latin typeface="Arial MT" pitchFamily="0" charset="0"/>
                <a:ea typeface="Droid Sans"/>
                <a:cs typeface="Arial MT" pitchFamily="0" charset="0"/>
              </a:rPr>
              <a:t>Link</a:t>
            </a:r>
            <a:endParaRPr lang="zh-CN" altLang="en-US" sz="35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416828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5970917"/>
            <a:ext cx="150780" cy="8162263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30" name="Image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176089" y="7539036"/>
            <a:ext cx="402081" cy="502601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31" name="Image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8272836" y="8021535"/>
            <a:ext cx="371925" cy="371925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32" name="Image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 rot="0">
            <a:off x="9921374" y="9589655"/>
            <a:ext cx="2523063" cy="3839882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33" name="Image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 rot="0">
            <a:off x="12565061" y="5970917"/>
            <a:ext cx="2513011" cy="816226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34" name="Text box"/>
          <p:cNvSpPr>
            <a:spLocks noGrp="1"/>
          </p:cNvSpPr>
          <p:nvPr>
            <p:ph type="title"/>
          </p:nvPr>
        </p:nvSpPr>
        <p:spPr>
          <a:xfrm rot="0">
            <a:off x="1161406" y="6582840"/>
            <a:ext cx="6447155" cy="8166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3301365" algn="l"/>
              </a:tabLst>
            </a:pPr>
            <a:r>
              <a:rPr lang="en-US" altLang="zh-CN" sz="5300" b="0" i="0" u="none" strike="noStrike" kern="0" cap="none" spc="-495" baseline="0">
                <a:solidFill>
                  <a:schemeClr val="tx1"/>
                </a:solidFill>
                <a:latin typeface="Arial MT" pitchFamily="0" charset="0"/>
                <a:ea typeface="宋体" pitchFamily="0" charset="0"/>
                <a:cs typeface="Arial MT" pitchFamily="0" charset="0"/>
              </a:rPr>
              <a:t>PROBLEM</a:t>
            </a:r>
            <a:r>
              <a:rPr lang="en-US" altLang="zh-CN" sz="5300" b="0" i="0" u="none" strike="noStrike" kern="0" cap="none" spc="0" baseline="0">
                <a:solidFill>
                  <a:schemeClr val="tx1"/>
                </a:solidFill>
                <a:latin typeface="Arial MT" pitchFamily="0" charset="0"/>
                <a:ea typeface="宋体" pitchFamily="0" charset="0"/>
                <a:cs typeface="Arial MT" pitchFamily="0" charset="0"/>
              </a:rPr>
              <a:t>	</a:t>
            </a:r>
            <a:r>
              <a:rPr lang="en-US" altLang="zh-CN" sz="5300" b="0" i="0" u="none" strike="noStrike" kern="0" cap="none" spc="-560" baseline="0">
                <a:solidFill>
                  <a:schemeClr val="tx1"/>
                </a:solidFill>
                <a:latin typeface="Arial MT" pitchFamily="0" charset="0"/>
                <a:ea typeface="宋体" pitchFamily="0" charset="0"/>
                <a:cs typeface="Arial MT" pitchFamily="0" charset="0"/>
              </a:rPr>
              <a:t>STATEMEN</a:t>
            </a:r>
            <a:endParaRPr lang="zh-CN" altLang="en-US" sz="53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宋体" pitchFamily="0" charset="0"/>
              <a:cs typeface="Arial MT" pitchFamily="0" charset="0"/>
            </a:endParaRPr>
          </a:p>
        </p:txBody>
      </p:sp>
      <p:sp>
        <p:nvSpPr>
          <p:cNvPr id="35" name="Text box"/>
          <p:cNvSpPr>
            <a:spLocks noGrp="1"/>
          </p:cNvSpPr>
          <p:nvPr>
            <p:ph type="body" idx="1"/>
          </p:nvPr>
        </p:nvSpPr>
        <p:spPr>
          <a:xfrm rot="0">
            <a:off x="884376" y="8612516"/>
            <a:ext cx="8297545" cy="460400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4604" rIns="0" bIns="0" anchor="t" anchorCtr="0">
            <a:prstTxWarp prst="textNoShape"/>
            <a:spAutoFit/>
          </a:bodyPr>
          <a:lstStyle/>
          <a:p>
            <a:pPr marL="95250" indent="0" algn="l">
              <a:lnSpc>
                <a:spcPct val="100000"/>
              </a:lnSpc>
              <a:spcBef>
                <a:spcPts val="114"/>
              </a:spcBef>
              <a:spcAft>
                <a:spcPts val="0"/>
              </a:spcAft>
              <a:buNone/>
            </a:pPr>
            <a:r>
              <a:rPr lang="en-US" altLang="zh-CN" sz="3500" b="0" i="0" u="none" strike="noStrike" kern="0" cap="none" spc="-50" baseline="0">
                <a:solidFill>
                  <a:schemeClr val="tx1"/>
                </a:solidFill>
                <a:latin typeface="Arial MT" pitchFamily="0" charset="0"/>
                <a:ea typeface="宋体" pitchFamily="0" charset="0"/>
                <a:cs typeface="Arial MT" pitchFamily="0" charset="0"/>
              </a:rPr>
              <a:t>Without</a:t>
            </a:r>
            <a:r>
              <a:rPr lang="en-US" altLang="zh-CN" sz="3500" b="0" i="0" u="none" strike="noStrike" kern="0" cap="none" spc="-130" baseline="0">
                <a:solidFill>
                  <a:schemeClr val="tx1"/>
                </a:solidFill>
                <a:latin typeface="Arial MT" pitchFamily="0" charset="0"/>
                <a:ea typeface="宋体" pitchFamily="0" charset="0"/>
                <a:cs typeface="Arial MT" pitchFamily="0" charset="0"/>
              </a:rPr>
              <a:t> </a:t>
            </a:r>
            <a:r>
              <a:rPr lang="en-US" altLang="zh-CN" sz="3500" b="0" i="0" u="none" strike="noStrike" kern="0" cap="none" spc="-335" baseline="0">
                <a:solidFill>
                  <a:schemeClr val="tx1"/>
                </a:solidFill>
                <a:latin typeface="Arial MT" pitchFamily="0" charset="0"/>
                <a:ea typeface="宋体" pitchFamily="0" charset="0"/>
                <a:cs typeface="Arial MT" pitchFamily="0" charset="0"/>
              </a:rPr>
              <a:t>a</a:t>
            </a:r>
            <a:r>
              <a:rPr lang="en-US" altLang="zh-CN" sz="3500" b="0" i="0" u="none" strike="noStrike" kern="0" cap="none" spc="30" baseline="0">
                <a:solidFill>
                  <a:schemeClr val="tx1"/>
                </a:solidFill>
                <a:latin typeface="Arial MT" pitchFamily="0" charset="0"/>
                <a:ea typeface="宋体" pitchFamily="0" charset="0"/>
                <a:cs typeface="Arial MT" pitchFamily="0" charset="0"/>
              </a:rPr>
              <a:t> </a:t>
            </a:r>
            <a:r>
              <a:rPr lang="en-US" altLang="zh-CN" sz="3500" b="0" i="0" u="none" strike="noStrike" kern="0" cap="none" spc="-45" baseline="0">
                <a:solidFill>
                  <a:schemeClr val="tx1"/>
                </a:solidFill>
                <a:latin typeface="Arial MT" pitchFamily="0" charset="0"/>
                <a:ea typeface="宋体" pitchFamily="0" charset="0"/>
                <a:cs typeface="Arial MT" pitchFamily="0" charset="0"/>
              </a:rPr>
              <a:t>structured</a:t>
            </a:r>
            <a:r>
              <a:rPr lang="en-US" altLang="zh-CN" sz="3500" b="0" i="0" u="none" strike="noStrike" kern="0" cap="none" spc="0" baseline="0">
                <a:solidFill>
                  <a:schemeClr val="tx1"/>
                </a:solidFill>
                <a:latin typeface="Arial MT" pitchFamily="0" charset="0"/>
                <a:ea typeface="宋体" pitchFamily="0" charset="0"/>
                <a:cs typeface="Arial MT" pitchFamily="0" charset="0"/>
              </a:rPr>
              <a:t> digital</a:t>
            </a:r>
            <a:r>
              <a:rPr lang="en-US" altLang="zh-CN" sz="3500" b="0" i="0" u="none" strike="noStrike" kern="0" cap="none" spc="-175" baseline="0">
                <a:solidFill>
                  <a:schemeClr val="tx1"/>
                </a:solidFill>
                <a:latin typeface="Arial MT" pitchFamily="0" charset="0"/>
                <a:ea typeface="宋体" pitchFamily="0" charset="0"/>
                <a:cs typeface="Arial MT" pitchFamily="0" charset="0"/>
              </a:rPr>
              <a:t> </a:t>
            </a:r>
            <a:r>
              <a:rPr lang="en-US" altLang="zh-CN" sz="3500" b="0" i="0" u="none" strike="noStrike" kern="0" cap="none" spc="-10" baseline="0">
                <a:solidFill>
                  <a:schemeClr val="tx1"/>
                </a:solidFill>
                <a:latin typeface="Arial MT" pitchFamily="0" charset="0"/>
                <a:ea typeface="宋体" pitchFamily="0" charset="0"/>
                <a:cs typeface="Arial MT" pitchFamily="0" charset="0"/>
              </a:rPr>
              <a:t>portfolio</a:t>
            </a:r>
            <a:endParaRPr lang="en-US" altLang="zh-CN" sz="3500" b="0" i="0" u="none" strike="noStrike" kern="0" cap="none" spc="-10" baseline="0">
              <a:solidFill>
                <a:schemeClr val="tx1"/>
              </a:solidFill>
              <a:latin typeface="Arial MT" pitchFamily="0" charset="0"/>
              <a:ea typeface="宋体" pitchFamily="0" charset="0"/>
              <a:cs typeface="Arial MT" pitchFamily="0" charset="0"/>
            </a:endParaRPr>
          </a:p>
          <a:p>
            <a:pPr marL="27305" indent="0" algn="l">
              <a:lnSpc>
                <a:spcPct val="100000"/>
              </a:lnSpc>
              <a:spcBef>
                <a:spcPts val="65"/>
              </a:spcBef>
              <a:spcAft>
                <a:spcPts val="0"/>
              </a:spcAft>
              <a:buNone/>
            </a:pPr>
            <a:r>
              <a:rPr lang="en-US" altLang="zh-CN" sz="3350" b="0" i="0" u="none" strike="noStrike" kern="0" cap="none" spc="-10" baseline="0">
                <a:solidFill>
                  <a:schemeClr val="tx1"/>
                </a:solidFill>
                <a:latin typeface="Arial MT" pitchFamily="0" charset="0"/>
                <a:ea typeface="宋体" pitchFamily="0" charset="0"/>
                <a:cs typeface="Arial MT" pitchFamily="0" charset="0"/>
              </a:rPr>
              <a:t>system:</a:t>
            </a:r>
            <a:endParaRPr lang="en-US" altLang="zh-CN" sz="335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宋体" pitchFamily="0" charset="0"/>
              <a:cs typeface="Arial MT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endParaRPr lang="en-US" altLang="zh-CN" sz="335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宋体" pitchFamily="0" charset="0"/>
              <a:cs typeface="Arial MT" pitchFamily="0" charset="0"/>
            </a:endParaRPr>
          </a:p>
          <a:p>
            <a:pPr marL="23495" indent="-254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400" b="0" i="0" u="none" strike="noStrike" kern="0" cap="none" spc="0" baseline="0">
                <a:solidFill>
                  <a:schemeClr val="tx1"/>
                </a:solidFill>
                <a:latin typeface="Arial MT" pitchFamily="0" charset="0"/>
                <a:ea typeface="宋体" pitchFamily="0" charset="0"/>
                <a:cs typeface="Arial MT" pitchFamily="0" charset="0"/>
              </a:rPr>
              <a:t>Students</a:t>
            </a:r>
            <a:r>
              <a:rPr lang="en-US" altLang="zh-CN" sz="3400" b="0" i="0" u="none" strike="noStrike" kern="0" cap="none" spc="-90" baseline="0">
                <a:solidFill>
                  <a:schemeClr val="tx1"/>
                </a:solidFill>
                <a:latin typeface="Arial MT" pitchFamily="0" charset="0"/>
                <a:ea typeface="宋体" pitchFamily="0" charset="0"/>
                <a:cs typeface="Arial MT" pitchFamily="0" charset="0"/>
              </a:rPr>
              <a:t> </a:t>
            </a:r>
            <a:r>
              <a:rPr lang="en-US" altLang="zh-CN" sz="3400" b="0" i="0" u="none" strike="noStrike" kern="0" cap="none" spc="0" baseline="0">
                <a:solidFill>
                  <a:schemeClr val="tx1"/>
                </a:solidFill>
                <a:latin typeface="Arial MT" pitchFamily="0" charset="0"/>
                <a:ea typeface="宋体" pitchFamily="0" charset="0"/>
                <a:cs typeface="Arial MT" pitchFamily="0" charset="0"/>
              </a:rPr>
              <a:t>struggle</a:t>
            </a:r>
            <a:r>
              <a:rPr lang="en-US" altLang="zh-CN" sz="3400" b="0" i="0" u="none" strike="noStrike" kern="0" cap="none" spc="75" baseline="0">
                <a:solidFill>
                  <a:schemeClr val="tx1"/>
                </a:solidFill>
                <a:latin typeface="Arial MT" pitchFamily="0" charset="0"/>
                <a:ea typeface="宋体" pitchFamily="0" charset="0"/>
                <a:cs typeface="Arial MT" pitchFamily="0" charset="0"/>
              </a:rPr>
              <a:t> </a:t>
            </a:r>
            <a:r>
              <a:rPr lang="en-US" altLang="zh-CN" sz="3400" b="0" i="0" u="none" strike="noStrike" kern="0" cap="none" spc="0" baseline="0">
                <a:solidFill>
                  <a:schemeClr val="tx1"/>
                </a:solidFill>
                <a:latin typeface="Arial MT" pitchFamily="0" charset="0"/>
                <a:ea typeface="宋体" pitchFamily="0" charset="0"/>
                <a:cs typeface="Arial MT" pitchFamily="0" charset="0"/>
              </a:rPr>
              <a:t>to</a:t>
            </a:r>
            <a:r>
              <a:rPr lang="en-US" altLang="zh-CN" sz="3400" b="0" i="0" u="none" strike="noStrike" kern="0" cap="none" spc="-180" baseline="0">
                <a:solidFill>
                  <a:schemeClr val="tx1"/>
                </a:solidFill>
                <a:latin typeface="Arial MT" pitchFamily="0" charset="0"/>
                <a:ea typeface="宋体" pitchFamily="0" charset="0"/>
                <a:cs typeface="Arial MT" pitchFamily="0" charset="0"/>
              </a:rPr>
              <a:t> </a:t>
            </a:r>
            <a:r>
              <a:rPr lang="en-US" altLang="zh-CN" sz="3400" b="0" i="0" u="none" strike="noStrike" kern="0" cap="none" spc="0" baseline="0">
                <a:solidFill>
                  <a:schemeClr val="tx1"/>
                </a:solidFill>
                <a:latin typeface="Arial MT" pitchFamily="0" charset="0"/>
                <a:ea typeface="宋体" pitchFamily="0" charset="0"/>
                <a:cs typeface="Arial MT" pitchFamily="0" charset="0"/>
              </a:rPr>
              <a:t>demonstrate</a:t>
            </a:r>
            <a:r>
              <a:rPr lang="en-US" altLang="zh-CN" sz="3400" b="0" i="0" u="none" strike="noStrike" kern="0" cap="none" spc="30" baseline="0">
                <a:solidFill>
                  <a:schemeClr val="tx1"/>
                </a:solidFill>
                <a:latin typeface="Arial MT" pitchFamily="0" charset="0"/>
                <a:ea typeface="宋体" pitchFamily="0" charset="0"/>
                <a:cs typeface="Arial MT" pitchFamily="0" charset="0"/>
              </a:rPr>
              <a:t> </a:t>
            </a:r>
            <a:r>
              <a:rPr lang="en-US" altLang="zh-CN" sz="3400" b="0" i="0" u="none" strike="noStrike" kern="0" cap="none" spc="-10" baseline="0">
                <a:solidFill>
                  <a:schemeClr val="tx1"/>
                </a:solidFill>
                <a:latin typeface="Arial MT" pitchFamily="0" charset="0"/>
                <a:ea typeface="宋体" pitchFamily="0" charset="0"/>
                <a:cs typeface="Arial MT" pitchFamily="0" charset="0"/>
              </a:rPr>
              <a:t>their </a:t>
            </a:r>
            <a:r>
              <a:rPr lang="en-US" altLang="zh-CN" sz="3400" b="0" i="0" u="none" strike="noStrike" kern="0" cap="none" spc="0" baseline="0">
                <a:solidFill>
                  <a:schemeClr val="tx1"/>
                </a:solidFill>
                <a:latin typeface="Arial MT" pitchFamily="0" charset="0"/>
                <a:ea typeface="宋体" pitchFamily="0" charset="0"/>
                <a:cs typeface="Arial MT" pitchFamily="0" charset="0"/>
              </a:rPr>
              <a:t>competences</a:t>
            </a:r>
            <a:r>
              <a:rPr lang="en-US" altLang="zh-CN" sz="3400" b="0" i="0" u="none" strike="noStrike" kern="0" cap="none" spc="-60" baseline="0">
                <a:solidFill>
                  <a:schemeClr val="tx1"/>
                </a:solidFill>
                <a:latin typeface="Arial MT" pitchFamily="0" charset="0"/>
                <a:ea typeface="宋体" pitchFamily="0" charset="0"/>
                <a:cs typeface="Arial MT" pitchFamily="0" charset="0"/>
              </a:rPr>
              <a:t> </a:t>
            </a:r>
            <a:r>
              <a:rPr lang="en-US" altLang="zh-CN" sz="3400" b="0" i="0" u="none" strike="noStrike" kern="0" cap="none" spc="-10" baseline="0">
                <a:solidFill>
                  <a:schemeClr val="tx1"/>
                </a:solidFill>
                <a:latin typeface="Arial MT" pitchFamily="0" charset="0"/>
                <a:ea typeface="宋体" pitchFamily="0" charset="0"/>
                <a:cs typeface="Arial MT" pitchFamily="0" charset="0"/>
              </a:rPr>
              <a:t>beyond</a:t>
            </a:r>
            <a:r>
              <a:rPr lang="en-US" altLang="zh-CN" sz="3400" b="0" i="0" u="none" strike="noStrike" kern="0" cap="none" spc="10" baseline="0">
                <a:solidFill>
                  <a:schemeClr val="tx1"/>
                </a:solidFill>
                <a:latin typeface="Arial MT" pitchFamily="0" charset="0"/>
                <a:ea typeface="宋体" pitchFamily="0" charset="0"/>
                <a:cs typeface="Arial MT" pitchFamily="0" charset="0"/>
              </a:rPr>
              <a:t> </a:t>
            </a:r>
            <a:r>
              <a:rPr lang="en-US" altLang="zh-CN" sz="3400" b="0" i="0" u="none" strike="noStrike" kern="0" cap="none" spc="-20" baseline="0">
                <a:solidFill>
                  <a:schemeClr val="tx1"/>
                </a:solidFill>
                <a:latin typeface="Arial MT" pitchFamily="0" charset="0"/>
                <a:ea typeface="宋体" pitchFamily="0" charset="0"/>
                <a:cs typeface="Arial MT" pitchFamily="0" charset="0"/>
              </a:rPr>
              <a:t>grades</a:t>
            </a:r>
            <a:r>
              <a:rPr lang="en-US" altLang="zh-CN" sz="3400" b="0" i="0" u="none" strike="noStrike" kern="0" cap="none" spc="-165" baseline="0">
                <a:solidFill>
                  <a:schemeClr val="tx1"/>
                </a:solidFill>
                <a:latin typeface="Arial MT" pitchFamily="0" charset="0"/>
                <a:ea typeface="宋体" pitchFamily="0" charset="0"/>
                <a:cs typeface="Arial MT" pitchFamily="0" charset="0"/>
              </a:rPr>
              <a:t> </a:t>
            </a:r>
            <a:r>
              <a:rPr lang="en-US" altLang="zh-CN" sz="3400" b="0" i="0" u="none" strike="noStrike" kern="0" cap="none" spc="-25" baseline="0">
                <a:solidFill>
                  <a:schemeClr val="tx1"/>
                </a:solidFill>
                <a:latin typeface="Arial MT" pitchFamily="0" charset="0"/>
                <a:ea typeface="宋体" pitchFamily="0" charset="0"/>
                <a:cs typeface="Arial MT" pitchFamily="0" charset="0"/>
              </a:rPr>
              <a:t>and </a:t>
            </a:r>
            <a:r>
              <a:rPr lang="en-US" altLang="zh-CN" sz="3400" b="0" i="0" u="none" strike="noStrike" kern="0" cap="none" spc="-10" baseline="0">
                <a:solidFill>
                  <a:schemeClr val="tx1"/>
                </a:solidFill>
                <a:latin typeface="Arial MT" pitchFamily="0" charset="0"/>
                <a:ea typeface="宋体" pitchFamily="0" charset="0"/>
                <a:cs typeface="Arial MT" pitchFamily="0" charset="0"/>
              </a:rPr>
              <a:t>certificates.</a:t>
            </a:r>
            <a:endParaRPr lang="en-US" altLang="zh-CN" sz="34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宋体" pitchFamily="0" charset="0"/>
              <a:cs typeface="Arial MT" pitchFamily="0" charset="0"/>
            </a:endParaRPr>
          </a:p>
          <a:p>
            <a:pPr marL="12700" indent="17145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None/>
            </a:pPr>
            <a:r>
              <a:rPr lang="en-US" altLang="zh-CN" sz="3400" b="0" i="0" u="none" strike="noStrike" kern="0" cap="none" spc="-60" baseline="0">
                <a:solidFill>
                  <a:schemeClr val="tx1"/>
                </a:solidFill>
                <a:latin typeface="Arial MT" pitchFamily="0" charset="0"/>
                <a:ea typeface="宋体" pitchFamily="0" charset="0"/>
                <a:cs typeface="Arial MT" pitchFamily="0" charset="0"/>
              </a:rPr>
              <a:t>Teachers</a:t>
            </a:r>
            <a:r>
              <a:rPr lang="en-US" altLang="zh-CN" sz="3400" b="0" i="0" u="none" strike="noStrike" kern="0" cap="none" spc="-40" baseline="0">
                <a:solidFill>
                  <a:schemeClr val="tx1"/>
                </a:solidFill>
                <a:latin typeface="Arial MT" pitchFamily="0" charset="0"/>
                <a:ea typeface="宋体" pitchFamily="0" charset="0"/>
                <a:cs typeface="Arial MT" pitchFamily="0" charset="0"/>
              </a:rPr>
              <a:t> </a:t>
            </a:r>
            <a:r>
              <a:rPr lang="en-US" altLang="zh-CN" sz="3400" b="0" i="0" u="none" strike="noStrike" kern="0" cap="none" spc="-10" baseline="0">
                <a:solidFill>
                  <a:schemeClr val="tx1"/>
                </a:solidFill>
                <a:latin typeface="Arial MT" pitchFamily="0" charset="0"/>
                <a:ea typeface="宋体" pitchFamily="0" charset="0"/>
                <a:cs typeface="Arial MT" pitchFamily="0" charset="0"/>
              </a:rPr>
              <a:t>and</a:t>
            </a:r>
            <a:r>
              <a:rPr lang="en-US" altLang="zh-CN" sz="3400" b="0" i="0" u="none" strike="noStrike" kern="0" cap="none" spc="-110" baseline="0">
                <a:solidFill>
                  <a:schemeClr val="tx1"/>
                </a:solidFill>
                <a:latin typeface="Arial MT" pitchFamily="0" charset="0"/>
                <a:ea typeface="宋体" pitchFamily="0" charset="0"/>
                <a:cs typeface="Arial MT" pitchFamily="0" charset="0"/>
              </a:rPr>
              <a:t> </a:t>
            </a:r>
            <a:r>
              <a:rPr lang="en-US" altLang="zh-CN" sz="3400" b="0" i="0" u="none" strike="noStrike" kern="0" cap="none" spc="0" baseline="0">
                <a:solidFill>
                  <a:schemeClr val="tx1"/>
                </a:solidFill>
                <a:latin typeface="Arial MT" pitchFamily="0" charset="0"/>
                <a:ea typeface="宋体" pitchFamily="0" charset="0"/>
                <a:cs typeface="Arial MT" pitchFamily="0" charset="0"/>
              </a:rPr>
              <a:t>mentors</a:t>
            </a:r>
            <a:r>
              <a:rPr lang="en-US" altLang="zh-CN" sz="3400" b="0" i="0" u="none" strike="noStrike" kern="0" cap="none" spc="70" baseline="0">
                <a:solidFill>
                  <a:schemeClr val="tx1"/>
                </a:solidFill>
                <a:latin typeface="Arial MT" pitchFamily="0" charset="0"/>
                <a:ea typeface="宋体" pitchFamily="0" charset="0"/>
                <a:cs typeface="Arial MT" pitchFamily="0" charset="0"/>
              </a:rPr>
              <a:t> </a:t>
            </a:r>
            <a:r>
              <a:rPr lang="en-US" altLang="zh-CN" sz="3400" b="0" i="0" u="none" strike="noStrike" kern="0" cap="none" spc="0" baseline="0">
                <a:solidFill>
                  <a:schemeClr val="tx1"/>
                </a:solidFill>
                <a:latin typeface="Arial MT" pitchFamily="0" charset="0"/>
                <a:ea typeface="宋体" pitchFamily="0" charset="0"/>
                <a:cs typeface="Arial MT" pitchFamily="0" charset="0"/>
              </a:rPr>
              <a:t>lack</a:t>
            </a:r>
            <a:r>
              <a:rPr lang="en-US" altLang="zh-CN" sz="3400" b="0" i="0" u="none" strike="noStrike" kern="0" cap="none" spc="-114" baseline="0">
                <a:solidFill>
                  <a:schemeClr val="tx1"/>
                </a:solidFill>
                <a:latin typeface="Arial MT" pitchFamily="0" charset="0"/>
                <a:ea typeface="宋体" pitchFamily="0" charset="0"/>
                <a:cs typeface="Arial MT" pitchFamily="0" charset="0"/>
              </a:rPr>
              <a:t> </a:t>
            </a:r>
            <a:r>
              <a:rPr lang="en-US" altLang="zh-CN" sz="3400" b="0" i="0" u="none" strike="noStrike" kern="0" cap="none" spc="-265" baseline="0">
                <a:solidFill>
                  <a:schemeClr val="tx1"/>
                </a:solidFill>
                <a:latin typeface="Arial MT" pitchFamily="0" charset="0"/>
                <a:ea typeface="宋体" pitchFamily="0" charset="0"/>
                <a:cs typeface="Arial MT" pitchFamily="0" charset="0"/>
              </a:rPr>
              <a:t>a</a:t>
            </a:r>
            <a:r>
              <a:rPr lang="en-US" altLang="zh-CN" sz="3400" b="0" i="0" u="none" strike="noStrike" kern="0" cap="none" spc="25" baseline="0">
                <a:solidFill>
                  <a:schemeClr val="tx1"/>
                </a:solidFill>
                <a:latin typeface="Arial MT" pitchFamily="0" charset="0"/>
                <a:ea typeface="宋体" pitchFamily="0" charset="0"/>
                <a:cs typeface="Arial MT" pitchFamily="0" charset="0"/>
              </a:rPr>
              <a:t> </a:t>
            </a:r>
            <a:r>
              <a:rPr lang="en-US" altLang="zh-CN" sz="3400" b="0" i="0" u="none" strike="noStrike" kern="0" cap="none" spc="-10" baseline="0">
                <a:solidFill>
                  <a:schemeClr val="tx1"/>
                </a:solidFill>
                <a:latin typeface="Arial MT" pitchFamily="0" charset="0"/>
                <a:ea typeface="宋体" pitchFamily="0" charset="0"/>
                <a:cs typeface="Arial MT" pitchFamily="0" charset="0"/>
              </a:rPr>
              <a:t>centralized </a:t>
            </a:r>
            <a:r>
              <a:rPr lang="en-US" altLang="zh-CN" sz="3400" b="0" i="0" u="none" strike="noStrike" kern="0" cap="none" spc="0" baseline="0">
                <a:solidFill>
                  <a:schemeClr val="tx1"/>
                </a:solidFill>
                <a:latin typeface="Arial MT" pitchFamily="0" charset="0"/>
                <a:ea typeface="宋体" pitchFamily="0" charset="0"/>
                <a:cs typeface="Arial MT" pitchFamily="0" charset="0"/>
              </a:rPr>
              <a:t>tool</a:t>
            </a:r>
            <a:r>
              <a:rPr lang="en-US" altLang="zh-CN" sz="3400" b="0" i="0" u="none" strike="noStrike" kern="0" cap="none" spc="-130" baseline="0">
                <a:solidFill>
                  <a:schemeClr val="tx1"/>
                </a:solidFill>
                <a:latin typeface="Arial MT" pitchFamily="0" charset="0"/>
                <a:ea typeface="宋体" pitchFamily="0" charset="0"/>
                <a:cs typeface="Arial MT" pitchFamily="0" charset="0"/>
              </a:rPr>
              <a:t> </a:t>
            </a:r>
            <a:r>
              <a:rPr lang="en-US" altLang="zh-CN" sz="3400" b="0" i="0" u="none" strike="noStrike" kern="0" cap="none" spc="110" baseline="0">
                <a:solidFill>
                  <a:schemeClr val="tx1"/>
                </a:solidFill>
                <a:latin typeface="Arial MT" pitchFamily="0" charset="0"/>
                <a:ea typeface="宋体" pitchFamily="0" charset="0"/>
                <a:cs typeface="Arial MT" pitchFamily="0" charset="0"/>
              </a:rPr>
              <a:t>to</a:t>
            </a:r>
            <a:r>
              <a:rPr lang="en-US" altLang="zh-CN" sz="3400" b="0" i="0" u="none" strike="noStrike" kern="0" cap="none" spc="-200" baseline="0">
                <a:solidFill>
                  <a:schemeClr val="tx1"/>
                </a:solidFill>
                <a:latin typeface="Arial MT" pitchFamily="0" charset="0"/>
                <a:ea typeface="宋体" pitchFamily="0" charset="0"/>
                <a:cs typeface="Arial MT" pitchFamily="0" charset="0"/>
              </a:rPr>
              <a:t> </a:t>
            </a:r>
            <a:r>
              <a:rPr lang="en-US" altLang="zh-CN" sz="3400" b="0" i="0" u="none" strike="noStrike" kern="0" cap="none" spc="-10" baseline="0">
                <a:solidFill>
                  <a:schemeClr val="tx1"/>
                </a:solidFill>
                <a:latin typeface="Arial MT" pitchFamily="0" charset="0"/>
                <a:ea typeface="宋体" pitchFamily="0" charset="0"/>
                <a:cs typeface="Arial MT" pitchFamily="0" charset="0"/>
              </a:rPr>
              <a:t>evaluate</a:t>
            </a:r>
            <a:r>
              <a:rPr lang="en-US" altLang="zh-CN" sz="3400" b="0" i="0" u="none" strike="noStrike" kern="0" cap="none" spc="-70" baseline="0">
                <a:solidFill>
                  <a:schemeClr val="tx1"/>
                </a:solidFill>
                <a:latin typeface="Arial MT" pitchFamily="0" charset="0"/>
                <a:ea typeface="宋体" pitchFamily="0" charset="0"/>
                <a:cs typeface="Arial MT" pitchFamily="0" charset="0"/>
              </a:rPr>
              <a:t> </a:t>
            </a:r>
            <a:r>
              <a:rPr lang="en-US" altLang="zh-CN" sz="3400" b="0" i="0" u="none" strike="noStrike" kern="0" cap="none" spc="0" baseline="0">
                <a:solidFill>
                  <a:schemeClr val="tx1"/>
                </a:solidFill>
                <a:latin typeface="Arial MT" pitchFamily="0" charset="0"/>
                <a:ea typeface="宋体" pitchFamily="0" charset="0"/>
                <a:cs typeface="Arial MT" pitchFamily="0" charset="0"/>
              </a:rPr>
              <a:t>student</a:t>
            </a:r>
            <a:r>
              <a:rPr lang="en-US" altLang="zh-CN" sz="3400" b="0" i="0" u="none" strike="noStrike" kern="0" cap="none" spc="-75" baseline="0">
                <a:solidFill>
                  <a:schemeClr val="tx1"/>
                </a:solidFill>
                <a:latin typeface="Arial MT" pitchFamily="0" charset="0"/>
                <a:ea typeface="宋体" pitchFamily="0" charset="0"/>
                <a:cs typeface="Arial MT" pitchFamily="0" charset="0"/>
              </a:rPr>
              <a:t> </a:t>
            </a:r>
            <a:r>
              <a:rPr lang="en-US" altLang="zh-CN" sz="3400" b="0" i="0" u="none" strike="noStrike" kern="0" cap="none" spc="0" baseline="0">
                <a:solidFill>
                  <a:schemeClr val="tx1"/>
                </a:solidFill>
                <a:latin typeface="Arial MT" pitchFamily="0" charset="0"/>
                <a:ea typeface="宋体" pitchFamily="0" charset="0"/>
                <a:cs typeface="Arial MT" pitchFamily="0" charset="0"/>
              </a:rPr>
              <a:t>progress</a:t>
            </a:r>
            <a:r>
              <a:rPr lang="en-US" altLang="zh-CN" sz="3400" b="0" i="0" u="none" strike="noStrike" kern="0" cap="none" spc="-80" baseline="0">
                <a:solidFill>
                  <a:schemeClr val="tx1"/>
                </a:solidFill>
                <a:latin typeface="Arial MT" pitchFamily="0" charset="0"/>
                <a:ea typeface="宋体" pitchFamily="0" charset="0"/>
                <a:cs typeface="Arial MT" pitchFamily="0" charset="0"/>
              </a:rPr>
              <a:t> </a:t>
            </a:r>
            <a:r>
              <a:rPr lang="en-US" altLang="zh-CN" sz="3400" b="0" i="0" u="none" strike="noStrike" kern="0" cap="none" spc="-10" baseline="0">
                <a:solidFill>
                  <a:schemeClr val="tx1"/>
                </a:solidFill>
                <a:latin typeface="Arial MT" pitchFamily="0" charset="0"/>
                <a:ea typeface="宋体" pitchFamily="0" charset="0"/>
                <a:cs typeface="Arial MT" pitchFamily="0" charset="0"/>
              </a:rPr>
              <a:t>over</a:t>
            </a:r>
            <a:r>
              <a:rPr lang="en-US" altLang="zh-CN" sz="3400" b="0" i="0" u="none" strike="noStrike" kern="0" cap="none" spc="-35" baseline="0">
                <a:solidFill>
                  <a:schemeClr val="tx1"/>
                </a:solidFill>
                <a:latin typeface="Arial MT" pitchFamily="0" charset="0"/>
                <a:ea typeface="宋体" pitchFamily="0" charset="0"/>
                <a:cs typeface="Arial MT" pitchFamily="0" charset="0"/>
              </a:rPr>
              <a:t> </a:t>
            </a:r>
            <a:r>
              <a:rPr lang="en-US" altLang="zh-CN" sz="3400" b="0" i="0" u="none" strike="noStrike" kern="0" cap="none" spc="-10" baseline="0">
                <a:solidFill>
                  <a:schemeClr val="tx1"/>
                </a:solidFill>
                <a:latin typeface="Arial MT" pitchFamily="0" charset="0"/>
                <a:ea typeface="宋体" pitchFamily="0" charset="0"/>
                <a:cs typeface="Arial MT" pitchFamily="0" charset="0"/>
              </a:rPr>
              <a:t>time.</a:t>
            </a:r>
            <a:endParaRPr lang="zh-CN" altLang="en-US" sz="34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宋体" pitchFamily="0" charset="0"/>
              <a:cs typeface="Arial MT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332665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6061386"/>
            <a:ext cx="15078075" cy="79712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37" name="Text box"/>
          <p:cNvSpPr>
            <a:spLocks noGrp="1"/>
          </p:cNvSpPr>
          <p:nvPr>
            <p:ph type="title"/>
          </p:nvPr>
        </p:nvSpPr>
        <p:spPr>
          <a:xfrm rot="0">
            <a:off x="1061101" y="7058080"/>
            <a:ext cx="2728595" cy="8140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97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None/>
            </a:pPr>
            <a:r>
              <a:rPr lang="en-US" altLang="zh-CN" sz="5300" b="0" i="0" u="none" strike="noStrike" kern="0" cap="none" spc="-509" baseline="0">
                <a:solidFill>
                  <a:schemeClr val="tx1"/>
                </a:solidFill>
                <a:latin typeface="Arial MT" pitchFamily="0" charset="0"/>
                <a:ea typeface="宋体" pitchFamily="0" charset="0"/>
                <a:cs typeface="Arial MT" pitchFamily="0" charset="0"/>
              </a:rPr>
              <a:t>PROJECT</a:t>
            </a:r>
            <a:endParaRPr lang="zh-CN" altLang="en-US" sz="53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宋体" pitchFamily="0" charset="0"/>
              <a:cs typeface="Arial MT" pitchFamily="0" charset="0"/>
            </a:endParaRPr>
          </a:p>
        </p:txBody>
      </p:sp>
      <p:sp>
        <p:nvSpPr>
          <p:cNvPr id="38" name="Rectangle"/>
          <p:cNvSpPr>
            <a:spLocks/>
          </p:cNvSpPr>
          <p:nvPr/>
        </p:nvSpPr>
        <p:spPr>
          <a:xfrm rot="0">
            <a:off x="4246925" y="7058080"/>
            <a:ext cx="3074670" cy="8140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97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None/>
            </a:pPr>
            <a:r>
              <a:rPr lang="en-US" altLang="zh-CN" sz="5300" b="0" i="0" u="none" strike="noStrike" kern="0" cap="none" spc="-59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OVERVIEW</a:t>
            </a:r>
            <a:endParaRPr lang="zh-CN" altLang="en-US" sz="53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39" name="Rectangle"/>
          <p:cNvSpPr>
            <a:spLocks/>
          </p:cNvSpPr>
          <p:nvPr/>
        </p:nvSpPr>
        <p:spPr>
          <a:xfrm rot="0">
            <a:off x="993670" y="9353437"/>
            <a:ext cx="8763635" cy="357644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28575" rIns="0" bIns="0" anchor="t" anchorCtr="0">
            <a:prstTxWarp prst="textNoShape"/>
            <a:spAutoFit/>
          </a:bodyPr>
          <a:lstStyle/>
          <a:p>
            <a:pPr marL="12700" indent="219075" algn="l">
              <a:lnSpc>
                <a:spcPct val="97000"/>
              </a:lnSpc>
              <a:spcBef>
                <a:spcPts val="225"/>
              </a:spcBef>
              <a:spcAft>
                <a:spcPts val="0"/>
              </a:spcAft>
              <a:buNone/>
            </a:pPr>
            <a:r>
              <a:rPr lang="en-US" altLang="zh-CN" sz="3500" b="0" i="0" u="none" strike="noStrike" kern="0" cap="none" spc="-17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The</a:t>
            </a:r>
            <a:r>
              <a:rPr lang="en-US" altLang="zh-CN" sz="3500" b="0" i="0" u="none" strike="noStrike" kern="0" cap="none" spc="-75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500" b="0" i="0" u="none" strike="noStrike" kern="0" cap="none" spc="-7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Student</a:t>
            </a:r>
            <a:r>
              <a:rPr lang="en-US" altLang="zh-CN" sz="3500" b="0" i="0" u="none" strike="noStrike" kern="0" cap="none" spc="-9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500" b="0" i="0" u="none" strike="noStrike" kern="0" cap="none" spc="-25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Digital</a:t>
            </a:r>
            <a:r>
              <a:rPr lang="en-US" altLang="zh-CN" sz="3500" b="0" i="0" u="none" strike="noStrike" kern="0" cap="none" spc="-8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500" b="0" i="0" u="none" strike="noStrike" kern="0" cap="none" spc="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Portfolio</a:t>
            </a:r>
            <a:r>
              <a:rPr lang="en-US" altLang="zh-CN" sz="3500" b="0" i="0" u="none" strike="noStrike" kern="0" cap="none" spc="75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500" b="0" i="0" u="none" strike="noStrike" kern="0" cap="none" spc="0" baseline="0">
                <a:solidFill>
                  <a:srgbClr val="1A1A1A"/>
                </a:solidFill>
                <a:latin typeface="Arial MT" pitchFamily="0" charset="0"/>
                <a:ea typeface="Droid Sans"/>
                <a:cs typeface="Arial MT" pitchFamily="0" charset="0"/>
              </a:rPr>
              <a:t>is</a:t>
            </a:r>
            <a:r>
              <a:rPr lang="en-US" altLang="zh-CN" sz="3500" b="0" i="0" u="none" strike="noStrike" kern="0" cap="none" spc="-245" baseline="0">
                <a:solidFill>
                  <a:srgbClr val="1A1A1A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500" b="0" i="0" u="none" strike="noStrike" kern="0" cap="none" spc="-254" baseline="0">
                <a:solidFill>
                  <a:srgbClr val="3B3B3B"/>
                </a:solidFill>
                <a:latin typeface="Arial MT" pitchFamily="0" charset="0"/>
                <a:ea typeface="Droid Sans"/>
                <a:cs typeface="Arial MT" pitchFamily="0" charset="0"/>
              </a:rPr>
              <a:t>a</a:t>
            </a:r>
            <a:r>
              <a:rPr lang="en-US" altLang="zh-CN" sz="3500" b="0" i="0" u="none" strike="noStrike" kern="0" cap="none" spc="10" baseline="0">
                <a:solidFill>
                  <a:srgbClr val="3B3B3B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500" b="0" i="0" u="none" strike="noStrike" kern="0" cap="none" spc="-1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Dynamic </a:t>
            </a:r>
            <a:r>
              <a:rPr lang="en-US" altLang="zh-CN" sz="3450" b="0" i="0" u="none" strike="noStrike" kern="0" cap="none" spc="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platform that</a:t>
            </a:r>
            <a:r>
              <a:rPr lang="en-US" altLang="zh-CN" sz="3450" b="0" i="0" u="none" strike="noStrike" kern="0" cap="none" spc="1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450" b="0" i="0" u="none" strike="noStrike" kern="0" cap="none" spc="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empowers</a:t>
            </a:r>
            <a:r>
              <a:rPr lang="en-US" altLang="zh-CN" sz="3450" b="0" i="0" u="none" strike="noStrike" kern="0" cap="none" spc="8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450" b="0" i="0" u="none" strike="noStrike" kern="0" cap="none" spc="-65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learners</a:t>
            </a:r>
            <a:r>
              <a:rPr lang="en-US" altLang="zh-CN" sz="3450" b="0" i="0" u="none" strike="noStrike" kern="0" cap="none" spc="8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450" b="0" i="0" u="none" strike="noStrike" kern="0" cap="none" spc="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to</a:t>
            </a:r>
            <a:r>
              <a:rPr lang="en-US" altLang="zh-CN" sz="3450" b="0" i="0" u="none" strike="noStrike" kern="0" cap="none" spc="-9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450" b="0" i="0" u="none" strike="noStrike" kern="0" cap="none" spc="-5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showcase </a:t>
            </a:r>
            <a:r>
              <a:rPr lang="en-US" altLang="zh-CN" sz="3450" b="0" i="0" u="none" strike="noStrike" kern="0" cap="none" spc="-1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their</a:t>
            </a:r>
            <a:r>
              <a:rPr lang="en-US" altLang="zh-CN" sz="3450" b="0" i="0" u="none" strike="noStrike" kern="0" cap="none" spc="-229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450" b="0" i="0" u="none" strike="noStrike" kern="0" cap="none" spc="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academic</a:t>
            </a:r>
            <a:r>
              <a:rPr lang="en-US" altLang="zh-CN" sz="3450" b="0" i="0" u="none" strike="noStrike" kern="0" cap="none" spc="75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450" b="0" i="0" u="none" strike="noStrike" kern="0" cap="none" spc="-45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achievements,</a:t>
            </a:r>
            <a:r>
              <a:rPr lang="en-US" altLang="zh-CN" sz="3450" b="0" i="0" u="none" strike="noStrike" kern="0" cap="none" spc="4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450" b="0" i="0" u="none" strike="noStrike" kern="0" cap="none" spc="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skills</a:t>
            </a:r>
            <a:r>
              <a:rPr lang="en-US" altLang="zh-CN" sz="3450" b="0" i="0" u="none" strike="noStrike" kern="0" cap="none" spc="-3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450" b="0" i="0" u="none" strike="noStrike" kern="0" cap="none" spc="-25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and </a:t>
            </a:r>
            <a:r>
              <a:rPr lang="en-US" altLang="zh-CN" sz="3450" b="0" i="0" u="none" strike="noStrike" kern="0" cap="none" spc="-5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personal</a:t>
            </a:r>
            <a:r>
              <a:rPr lang="en-US" altLang="zh-CN" sz="3450" b="0" i="0" u="none" strike="noStrike" kern="0" cap="none" spc="-6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450" b="0" i="0" u="none" strike="noStrike" kern="0" cap="none" spc="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growth</a:t>
            </a:r>
            <a:r>
              <a:rPr lang="en-US" altLang="zh-CN" sz="3450" b="0" i="0" u="none" strike="noStrike" kern="0" cap="none" spc="-155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450" b="0" i="0" u="none" strike="noStrike" kern="0" cap="none" spc="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in</a:t>
            </a:r>
            <a:r>
              <a:rPr lang="en-US" altLang="zh-CN" sz="3450" b="0" i="0" u="none" strike="noStrike" kern="0" cap="none" spc="-245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450" b="0" i="0" u="none" strike="noStrike" kern="0" cap="none" spc="-17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an</a:t>
            </a:r>
            <a:r>
              <a:rPr lang="en-US" altLang="zh-CN" sz="3450" b="0" i="0" u="none" strike="noStrike" kern="0" cap="none" spc="-7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450" b="0" i="0" u="none" strike="noStrike" kern="0" cap="none" spc="-1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interactive</a:t>
            </a:r>
            <a:r>
              <a:rPr lang="en-US" altLang="zh-CN" sz="3450" b="0" i="0" u="none" strike="noStrike" kern="0" cap="none" spc="114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450" b="0" i="0" u="none" strike="noStrike" kern="0" cap="none" spc="-25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and </a:t>
            </a:r>
            <a:r>
              <a:rPr lang="en-US" altLang="zh-CN" sz="3450" b="0" i="0" u="none" strike="noStrike" kern="0" cap="none" spc="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professionals</a:t>
            </a:r>
            <a:r>
              <a:rPr lang="en-US" altLang="zh-CN" sz="3450" b="0" i="0" u="none" strike="noStrike" kern="0" cap="none" spc="-165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450" b="0" i="0" u="none" strike="noStrike" kern="0" cap="none" spc="-204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way,</a:t>
            </a:r>
            <a:r>
              <a:rPr lang="en-US" altLang="zh-CN" sz="3450" b="0" i="0" u="none" strike="noStrike" kern="0" cap="none" spc="-145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450" b="0" i="0" u="none" strike="noStrike" kern="0" cap="none" spc="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bridging</a:t>
            </a:r>
            <a:r>
              <a:rPr lang="en-US" altLang="zh-CN" sz="3450" b="0" i="0" u="none" strike="noStrike" kern="0" cap="none" spc="-5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450" b="0" i="0" u="none" strike="noStrike" kern="0" cap="none" spc="-35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the</a:t>
            </a:r>
            <a:r>
              <a:rPr lang="en-US" altLang="zh-CN" sz="3450" b="0" i="0" u="none" strike="noStrike" kern="0" cap="none" spc="-185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450" b="0" i="0" u="none" strike="noStrike" kern="0" cap="none" spc="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gap</a:t>
            </a:r>
            <a:r>
              <a:rPr lang="en-US" altLang="zh-CN" sz="3450" b="0" i="0" u="none" strike="noStrike" kern="0" cap="none" spc="-12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450" b="0" i="0" u="none" strike="noStrike" kern="0" cap="none" spc="-1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between </a:t>
            </a:r>
            <a:r>
              <a:rPr lang="en-US" altLang="zh-CN" sz="3450" b="0" i="0" u="none" strike="noStrike" kern="0" cap="none" spc="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traditional</a:t>
            </a:r>
            <a:r>
              <a:rPr lang="en-US" altLang="zh-CN" sz="3450" b="0" i="0" u="none" strike="noStrike" kern="0" cap="none" spc="-7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450" b="0" i="0" u="none" strike="noStrike" kern="0" cap="none" spc="-25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records</a:t>
            </a:r>
            <a:r>
              <a:rPr lang="en-US" altLang="zh-CN" sz="3450" b="0" i="0" u="none" strike="noStrike" kern="0" cap="none" spc="-105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 and</a:t>
            </a:r>
            <a:r>
              <a:rPr lang="en-US" altLang="zh-CN" sz="3450" b="0" i="0" u="none" strike="noStrike" kern="0" cap="none" spc="-14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450" b="0" i="0" u="none" strike="noStrike" kern="0" cap="none" spc="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modern</a:t>
            </a:r>
            <a:r>
              <a:rPr lang="en-US" altLang="zh-CN" sz="3450" b="0" i="0" u="none" strike="noStrike" kern="0" cap="none" spc="-15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450" b="0" i="0" u="none" strike="noStrike" kern="0" cap="none" spc="-1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digital </a:t>
            </a:r>
            <a:r>
              <a:rPr lang="en-US" altLang="zh-CN" sz="3400" b="0" i="0" u="none" strike="noStrike" kern="0" cap="none" spc="-1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presentation</a:t>
            </a:r>
            <a:endParaRPr lang="zh-CN" altLang="en-US" sz="34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099966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6101594"/>
            <a:ext cx="150780" cy="7900910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41" name="Image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8272836" y="8021535"/>
            <a:ext cx="371925" cy="371925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42" name="Image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11509596" y="12484645"/>
            <a:ext cx="522705" cy="502602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43" name="Image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 rot="0">
            <a:off x="13148081" y="6101594"/>
            <a:ext cx="1929993" cy="7900910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4" name="曲线"/>
          <p:cNvSpPr>
            <a:spLocks/>
          </p:cNvSpPr>
          <p:nvPr/>
        </p:nvSpPr>
        <p:spPr>
          <a:xfrm rot="0">
            <a:off x="3757456" y="10999120"/>
            <a:ext cx="192405" cy="0"/>
          </a:xfrm>
          <a:custGeom>
            <a:gdLst>
              <a:gd name="T1" fmla="*/ 0 w 21600"/>
              <a:gd name="T2" fmla="*/ 0 h 21600"/>
              <a:gd name="T3" fmla="*/ 21600 w 21600"/>
              <a:gd name="T4" fmla="*/ 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</a:path>
            </a:pathLst>
          </a:custGeom>
          <a:noFill/>
          <a:ln w="21109" cmpd="sng" cap="flat">
            <a:solidFill>
              <a:srgbClr val="707070"/>
            </a:solidFill>
            <a:prstDash val="solid"/>
            <a:round/>
          </a:ln>
        </p:spPr>
      </p:sp>
      <p:sp>
        <p:nvSpPr>
          <p:cNvPr id="45" name="Rectangle"/>
          <p:cNvSpPr>
            <a:spLocks/>
          </p:cNvSpPr>
          <p:nvPr/>
        </p:nvSpPr>
        <p:spPr>
          <a:xfrm rot="0">
            <a:off x="1006168" y="6993579"/>
            <a:ext cx="6052185" cy="6324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150" b="0" i="0" u="none" strike="noStrike" kern="0" cap="none" spc="-38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WHOARE</a:t>
            </a:r>
            <a:r>
              <a:rPr lang="en-US" altLang="zh-CN" sz="4150" b="0" i="0" u="none" strike="noStrike" kern="0" cap="none" spc="2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4150" b="0" i="0" u="none" strike="noStrike" kern="0" cap="none" spc="-365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THE</a:t>
            </a:r>
            <a:r>
              <a:rPr lang="en-US" altLang="zh-CN" sz="4150" b="0" i="0" u="none" strike="noStrike" kern="0" cap="none" spc="-21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4150" b="0" i="0" u="none" strike="noStrike" kern="0" cap="none" spc="-445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END</a:t>
            </a:r>
            <a:r>
              <a:rPr lang="en-US" altLang="zh-CN" sz="4150" b="0" i="0" u="none" strike="noStrike" kern="0" cap="none" spc="-21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4150" b="0" i="0" u="none" strike="noStrike" kern="0" cap="none" spc="-57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USERS?</a:t>
            </a:r>
            <a:endParaRPr lang="zh-CN" altLang="en-US" sz="415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46" name="Rectangle"/>
          <p:cNvSpPr>
            <a:spLocks/>
          </p:cNvSpPr>
          <p:nvPr/>
        </p:nvSpPr>
        <p:spPr>
          <a:xfrm rot="0">
            <a:off x="1119406" y="9669937"/>
            <a:ext cx="4188460" cy="53784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97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None/>
              <a:tabLst>
                <a:tab pos="1941829" algn="l"/>
              </a:tabLst>
            </a:pPr>
            <a:r>
              <a:rPr lang="en-US" altLang="zh-CN" sz="3450" b="0" i="0" u="none" strike="noStrike" kern="0" cap="none" spc="-1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Designed</a:t>
            </a:r>
            <a:r>
              <a:rPr lang="en-US" altLang="zh-CN" sz="3450" b="0" i="0" u="none" strike="noStrike" kern="0" cap="none" spc="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	for</a:t>
            </a:r>
            <a:r>
              <a:rPr lang="en-US" altLang="zh-CN" sz="3450" b="0" i="0" u="none" strike="noStrike" kern="0" cap="none" spc="6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450" b="0" i="0" u="none" strike="noStrike" kern="0" cap="none" spc="-4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sludents</a:t>
            </a:r>
            <a:endParaRPr lang="zh-CN" altLang="en-US" sz="345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47" name="Rectangle"/>
          <p:cNvSpPr>
            <a:spLocks/>
          </p:cNvSpPr>
          <p:nvPr/>
        </p:nvSpPr>
        <p:spPr>
          <a:xfrm rot="0">
            <a:off x="5924583" y="9669937"/>
            <a:ext cx="5434964" cy="53784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97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None/>
            </a:pPr>
            <a:r>
              <a:rPr lang="en-US" altLang="zh-CN" sz="3450" b="0" i="0" u="none" strike="noStrike" kern="0" cap="none" spc="-35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showcase</a:t>
            </a:r>
            <a:r>
              <a:rPr lang="en-US" altLang="zh-CN" sz="3450" b="0" i="0" u="none" strike="noStrike" kern="0" cap="none" spc="-114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450" b="0" i="0" u="none" strike="noStrike" kern="0" cap="none" spc="-4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growth,</a:t>
            </a:r>
            <a:r>
              <a:rPr lang="en-US" altLang="zh-CN" sz="3450" b="0" i="0" u="none" strike="noStrike" kern="0" cap="none" spc="-20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450" b="0" i="0" u="none" strike="noStrike" kern="0" cap="none" spc="-25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educators</a:t>
            </a:r>
            <a:endParaRPr lang="zh-CN" altLang="en-US" sz="345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48" name="Rectangle"/>
          <p:cNvSpPr>
            <a:spLocks/>
          </p:cNvSpPr>
          <p:nvPr/>
        </p:nvSpPr>
        <p:spPr>
          <a:xfrm rot="0">
            <a:off x="916122" y="10197669"/>
            <a:ext cx="8657590" cy="10439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970" rIns="0" bIns="0" anchor="t" anchorCtr="0">
            <a:prstTxWarp prst="textNoShape"/>
            <a:spAutoFit/>
          </a:bodyPr>
          <a:lstStyle/>
          <a:p>
            <a:pPr marL="493394" indent="0" algn="l">
              <a:lnSpc>
                <a:spcPts val="4025"/>
              </a:lnSpc>
              <a:spcBef>
                <a:spcPts val="110"/>
              </a:spcBef>
              <a:spcAft>
                <a:spcPts val="0"/>
              </a:spcAft>
              <a:buNone/>
              <a:tabLst>
                <a:tab pos="6174740" algn="l"/>
              </a:tabLst>
            </a:pPr>
            <a:r>
              <a:rPr lang="en-US" altLang="zh-CN" sz="3450" b="0" i="0" u="none" strike="noStrike" kern="0" cap="none" spc="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track</a:t>
            </a:r>
            <a:r>
              <a:rPr lang="en-US" altLang="zh-CN" sz="3450" b="0" i="0" u="none" strike="noStrike" kern="0" cap="none" spc="-20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450" b="0" i="0" u="none" strike="noStrike" kern="0" cap="none" spc="-35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progress</a:t>
            </a:r>
            <a:r>
              <a:rPr lang="en-US" altLang="zh-CN" sz="3450" b="0" i="0" u="none" strike="noStrike" kern="0" cap="none" spc="1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450" b="0" i="0" u="none" strike="noStrike" kern="0" cap="none" spc="-14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and</a:t>
            </a:r>
            <a:r>
              <a:rPr lang="en-US" altLang="zh-CN" sz="3450" b="0" i="0" u="none" strike="noStrike" kern="0" cap="none" spc="-11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450" b="0" i="0" u="none" strike="noStrike" kern="0" cap="none" spc="-1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parents</a:t>
            </a:r>
            <a:r>
              <a:rPr lang="en-US" altLang="zh-CN" sz="3450" b="0" i="0" u="none" strike="noStrike" kern="0" cap="none" spc="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	</a:t>
            </a:r>
            <a:r>
              <a:rPr lang="en-US" altLang="zh-CN" sz="3450" b="0" i="0" u="none" strike="noStrike" kern="0" cap="none" spc="-1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Witness</a:t>
            </a:r>
            <a:endParaRPr lang="en-US" altLang="zh-CN" sz="345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  <a:p>
            <a:pPr marL="12700" indent="0" algn="l">
              <a:lnSpc>
                <a:spcPts val="4084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394709" algn="l"/>
                <a:tab pos="5000625" algn="l"/>
              </a:tabLst>
            </a:pPr>
            <a:r>
              <a:rPr lang="en-US" altLang="zh-CN" sz="3500" b="0" i="0" u="none" strike="noStrike" kern="0" cap="none" spc="-1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achievements</a:t>
            </a:r>
            <a:r>
              <a:rPr lang="en-US" altLang="zh-CN" sz="3500" b="0" i="0" u="none" strike="noStrike" kern="0" cap="none" spc="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	II</a:t>
            </a:r>
            <a:r>
              <a:rPr lang="en-US" altLang="zh-CN" sz="3500" b="0" i="0" u="none" strike="noStrike" kern="0" cap="none" spc="-24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500" b="0" i="0" u="none" strike="noStrike" kern="0" cap="none" spc="-50" baseline="0">
                <a:solidFill>
                  <a:srgbClr val="111111"/>
                </a:solidFill>
                <a:latin typeface="Arial MT" pitchFamily="0" charset="0"/>
                <a:ea typeface="Droid Sans"/>
                <a:cs typeface="Arial MT" pitchFamily="0" charset="0"/>
              </a:rPr>
              <a:t>i</a:t>
            </a:r>
            <a:r>
              <a:rPr lang="en-US" altLang="zh-CN" sz="3500" b="0" i="0" u="none" strike="noStrike" kern="0" cap="none" spc="0" baseline="0">
                <a:solidFill>
                  <a:srgbClr val="111111"/>
                </a:solidFill>
                <a:latin typeface="Arial MT" pitchFamily="0" charset="0"/>
                <a:ea typeface="Droid Sans"/>
                <a:cs typeface="Arial MT" pitchFamily="0" charset="0"/>
              </a:rPr>
              <a:t>	</a:t>
            </a:r>
            <a:r>
              <a:rPr lang="en-US" altLang="zh-CN" sz="3500" b="0" i="0" u="none" strike="noStrike" kern="0" cap="none" spc="-5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seamless</a:t>
            </a:r>
            <a:r>
              <a:rPr lang="en-US" altLang="zh-CN" sz="3500" b="0" i="0" u="none" strike="noStrike" kern="0" cap="none" spc="-13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500" b="0" i="0" u="none" strike="noStrike" kern="0" cap="none" spc="-2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platform.</a:t>
            </a:r>
            <a:endParaRPr lang="zh-CN" altLang="en-US" sz="35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415750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5960865"/>
            <a:ext cx="150780" cy="8182368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50" name="Image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8272836" y="7991379"/>
            <a:ext cx="371925" cy="371925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51" name="Image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11509596" y="12454491"/>
            <a:ext cx="522705" cy="502602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52" name="Image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 rot="0">
            <a:off x="12916884" y="5960865"/>
            <a:ext cx="2161189" cy="8182368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53" name="Text box"/>
          <p:cNvSpPr>
            <a:spLocks noGrp="1"/>
          </p:cNvSpPr>
          <p:nvPr>
            <p:ph type="title"/>
          </p:nvPr>
        </p:nvSpPr>
        <p:spPr>
          <a:xfrm rot="0">
            <a:off x="827981" y="6159816"/>
            <a:ext cx="13425288" cy="144987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754547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14"/>
              </a:spcBef>
              <a:spcAft>
                <a:spcPts val="0"/>
              </a:spcAft>
              <a:buNone/>
            </a:pPr>
            <a:r>
              <a:rPr lang="en-US" altLang="zh-CN" sz="4600" b="0" i="0" u="none" strike="noStrike" kern="0" cap="none" spc="-505" baseline="0">
                <a:solidFill>
                  <a:schemeClr val="tx1"/>
                </a:solidFill>
                <a:latin typeface="Arial MT" pitchFamily="0" charset="0"/>
                <a:ea typeface="宋体" pitchFamily="0" charset="0"/>
                <a:cs typeface="Arial MT" pitchFamily="0" charset="0"/>
              </a:rPr>
              <a:t>TOOLS</a:t>
            </a:r>
            <a:r>
              <a:rPr lang="en-US" altLang="zh-CN" sz="4600" b="0" i="0" u="none" strike="noStrike" kern="0" cap="none" spc="195" baseline="0">
                <a:solidFill>
                  <a:schemeClr val="tx1"/>
                </a:solidFill>
                <a:latin typeface="Arial MT" pitchFamily="0" charset="0"/>
                <a:ea typeface="宋体" pitchFamily="0" charset="0"/>
                <a:cs typeface="Arial MT" pitchFamily="0" charset="0"/>
              </a:rPr>
              <a:t> </a:t>
            </a:r>
            <a:r>
              <a:rPr lang="en-US" altLang="zh-CN" sz="4600" b="0" i="0" u="none" strike="noStrike" kern="0" cap="none" spc="-360" baseline="0">
                <a:solidFill>
                  <a:schemeClr val="tx1"/>
                </a:solidFill>
                <a:latin typeface="Arial MT" pitchFamily="0" charset="0"/>
                <a:ea typeface="宋体" pitchFamily="0" charset="0"/>
                <a:cs typeface="Arial MT" pitchFamily="0" charset="0"/>
              </a:rPr>
              <a:t>AND</a:t>
            </a:r>
            <a:r>
              <a:rPr lang="en-US" altLang="zh-CN" sz="4600" b="0" i="0" u="none" strike="noStrike" kern="0" cap="none" spc="-15" baseline="0">
                <a:solidFill>
                  <a:schemeClr val="tx1"/>
                </a:solidFill>
                <a:latin typeface="Arial MT" pitchFamily="0" charset="0"/>
                <a:ea typeface="宋体" pitchFamily="0" charset="0"/>
                <a:cs typeface="Arial MT" pitchFamily="0" charset="0"/>
              </a:rPr>
              <a:t> </a:t>
            </a:r>
            <a:r>
              <a:rPr lang="en-US" altLang="zh-CN" sz="4600" b="0" i="0" u="none" strike="noStrike" kern="0" cap="none" spc="-470" baseline="0">
                <a:solidFill>
                  <a:schemeClr val="tx1"/>
                </a:solidFill>
                <a:latin typeface="Arial MT" pitchFamily="0" charset="0"/>
                <a:ea typeface="宋体" pitchFamily="0" charset="0"/>
                <a:cs typeface="Arial MT" pitchFamily="0" charset="0"/>
              </a:rPr>
              <a:t>TECHNIQUES</a:t>
            </a:r>
            <a:endParaRPr lang="zh-CN" altLang="en-US" sz="46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宋体" pitchFamily="0" charset="0"/>
              <a:cs typeface="Arial MT" pitchFamily="0" charset="0"/>
            </a:endParaRPr>
          </a:p>
        </p:txBody>
      </p:sp>
      <p:sp>
        <p:nvSpPr>
          <p:cNvPr id="54" name="Rectangle"/>
          <p:cNvSpPr>
            <a:spLocks/>
          </p:cNvSpPr>
          <p:nvPr/>
        </p:nvSpPr>
        <p:spPr>
          <a:xfrm rot="0">
            <a:off x="802681" y="12967010"/>
            <a:ext cx="1414779" cy="106172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97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None/>
            </a:pPr>
            <a:r>
              <a:rPr lang="en-US" altLang="zh-CN" sz="3450" b="0" i="0" u="none" strike="noStrike" kern="0" cap="none" spc="-25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hosting</a:t>
            </a:r>
            <a:endParaRPr lang="zh-CN" altLang="en-US" sz="345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55" name="Rectangle"/>
          <p:cNvSpPr>
            <a:spLocks/>
          </p:cNvSpPr>
          <p:nvPr/>
        </p:nvSpPr>
        <p:spPr>
          <a:xfrm rot="0">
            <a:off x="806781" y="8871916"/>
            <a:ext cx="8679815" cy="37851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5240" rIns="0" bIns="0" anchor="t" anchorCtr="0">
            <a:prstTxWarp prst="textNoShape"/>
            <a:spAutoFit/>
          </a:bodyPr>
          <a:lstStyle/>
          <a:p>
            <a:pPr marL="342773" indent="-329565" algn="l">
              <a:lnSpc>
                <a:spcPts val="4215"/>
              </a:lnSpc>
              <a:spcBef>
                <a:spcPts val="120"/>
              </a:spcBef>
              <a:spcAft>
                <a:spcPts val="0"/>
              </a:spcAft>
              <a:buClrTx/>
              <a:buChar char="•"/>
              <a:tabLst>
                <a:tab pos="342900" algn="l"/>
              </a:tabLst>
            </a:pPr>
            <a:r>
              <a:rPr lang="en-US" altLang="zh-CN" sz="3550" b="0" i="0" u="none" strike="noStrike" kern="0" cap="none" spc="-29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HTML&amp;CSS:</a:t>
            </a:r>
            <a:endParaRPr lang="en-US" altLang="zh-CN" sz="355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  <a:p>
            <a:pPr marL="2926080" indent="0" algn="l">
              <a:lnSpc>
                <a:spcPts val="39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500" b="0" i="0" u="none" strike="noStrike" kern="0" cap="none" spc="-75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For</a:t>
            </a:r>
            <a:r>
              <a:rPr lang="en-US" altLang="zh-CN" sz="3500" b="0" i="0" u="none" strike="noStrike" kern="0" cap="none" spc="-125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500" b="0" i="0" u="none" strike="noStrike" kern="0" cap="none" spc="-5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structure</a:t>
            </a:r>
            <a:r>
              <a:rPr lang="en-US" altLang="zh-CN" sz="3500" b="0" i="0" u="none" strike="noStrike" kern="0" cap="none" spc="-195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500" b="0" i="0" u="none" strike="noStrike" kern="0" cap="none" spc="-5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and</a:t>
            </a:r>
            <a:r>
              <a:rPr lang="en-US" altLang="zh-CN" sz="3500" b="0" i="0" u="none" strike="noStrike" kern="0" cap="none" spc="-19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500" b="0" i="0" u="none" strike="noStrike" kern="0" cap="none" spc="-1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styling</a:t>
            </a:r>
            <a:endParaRPr lang="en-US" altLang="zh-CN" sz="35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  <a:p>
            <a:pPr marL="346075" indent="-333375" algn="l">
              <a:lnSpc>
                <a:spcPts val="4025"/>
              </a:lnSpc>
              <a:spcBef>
                <a:spcPts val="0"/>
              </a:spcBef>
              <a:spcAft>
                <a:spcPts val="0"/>
              </a:spcAft>
              <a:buClrTx/>
              <a:buChar char="•"/>
              <a:tabLst>
                <a:tab pos="346075" algn="l"/>
              </a:tabLst>
            </a:pPr>
            <a:r>
              <a:rPr lang="en-US" altLang="zh-CN" sz="3650" b="0" i="0" u="none" strike="noStrike" kern="0" cap="none" spc="-75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JavaScript</a:t>
            </a:r>
            <a:endParaRPr lang="en-US" altLang="zh-CN" sz="365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  <a:p>
            <a:pPr marL="2925445" indent="0" algn="l">
              <a:lnSpc>
                <a:spcPts val="39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550" b="0" i="0" u="none" strike="noStrike" kern="0" cap="none" spc="-305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For</a:t>
            </a:r>
            <a:r>
              <a:rPr lang="en-US" altLang="zh-CN" sz="3550" b="0" i="0" u="none" strike="noStrike" kern="0" cap="none" spc="16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550" b="0" i="0" u="none" strike="noStrike" kern="0" cap="none" spc="-1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interactivity</a:t>
            </a:r>
            <a:endParaRPr lang="en-US" altLang="zh-CN" sz="355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  <a:p>
            <a:pPr marL="345948" indent="-332740" algn="l">
              <a:lnSpc>
                <a:spcPts val="4059"/>
              </a:lnSpc>
              <a:spcBef>
                <a:spcPts val="0"/>
              </a:spcBef>
              <a:spcAft>
                <a:spcPts val="0"/>
              </a:spcAft>
              <a:buClrTx/>
              <a:buChar char="•"/>
              <a:tabLst>
                <a:tab pos="346075" algn="l"/>
              </a:tabLst>
            </a:pPr>
            <a:r>
              <a:rPr lang="en-US" altLang="zh-CN" sz="3550" b="0" i="0" u="none" strike="noStrike" kern="0" cap="none" spc="-75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CodePen</a:t>
            </a:r>
            <a:endParaRPr lang="en-US" altLang="zh-CN" sz="355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  <a:p>
            <a:pPr marL="2926080" indent="0" algn="l">
              <a:lnSpc>
                <a:spcPts val="4054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253480" algn="l"/>
              </a:tabLst>
            </a:pPr>
            <a:r>
              <a:rPr lang="en-US" altLang="zh-CN" sz="3500" b="0" i="0" u="none" strike="noStrike" kern="0" cap="none" spc="-28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For</a:t>
            </a:r>
            <a:r>
              <a:rPr lang="en-US" altLang="zh-CN" sz="3500" b="0" i="0" u="none" strike="noStrike" kern="0" cap="none" spc="22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500" b="0" i="0" u="none" strike="noStrike" kern="0" cap="none" spc="-1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development</a:t>
            </a:r>
            <a:r>
              <a:rPr lang="en-US" altLang="zh-CN" sz="3500" b="0" i="0" u="none" strike="noStrike" kern="0" cap="none" spc="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	</a:t>
            </a:r>
            <a:r>
              <a:rPr lang="en-US" altLang="zh-CN" sz="3500" b="0" i="0" u="none" strike="noStrike" kern="0" cap="none" spc="-11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and</a:t>
            </a:r>
            <a:r>
              <a:rPr lang="en-US" altLang="zh-CN" sz="3500" b="0" i="0" u="none" strike="noStrike" kern="0" cap="none" spc="-125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500" b="0" i="0" u="none" strike="noStrike" kern="0" cap="none" spc="-1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testing</a:t>
            </a:r>
            <a:endParaRPr lang="en-US" altLang="zh-CN" sz="35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  <a:p>
            <a:pPr marL="345440" indent="-331470" algn="l">
              <a:lnSpc>
                <a:spcPts val="3904"/>
              </a:lnSpc>
              <a:spcBef>
                <a:spcPts val="0"/>
              </a:spcBef>
              <a:spcAft>
                <a:spcPts val="0"/>
              </a:spcAft>
              <a:buClrTx/>
              <a:buChar char="•"/>
              <a:tabLst>
                <a:tab pos="345440" algn="l"/>
              </a:tabLst>
            </a:pPr>
            <a:r>
              <a:rPr lang="en-US" altLang="zh-CN" sz="3450" b="0" i="0" u="none" strike="noStrike" kern="0" cap="none" spc="-1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GitHub:</a:t>
            </a:r>
            <a:endParaRPr lang="en-US" altLang="zh-CN" sz="345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  <a:p>
            <a:pPr marL="2925445" indent="0" algn="l">
              <a:lnSpc>
                <a:spcPts val="4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550" b="0" i="0" u="none" strike="noStrike" kern="0" cap="none" spc="-305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For</a:t>
            </a:r>
            <a:r>
              <a:rPr lang="en-US" altLang="zh-CN" sz="3550" b="0" i="0" u="none" strike="noStrike" kern="0" cap="none" spc="6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550" b="0" i="0" u="none" strike="noStrike" kern="0" cap="none" spc="-10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version</a:t>
            </a:r>
            <a:r>
              <a:rPr lang="en-US" altLang="zh-CN" sz="3550" b="0" i="0" u="none" strike="noStrike" kern="0" cap="none" spc="-15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550" b="0" i="0" u="none" strike="noStrike" kern="0" cap="none" spc="-2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control</a:t>
            </a:r>
            <a:r>
              <a:rPr lang="en-US" altLang="zh-CN" sz="3550" b="0" i="0" u="none" strike="noStrike" kern="0" cap="none" spc="-5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550" b="0" i="0" u="none" strike="noStrike" kern="0" cap="none" spc="-204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and</a:t>
            </a:r>
            <a:r>
              <a:rPr lang="en-US" altLang="zh-CN" sz="3550" b="0" i="0" u="none" strike="noStrike" kern="0" cap="none" spc="-55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550" b="0" i="0" u="none" strike="noStrike" kern="0" cap="none" spc="-35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project</a:t>
            </a:r>
            <a:endParaRPr lang="zh-CN" altLang="en-US" sz="355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56" name="Rectangle"/>
          <p:cNvSpPr>
            <a:spLocks/>
          </p:cNvSpPr>
          <p:nvPr/>
        </p:nvSpPr>
        <p:spPr>
          <a:xfrm rot="0">
            <a:off x="11360371" y="12967010"/>
            <a:ext cx="259715" cy="53784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97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None/>
            </a:pPr>
            <a:r>
              <a:rPr lang="en-US" altLang="zh-CN" sz="3450" b="0" i="0" u="none" strike="noStrike" kern="0" cap="none" spc="-1675" baseline="0">
                <a:solidFill>
                  <a:srgbClr val="2D936B"/>
                </a:solidFill>
                <a:latin typeface="Arial MT" pitchFamily="0" charset="0"/>
                <a:ea typeface="Droid Sans"/>
                <a:cs typeface="Arial MT" pitchFamily="0" charset="0"/>
              </a:rPr>
              <a:t>■</a:t>
            </a:r>
            <a:endParaRPr lang="zh-CN" altLang="en-US" sz="345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893758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5870397"/>
            <a:ext cx="15078075" cy="835325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58" name="Text box"/>
          <p:cNvSpPr>
            <a:spLocks noGrp="1"/>
          </p:cNvSpPr>
          <p:nvPr>
            <p:ph type="title"/>
          </p:nvPr>
        </p:nvSpPr>
        <p:spPr>
          <a:xfrm rot="0">
            <a:off x="827981" y="6159816"/>
            <a:ext cx="13425288" cy="8407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065" rIns="0" bIns="0" anchor="t" anchorCtr="0">
            <a:prstTxWarp prst="textNoShape"/>
            <a:spAutoFit/>
          </a:bodyPr>
          <a:lstStyle/>
          <a:p>
            <a:pPr marL="142875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5500" b="0" i="0" u="none" strike="noStrike" kern="0" cap="none" spc="-665" baseline="0">
                <a:solidFill>
                  <a:schemeClr val="tx1"/>
                </a:solidFill>
                <a:latin typeface="Arial MT" pitchFamily="0" charset="0"/>
                <a:ea typeface="宋体" pitchFamily="0" charset="0"/>
                <a:cs typeface="Arial MT" pitchFamily="0" charset="0"/>
              </a:rPr>
              <a:t>POTFOLIO</a:t>
            </a:r>
            <a:r>
              <a:rPr lang="en-US" altLang="zh-CN" sz="5500" b="0" i="0" u="none" strike="noStrike" kern="0" cap="none" spc="254" baseline="0">
                <a:solidFill>
                  <a:schemeClr val="tx1"/>
                </a:solidFill>
                <a:latin typeface="Arial MT" pitchFamily="0" charset="0"/>
                <a:ea typeface="宋体" pitchFamily="0" charset="0"/>
                <a:cs typeface="Arial MT" pitchFamily="0" charset="0"/>
              </a:rPr>
              <a:t> </a:t>
            </a:r>
            <a:r>
              <a:rPr lang="en-US" altLang="zh-CN" sz="5500" b="0" i="0" u="none" strike="noStrike" kern="0" cap="none" spc="-745" baseline="0">
                <a:solidFill>
                  <a:schemeClr val="tx1"/>
                </a:solidFill>
                <a:latin typeface="Arial MT" pitchFamily="0" charset="0"/>
                <a:ea typeface="宋体" pitchFamily="0" charset="0"/>
                <a:cs typeface="Arial MT" pitchFamily="0" charset="0"/>
              </a:rPr>
              <a:t>DESIGN</a:t>
            </a:r>
            <a:r>
              <a:rPr lang="en-US" altLang="zh-CN" sz="5500" b="0" i="0" u="none" strike="noStrike" kern="0" cap="none" spc="340" baseline="0">
                <a:solidFill>
                  <a:schemeClr val="tx1"/>
                </a:solidFill>
                <a:latin typeface="Arial MT" pitchFamily="0" charset="0"/>
                <a:ea typeface="宋体" pitchFamily="0" charset="0"/>
                <a:cs typeface="Arial MT" pitchFamily="0" charset="0"/>
              </a:rPr>
              <a:t> </a:t>
            </a:r>
            <a:r>
              <a:rPr lang="en-US" altLang="zh-CN" sz="5500" b="0" i="0" u="none" strike="noStrike" kern="0" cap="none" spc="-625" baseline="0">
                <a:solidFill>
                  <a:schemeClr val="tx1"/>
                </a:solidFill>
                <a:latin typeface="Arial MT" pitchFamily="0" charset="0"/>
                <a:ea typeface="宋体" pitchFamily="0" charset="0"/>
                <a:cs typeface="Arial MT" pitchFamily="0" charset="0"/>
              </a:rPr>
              <a:t>AND</a:t>
            </a:r>
            <a:r>
              <a:rPr lang="en-US" altLang="zh-CN" sz="5500" b="0" i="0" u="none" strike="noStrike" kern="0" cap="none" spc="-320" baseline="0">
                <a:solidFill>
                  <a:schemeClr val="tx1"/>
                </a:solidFill>
                <a:latin typeface="Arial MT" pitchFamily="0" charset="0"/>
                <a:ea typeface="宋体" pitchFamily="0" charset="0"/>
                <a:cs typeface="Arial MT" pitchFamily="0" charset="0"/>
              </a:rPr>
              <a:t> </a:t>
            </a:r>
            <a:r>
              <a:rPr lang="en-US" altLang="zh-CN" sz="5500" b="0" i="0" u="none" strike="noStrike" kern="0" cap="none" spc="-715" baseline="0">
                <a:solidFill>
                  <a:schemeClr val="tx1"/>
                </a:solidFill>
                <a:latin typeface="Arial MT" pitchFamily="0" charset="0"/>
                <a:ea typeface="宋体" pitchFamily="0" charset="0"/>
                <a:cs typeface="Arial MT" pitchFamily="0" charset="0"/>
              </a:rPr>
              <a:t>LAYOUT</a:t>
            </a:r>
            <a:endParaRPr lang="zh-CN" altLang="en-US" sz="55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宋体" pitchFamily="0" charset="0"/>
              <a:cs typeface="Arial MT" pitchFamily="0" charset="0"/>
            </a:endParaRPr>
          </a:p>
        </p:txBody>
      </p:sp>
      <p:sp>
        <p:nvSpPr>
          <p:cNvPr id="59" name="Rectangle"/>
          <p:cNvSpPr>
            <a:spLocks/>
          </p:cNvSpPr>
          <p:nvPr/>
        </p:nvSpPr>
        <p:spPr>
          <a:xfrm rot="0">
            <a:off x="1068506" y="8965455"/>
            <a:ext cx="9335771" cy="22978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5875" rIns="0" bIns="0" anchor="t" anchorCtr="0">
            <a:prstTxWarp prst="textNoShape"/>
            <a:spAutoFit/>
          </a:bodyPr>
          <a:lstStyle/>
          <a:p>
            <a:pPr marL="332105" indent="-319405" algn="l">
              <a:lnSpc>
                <a:spcPts val="4240"/>
              </a:lnSpc>
              <a:spcBef>
                <a:spcPts val="125"/>
              </a:spcBef>
              <a:spcAft>
                <a:spcPts val="0"/>
              </a:spcAft>
              <a:buClr>
                <a:srgbClr val="000000"/>
              </a:buClr>
              <a:buChar char="•"/>
              <a:tabLst>
                <a:tab pos="332105" algn="l"/>
              </a:tabLst>
            </a:pPr>
            <a:r>
              <a:rPr lang="en-US" altLang="zh-CN" sz="3600" b="0" i="0" u="none" strike="noStrike" kern="0" cap="none" spc="-140" baseline="0">
                <a:solidFill>
                  <a:srgbClr val="0C0C0C"/>
                </a:solidFill>
                <a:latin typeface="Arial MT" pitchFamily="0" charset="0"/>
                <a:ea typeface="Droid Sans"/>
                <a:cs typeface="Arial MT" pitchFamily="0" charset="0"/>
              </a:rPr>
              <a:t>Responsive</a:t>
            </a:r>
            <a:r>
              <a:rPr lang="en-US" altLang="zh-CN" sz="3600" b="0" i="0" u="none" strike="noStrike" kern="0" cap="none" spc="-110" baseline="0">
                <a:solidFill>
                  <a:srgbClr val="0C0C0C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600" b="0" i="0" u="none" strike="noStrike" kern="0" cap="none" spc="-4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design</a:t>
            </a:r>
            <a:r>
              <a:rPr lang="en-US" altLang="zh-CN" sz="3600" b="0" i="0" u="none" strike="noStrike" kern="0" cap="none" spc="-15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600" b="0" i="0" u="none" strike="noStrike" kern="0" cap="none" spc="-35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with</a:t>
            </a:r>
            <a:r>
              <a:rPr lang="en-US" altLang="zh-CN" sz="3600" b="0" i="0" u="none" strike="noStrike" kern="0" cap="none" spc="-215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600" b="0" i="0" u="none" strike="noStrike" kern="0" cap="none" spc="-375" baseline="0">
                <a:solidFill>
                  <a:srgbClr val="363636"/>
                </a:solidFill>
                <a:latin typeface="Arial MT" pitchFamily="0" charset="0"/>
                <a:ea typeface="Droid Sans"/>
                <a:cs typeface="Arial MT" pitchFamily="0" charset="0"/>
              </a:rPr>
              <a:t>CSS</a:t>
            </a:r>
            <a:r>
              <a:rPr lang="en-US" altLang="zh-CN" sz="3600" b="0" i="0" u="none" strike="noStrike" kern="0" cap="none" spc="-484" baseline="0">
                <a:solidFill>
                  <a:srgbClr val="363636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600" b="0" i="0" u="none" strike="noStrike" kern="0" cap="none" spc="-340" baseline="0">
                <a:solidFill>
                  <a:srgbClr val="0E0E0E"/>
                </a:solidFill>
                <a:latin typeface="Arial MT" pitchFamily="0" charset="0"/>
                <a:ea typeface="Droid Sans"/>
                <a:cs typeface="Arial MT" pitchFamily="0" charset="0"/>
              </a:rPr>
              <a:t>€exbox</a:t>
            </a:r>
            <a:endParaRPr lang="en-US" altLang="zh-CN" sz="36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  <a:p>
            <a:pPr marL="332740" indent="-320040" algn="l">
              <a:lnSpc>
                <a:spcPts val="40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Char char="•"/>
              <a:tabLst>
                <a:tab pos="332740" algn="l"/>
              </a:tabLst>
            </a:pPr>
            <a:r>
              <a:rPr lang="en-US" altLang="zh-CN" sz="3600" b="0" i="0" u="none" strike="noStrike" kern="0" cap="none" spc="-175" baseline="0">
                <a:solidFill>
                  <a:srgbClr val="131313"/>
                </a:solidFill>
                <a:latin typeface="Arial MT" pitchFamily="0" charset="0"/>
                <a:ea typeface="Droid Sans"/>
                <a:cs typeface="Arial MT" pitchFamily="0" charset="0"/>
              </a:rPr>
              <a:t>Dark</a:t>
            </a:r>
            <a:r>
              <a:rPr lang="en-US" altLang="zh-CN" sz="3600" b="0" i="0" u="none" strike="noStrike" kern="0" cap="none" spc="-50" baseline="0">
                <a:solidFill>
                  <a:srgbClr val="131313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600" b="0" i="0" u="none" strike="noStrike" kern="0" cap="none" spc="-65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theme</a:t>
            </a:r>
            <a:r>
              <a:rPr lang="en-US" altLang="zh-CN" sz="3600" b="0" i="0" u="none" strike="noStrike" kern="0" cap="none" spc="-135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600" b="0" i="0" u="none" strike="noStrike" kern="0" cap="none" spc="-40" baseline="0">
                <a:solidFill>
                  <a:srgbClr val="131313"/>
                </a:solidFill>
                <a:latin typeface="Arial MT" pitchFamily="0" charset="0"/>
                <a:ea typeface="Droid Sans"/>
                <a:cs typeface="Arial MT" pitchFamily="0" charset="0"/>
              </a:rPr>
              <a:t>color</a:t>
            </a:r>
            <a:r>
              <a:rPr lang="en-US" altLang="zh-CN" sz="3600" b="0" i="0" u="none" strike="noStrike" kern="0" cap="none" spc="-254" baseline="0">
                <a:solidFill>
                  <a:srgbClr val="131313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600" b="0" i="0" u="none" strike="noStrike" kern="0" cap="none" spc="-1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palette</a:t>
            </a:r>
            <a:endParaRPr lang="en-US" altLang="zh-CN" sz="36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  <a:p>
            <a:pPr marL="335280" indent="-322580" algn="l">
              <a:lnSpc>
                <a:spcPts val="403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Char char="•"/>
              <a:tabLst>
                <a:tab pos="335280" algn="l"/>
              </a:tabLst>
            </a:pPr>
            <a:r>
              <a:rPr lang="en-US" altLang="zh-CN" sz="3600" b="0" i="0" u="none" strike="noStrike" kern="0" cap="none" spc="-145" baseline="0">
                <a:solidFill>
                  <a:srgbClr val="151515"/>
                </a:solidFill>
                <a:latin typeface="Arial MT" pitchFamily="0" charset="0"/>
                <a:ea typeface="Droid Sans"/>
                <a:cs typeface="Arial MT" pitchFamily="0" charset="0"/>
              </a:rPr>
              <a:t>Clean</a:t>
            </a:r>
            <a:r>
              <a:rPr lang="en-US" altLang="zh-CN" sz="3600" b="0" i="0" u="none" strike="noStrike" kern="0" cap="none" spc="-220" baseline="0">
                <a:solidFill>
                  <a:srgbClr val="151515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600" b="0" i="0" u="none" strike="noStrike" kern="0" cap="none" spc="-7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navigation</a:t>
            </a:r>
            <a:r>
              <a:rPr lang="en-US" altLang="zh-CN" sz="3600" b="0" i="0" u="none" strike="noStrike" kern="0" cap="none" spc="-5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600" b="0" i="0" u="none" strike="noStrike" kern="0" cap="none" spc="-11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bar</a:t>
            </a:r>
            <a:r>
              <a:rPr lang="en-US" altLang="zh-CN" sz="3600" b="0" i="0" u="none" strike="noStrike" kern="0" cap="none" spc="-16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600" b="0" i="0" u="none" strike="noStrike" kern="0" cap="none" spc="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with</a:t>
            </a:r>
            <a:r>
              <a:rPr lang="en-US" altLang="zh-CN" sz="3600" b="0" i="0" u="none" strike="noStrike" kern="0" cap="none" spc="-204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600" b="0" i="0" u="none" strike="noStrike" kern="0" cap="none" spc="-20" baseline="0">
                <a:solidFill>
                  <a:srgbClr val="131313"/>
                </a:solidFill>
                <a:latin typeface="Arial MT" pitchFamily="0" charset="0"/>
                <a:ea typeface="Droid Sans"/>
                <a:cs typeface="Arial MT" pitchFamily="0" charset="0"/>
              </a:rPr>
              <a:t>logo</a:t>
            </a:r>
            <a:endParaRPr lang="en-US" altLang="zh-CN" sz="36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  <a:p>
            <a:pPr marL="337820" indent="-325120" algn="l">
              <a:lnSpc>
                <a:spcPts val="396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Char char="•"/>
              <a:tabLst>
                <a:tab pos="337820" algn="l"/>
                <a:tab pos="2318385" algn="l"/>
              </a:tabLst>
            </a:pPr>
            <a:r>
              <a:rPr lang="en-US" altLang="zh-CN" sz="3600" b="0" i="0" u="none" strike="noStrike" kern="0" cap="none" spc="-20" baseline="0">
                <a:solidFill>
                  <a:srgbClr val="151515"/>
                </a:solidFill>
                <a:latin typeface="Arial MT" pitchFamily="0" charset="0"/>
                <a:ea typeface="Droid Sans"/>
                <a:cs typeface="Arial MT" pitchFamily="0" charset="0"/>
              </a:rPr>
              <a:t>Section</a:t>
            </a:r>
            <a:r>
              <a:rPr lang="en-US" altLang="zh-CN" sz="3600" b="0" i="0" u="none" strike="noStrike" kern="0" cap="none" spc="-195" baseline="0">
                <a:solidFill>
                  <a:srgbClr val="151515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600" b="0" i="0" u="none" strike="noStrike" kern="0" cap="none" spc="-60" baseline="0">
                <a:solidFill>
                  <a:srgbClr val="545454"/>
                </a:solidFill>
                <a:latin typeface="Arial MT" pitchFamily="0" charset="0"/>
                <a:ea typeface="Droid Sans"/>
                <a:cs typeface="Arial MT" pitchFamily="0" charset="0"/>
              </a:rPr>
              <a:t>-</a:t>
            </a:r>
            <a:r>
              <a:rPr lang="en-US" altLang="zh-CN" sz="3600" b="0" i="0" u="none" strike="noStrike" kern="0" cap="none" spc="0" baseline="0">
                <a:solidFill>
                  <a:srgbClr val="545454"/>
                </a:solidFill>
                <a:latin typeface="Arial MT" pitchFamily="0" charset="0"/>
                <a:ea typeface="Droid Sans"/>
                <a:cs typeface="Arial MT" pitchFamily="0" charset="0"/>
              </a:rPr>
              <a:t>	</a:t>
            </a:r>
            <a:r>
              <a:rPr lang="en-US" altLang="zh-CN" sz="3600" b="0" i="0" u="none" strike="noStrike" kern="0" cap="none" spc="-11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based</a:t>
            </a:r>
            <a:r>
              <a:rPr lang="en-US" altLang="zh-CN" sz="3600" b="0" i="0" u="none" strike="noStrike" kern="0" cap="none" spc="-14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600" b="0" i="0" u="none" strike="noStrike" kern="0" cap="none" spc="-8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layout</a:t>
            </a:r>
            <a:r>
              <a:rPr lang="en-US" altLang="zh-CN" sz="3600" b="0" i="0" u="none" strike="noStrike" kern="0" cap="none" spc="-5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600" b="0" i="0" u="none" strike="noStrike" kern="0" cap="none" spc="-95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(About,</a:t>
            </a:r>
            <a:r>
              <a:rPr lang="en-US" altLang="zh-CN" sz="3600" b="0" i="0" u="none" strike="noStrike" kern="0" cap="none" spc="-25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600" b="0" i="0" u="none" strike="noStrike" kern="0" cap="none" spc="-75" baseline="0">
                <a:solidFill>
                  <a:srgbClr val="1F1F1F"/>
                </a:solidFill>
                <a:latin typeface="Arial MT" pitchFamily="0" charset="0"/>
                <a:ea typeface="Droid Sans"/>
                <a:cs typeface="Arial MT" pitchFamily="0" charset="0"/>
              </a:rPr>
              <a:t>Skills,</a:t>
            </a:r>
            <a:r>
              <a:rPr lang="en-US" altLang="zh-CN" sz="3600" b="0" i="0" u="none" strike="noStrike" kern="0" cap="none" spc="-210" baseline="0">
                <a:solidFill>
                  <a:srgbClr val="1F1F1F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600" b="0" i="0" u="none" strike="noStrike" kern="0" cap="none" spc="-45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Projects,</a:t>
            </a:r>
            <a:endParaRPr lang="en-US" altLang="zh-CN" sz="36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  <a:p>
            <a:pPr marL="330835" indent="0" algn="l">
              <a:lnSpc>
                <a:spcPts val="423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700" b="0" i="0" u="none" strike="noStrike" kern="0" cap="none" spc="-175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Education,</a:t>
            </a:r>
            <a:r>
              <a:rPr lang="en-US" altLang="zh-CN" sz="3700" b="0" i="0" u="none" strike="noStrike" kern="0" cap="none" spc="-85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700" b="0" i="0" u="none" strike="noStrike" kern="0" cap="none" spc="-165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Achievements,</a:t>
            </a:r>
            <a:r>
              <a:rPr lang="en-US" altLang="zh-CN" sz="3700" b="0" i="0" u="none" strike="noStrike" kern="0" cap="none" spc="-3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700" b="0" i="0" u="none" strike="noStrike" kern="0" cap="none" spc="-1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Contact</a:t>
            </a:r>
            <a:endParaRPr lang="zh-CN" altLang="en-US" sz="37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571987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5830189"/>
            <a:ext cx="15078075" cy="8433670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61" name="Text box"/>
          <p:cNvSpPr>
            <a:spLocks noGrp="1"/>
          </p:cNvSpPr>
          <p:nvPr>
            <p:ph type="title"/>
          </p:nvPr>
        </p:nvSpPr>
        <p:spPr>
          <a:xfrm rot="0">
            <a:off x="827981" y="6159816"/>
            <a:ext cx="13425288" cy="106353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0556" rIns="0" bIns="0" anchor="t" anchorCtr="0">
            <a:prstTxWarp prst="textNoShape"/>
            <a:spAutoFit/>
          </a:bodyPr>
          <a:lstStyle/>
          <a:p>
            <a:pPr marL="142875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6150" b="0" i="0" u="none" strike="noStrike" kern="0" cap="none" spc="-665" baseline="0">
                <a:solidFill>
                  <a:schemeClr val="tx1"/>
                </a:solidFill>
                <a:latin typeface="Arial MT" pitchFamily="0" charset="0"/>
                <a:ea typeface="宋体" pitchFamily="0" charset="0"/>
                <a:cs typeface="Arial MT" pitchFamily="0" charset="0"/>
              </a:rPr>
              <a:t>FEATURES</a:t>
            </a:r>
            <a:r>
              <a:rPr lang="en-US" altLang="zh-CN" sz="6150" b="0" i="0" u="none" strike="noStrike" kern="0" cap="none" spc="380" baseline="0">
                <a:solidFill>
                  <a:schemeClr val="tx1"/>
                </a:solidFill>
                <a:latin typeface="Arial MT" pitchFamily="0" charset="0"/>
                <a:ea typeface="宋体" pitchFamily="0" charset="0"/>
                <a:cs typeface="Arial MT" pitchFamily="0" charset="0"/>
              </a:rPr>
              <a:t> </a:t>
            </a:r>
            <a:r>
              <a:rPr lang="en-US" altLang="zh-CN" sz="6150" b="0" i="0" u="none" strike="noStrike" kern="0" cap="none" spc="-480" baseline="0">
                <a:solidFill>
                  <a:schemeClr val="tx1"/>
                </a:solidFill>
                <a:latin typeface="Arial MT" pitchFamily="0" charset="0"/>
                <a:ea typeface="宋体" pitchFamily="0" charset="0"/>
                <a:cs typeface="Arial MT" pitchFamily="0" charset="0"/>
              </a:rPr>
              <a:t>AND</a:t>
            </a:r>
            <a:r>
              <a:rPr lang="en-US" altLang="zh-CN" sz="6150" b="0" i="0" u="none" strike="noStrike" kern="0" cap="none" spc="-100" baseline="0">
                <a:solidFill>
                  <a:schemeClr val="tx1"/>
                </a:solidFill>
                <a:latin typeface="Arial MT" pitchFamily="0" charset="0"/>
                <a:ea typeface="宋体" pitchFamily="0" charset="0"/>
                <a:cs typeface="Arial MT" pitchFamily="0" charset="0"/>
              </a:rPr>
              <a:t> </a:t>
            </a:r>
            <a:r>
              <a:rPr lang="en-US" altLang="zh-CN" sz="6150" b="0" i="0" u="none" strike="noStrike" kern="0" cap="none" spc="-290" baseline="0">
                <a:solidFill>
                  <a:schemeClr val="tx1"/>
                </a:solidFill>
                <a:latin typeface="Arial MT" pitchFamily="0" charset="0"/>
                <a:ea typeface="宋体" pitchFamily="0" charset="0"/>
                <a:cs typeface="Arial MT" pitchFamily="0" charset="0"/>
              </a:rPr>
              <a:t>FUNCTIONALIW</a:t>
            </a:r>
            <a:endParaRPr lang="zh-CN" altLang="en-US" sz="615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宋体" pitchFamily="0" charset="0"/>
              <a:cs typeface="Arial MT" pitchFamily="0" charset="0"/>
            </a:endParaRPr>
          </a:p>
        </p:txBody>
      </p:sp>
      <p:sp>
        <p:nvSpPr>
          <p:cNvPr id="62" name="Rectangle"/>
          <p:cNvSpPr>
            <a:spLocks/>
          </p:cNvSpPr>
          <p:nvPr/>
        </p:nvSpPr>
        <p:spPr>
          <a:xfrm rot="0">
            <a:off x="935510" y="8890903"/>
            <a:ext cx="8511540" cy="332861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970" rIns="0" bIns="0" anchor="t" anchorCtr="0">
            <a:prstTxWarp prst="textNoShape"/>
            <a:spAutoFit/>
          </a:bodyPr>
          <a:lstStyle/>
          <a:p>
            <a:pPr marL="598170" indent="-585470" algn="l">
              <a:lnSpc>
                <a:spcPts val="4125"/>
              </a:lnSpc>
              <a:spcBef>
                <a:spcPts val="110"/>
              </a:spcBef>
              <a:spcAft>
                <a:spcPts val="0"/>
              </a:spcAft>
              <a:buClr>
                <a:srgbClr val="000000"/>
              </a:buClr>
              <a:buFontTx/>
              <a:buChar char="-"/>
              <a:tabLst>
                <a:tab pos="598170" algn="l"/>
                <a:tab pos="2417445" algn="l"/>
              </a:tabLst>
            </a:pPr>
            <a:r>
              <a:rPr lang="en-US" altLang="zh-CN" sz="3450" b="0" i="0" u="none" strike="noStrike" kern="0" cap="none" spc="-10" baseline="0">
                <a:solidFill>
                  <a:srgbClr val="1A1A1A"/>
                </a:solidFill>
                <a:latin typeface="Arial MT" pitchFamily="0" charset="0"/>
                <a:ea typeface="Droid Sans"/>
                <a:cs typeface="Arial MT" pitchFamily="0" charset="0"/>
              </a:rPr>
              <a:t>Dynamic</a:t>
            </a:r>
            <a:r>
              <a:rPr lang="en-US" altLang="zh-CN" sz="3450" b="0" i="0" u="none" strike="noStrike" kern="0" cap="none" spc="0" baseline="0">
                <a:solidFill>
                  <a:srgbClr val="1A1A1A"/>
                </a:solidFill>
                <a:latin typeface="Arial MT" pitchFamily="0" charset="0"/>
                <a:ea typeface="Droid Sans"/>
                <a:cs typeface="Arial MT" pitchFamily="0" charset="0"/>
              </a:rPr>
              <a:t>	</a:t>
            </a:r>
            <a:r>
              <a:rPr lang="en-US" altLang="zh-CN" sz="3450" b="0" i="0" u="none" strike="noStrike" kern="0" cap="none" spc="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footer</a:t>
            </a:r>
            <a:r>
              <a:rPr lang="en-US" altLang="zh-CN" sz="3450" b="0" i="0" u="none" strike="noStrike" kern="0" cap="none" spc="5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450" b="0" i="0" u="none" strike="noStrike" kern="0" cap="none" spc="-12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year</a:t>
            </a:r>
            <a:r>
              <a:rPr lang="en-US" altLang="zh-CN" sz="3450" b="0" i="0" u="none" strike="noStrike" kern="0" cap="none" spc="-6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450" b="0" i="0" u="none" strike="noStrike" kern="0" cap="none" spc="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update</a:t>
            </a:r>
            <a:r>
              <a:rPr lang="en-US" altLang="zh-CN" sz="3450" b="0" i="0" u="none" strike="noStrike" kern="0" cap="none" spc="16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450" b="0" i="0" u="none" strike="noStrike" kern="0" cap="none" spc="-2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with</a:t>
            </a:r>
            <a:endParaRPr lang="en-US" altLang="zh-CN" sz="345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  <a:p>
            <a:pPr marL="600710" indent="0" algn="l">
              <a:lnSpc>
                <a:spcPts val="39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300" b="0" i="0" u="none" strike="noStrike" kern="0" cap="none" spc="-1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JavaScript</a:t>
            </a:r>
            <a:endParaRPr lang="en-US" altLang="zh-CN" sz="33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  <a:p>
            <a:pPr lvl="1" marL="592455" indent="-335280" algn="l">
              <a:lnSpc>
                <a:spcPts val="407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  <a:tabLst>
                <a:tab pos="592455" algn="l"/>
              </a:tabLst>
            </a:pPr>
            <a:r>
              <a:rPr lang="en-US" altLang="zh-CN" sz="3400" b="0" i="0" u="none" strike="noStrike" kern="0" cap="none" spc="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Smooth</a:t>
            </a:r>
            <a:r>
              <a:rPr lang="en-US" altLang="zh-CN" sz="3400" b="0" i="0" u="none" strike="noStrike" kern="0" cap="none" spc="114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400" b="0" i="0" u="none" strike="noStrike" kern="0" cap="none" spc="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navigation</a:t>
            </a:r>
            <a:r>
              <a:rPr lang="en-US" altLang="zh-CN" sz="3400" b="0" i="0" u="none" strike="noStrike" kern="0" cap="none" spc="215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400" b="0" i="0" u="none" strike="noStrike" kern="0" cap="none" spc="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with</a:t>
            </a:r>
            <a:r>
              <a:rPr lang="en-US" altLang="zh-CN" sz="3400" b="0" i="0" u="none" strike="noStrike" kern="0" cap="none" spc="-5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400" b="0" i="0" u="none" strike="noStrike" kern="0" cap="none" spc="0" baseline="0">
                <a:solidFill>
                  <a:srgbClr val="151515"/>
                </a:solidFill>
                <a:latin typeface="Arial MT" pitchFamily="0" charset="0"/>
                <a:ea typeface="Droid Sans"/>
                <a:cs typeface="Arial MT" pitchFamily="0" charset="0"/>
              </a:rPr>
              <a:t>anchor</a:t>
            </a:r>
            <a:r>
              <a:rPr lang="en-US" altLang="zh-CN" sz="3400" b="0" i="0" u="none" strike="noStrike" kern="0" cap="none" spc="265" baseline="0">
                <a:solidFill>
                  <a:srgbClr val="151515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400" b="0" i="0" u="none" strike="noStrike" kern="0" cap="none" spc="-1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links</a:t>
            </a:r>
            <a:endParaRPr lang="en-US" altLang="zh-CN" sz="34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  <a:p>
            <a:pPr lvl="1" marL="591693" indent="-334645" algn="l">
              <a:lnSpc>
                <a:spcPts val="4075"/>
              </a:lnSpc>
              <a:spcBef>
                <a:spcPts val="65"/>
              </a:spcBef>
              <a:spcAft>
                <a:spcPts val="0"/>
              </a:spcAft>
              <a:buClrTx/>
              <a:buChar char="•"/>
              <a:tabLst>
                <a:tab pos="591820" algn="l"/>
              </a:tabLst>
            </a:pPr>
            <a:r>
              <a:rPr lang="en-US" altLang="zh-CN" sz="3450" b="0" i="0" u="none" strike="noStrike" kern="0" cap="none" spc="-1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Theme</a:t>
            </a:r>
            <a:r>
              <a:rPr lang="en-US" altLang="zh-CN" sz="3450" b="0" i="0" u="none" strike="noStrike" kern="0" cap="none" spc="35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450" b="0" i="0" u="none" strike="noStrike" kern="0" cap="none" spc="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toggle</a:t>
            </a:r>
            <a:r>
              <a:rPr lang="en-US" altLang="zh-CN" sz="3450" b="0" i="0" u="none" strike="noStrike" kern="0" cap="none" spc="85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450" b="0" i="0" u="none" strike="noStrike" kern="0" cap="none" spc="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button</a:t>
            </a:r>
            <a:r>
              <a:rPr lang="en-US" altLang="zh-CN" sz="3450" b="0" i="0" u="none" strike="noStrike" kern="0" cap="none" spc="9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450" b="0" i="0" u="none" strike="noStrike" kern="0" cap="none" spc="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for</a:t>
            </a:r>
            <a:r>
              <a:rPr lang="en-US" altLang="zh-CN" sz="3450" b="0" i="0" u="none" strike="noStrike" kern="0" cap="none" spc="215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450" b="0" i="0" u="none" strike="noStrike" kern="0" cap="none" spc="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dark/light</a:t>
            </a:r>
            <a:r>
              <a:rPr lang="en-US" altLang="zh-CN" sz="3450" b="0" i="0" u="none" strike="noStrike" kern="0" cap="none" spc="385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450" b="0" i="0" u="none" strike="noStrike" kern="0" cap="none" spc="-2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mode</a:t>
            </a:r>
            <a:endParaRPr lang="en-US" altLang="zh-CN" sz="345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  <a:p>
            <a:pPr lvl="1" marL="597535" indent="-340360" algn="l">
              <a:lnSpc>
                <a:spcPts val="394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  <a:tabLst>
                <a:tab pos="597535" algn="l"/>
              </a:tabLst>
            </a:pPr>
            <a:r>
              <a:rPr lang="en-US" altLang="zh-CN" sz="3400" b="0" i="0" u="none" strike="noStrike" kern="0" cap="none" spc="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Highlighted</a:t>
            </a:r>
            <a:r>
              <a:rPr lang="en-US" altLang="zh-CN" sz="3400" b="0" i="0" u="none" strike="noStrike" kern="0" cap="none" spc="195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400" b="0" i="0" u="none" strike="noStrike" kern="0" cap="none" spc="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text</a:t>
            </a:r>
            <a:r>
              <a:rPr lang="en-US" altLang="zh-CN" sz="3400" b="0" i="0" u="none" strike="noStrike" kern="0" cap="none" spc="21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400" b="0" i="0" u="none" strike="noStrike" kern="0" cap="none" spc="0" baseline="0">
                <a:solidFill>
                  <a:srgbClr val="0E0E0E"/>
                </a:solidFill>
                <a:latin typeface="Arial MT" pitchFamily="0" charset="0"/>
                <a:ea typeface="Droid Sans"/>
                <a:cs typeface="Arial MT" pitchFamily="0" charset="0"/>
              </a:rPr>
              <a:t>for</a:t>
            </a:r>
            <a:r>
              <a:rPr lang="en-US" altLang="zh-CN" sz="3400" b="0" i="0" u="none" strike="noStrike" kern="0" cap="none" spc="90" baseline="0">
                <a:solidFill>
                  <a:srgbClr val="0E0E0E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400" b="0" i="0" u="none" strike="noStrike" kern="0" cap="none" spc="-10" baseline="0">
                <a:solidFill>
                  <a:srgbClr val="161616"/>
                </a:solidFill>
                <a:latin typeface="Arial MT" pitchFamily="0" charset="0"/>
                <a:ea typeface="Droid Sans"/>
                <a:cs typeface="Arial MT" pitchFamily="0" charset="0"/>
              </a:rPr>
              <a:t>key</a:t>
            </a:r>
            <a:r>
              <a:rPr lang="en-US" altLang="zh-CN" sz="3400" b="0" i="0" u="none" strike="noStrike" kern="0" cap="none" spc="140" baseline="0">
                <a:solidFill>
                  <a:srgbClr val="161616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400" b="0" i="0" u="none" strike="noStrike" kern="0" cap="none" spc="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terms</a:t>
            </a:r>
            <a:r>
              <a:rPr lang="en-US" altLang="zh-CN" sz="3400" b="0" i="0" u="none" strike="noStrike" kern="0" cap="none" spc="140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400" b="0" i="0" u="none" strike="noStrike" kern="0" cap="none" spc="-45" baseline="0">
                <a:solidFill>
                  <a:srgbClr val="0F0F0F"/>
                </a:solidFill>
                <a:latin typeface="Arial MT" pitchFamily="0" charset="0"/>
                <a:ea typeface="Droid Sans"/>
                <a:cs typeface="Arial MT" pitchFamily="0" charset="0"/>
              </a:rPr>
              <a:t>(e.g.,</a:t>
            </a:r>
            <a:r>
              <a:rPr lang="en-US" altLang="zh-CN" sz="3400" b="0" i="0" u="none" strike="noStrike" kern="0" cap="none" spc="-10" baseline="0">
                <a:solidFill>
                  <a:srgbClr val="0F0F0F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3400" b="0" i="0" u="none" strike="noStrike" kern="0" cap="none" spc="-20" baseline="0">
                <a:solidFill>
                  <a:srgbClr val="0C0C0C"/>
                </a:solidFill>
                <a:latin typeface="Arial MT" pitchFamily="0" charset="0"/>
                <a:ea typeface="Droid Sans"/>
                <a:cs typeface="Arial MT" pitchFamily="0" charset="0"/>
              </a:rPr>
              <a:t>IoT,</a:t>
            </a:r>
            <a:endParaRPr lang="en-US" altLang="zh-CN" sz="34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  <a:p>
            <a:pPr marL="612775" indent="0" algn="l">
              <a:lnSpc>
                <a:spcPts val="413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500" b="0" i="0" u="none" strike="noStrike" kern="0" cap="none" spc="-10" baseline="0">
                <a:solidFill>
                  <a:srgbClr val="0F0F0F"/>
                </a:solidFill>
                <a:latin typeface="Arial MT" pitchFamily="0" charset="0"/>
                <a:ea typeface="Droid Sans"/>
                <a:cs typeface="Arial MT" pitchFamily="0" charset="0"/>
              </a:rPr>
              <a:t>AI/ML)</a:t>
            </a:r>
            <a:endParaRPr lang="zh-CN" altLang="en-US" sz="35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797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1</TotalTime>
  <Application>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cp:lastModifiedBy>Mobile phone user</cp:lastModifiedBy>
  <cp:revision>0</cp:revision>
  <dcterms:created xsi:type="dcterms:W3CDTF">2025-08-31T08:16:36Z</dcterms:created>
  <dcterms:modified xsi:type="dcterms:W3CDTF">2025-09-02T12:32:15Z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2025-08-30T16:00:00Z</vt:filetime>
  </property>
  <property fmtid="{D5CDD505-2E9C-101B-9397-08002B2CF9AE}" pid="3" name="Producer">
    <vt:lpwstr>Skia/PDF m128</vt:lpwstr>
  </property>
  <property fmtid="{D5CDD505-2E9C-101B-9397-08002B2CF9AE}" pid="4" name="LastSaved">
    <vt:filetime>2025-08-30T16:00:00Z</vt:filetime>
  </property>
</Properties>
</file>