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1pPr>
    <a:lvl2pPr marL="0" marR="0" indent="2286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2pPr>
    <a:lvl3pPr marL="0" marR="0" indent="4572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3pPr>
    <a:lvl4pPr marL="0" marR="0" indent="6858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4pPr>
    <a:lvl5pPr marL="0" marR="0" indent="9144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5pPr>
    <a:lvl6pPr marL="0" marR="0" indent="11430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6pPr>
    <a:lvl7pPr marL="0" marR="0" indent="13716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7pPr>
    <a:lvl8pPr marL="0" marR="0" indent="16002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8pPr>
    <a:lvl9pPr marL="0" marR="0" indent="18288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29"/>
  </p:normalViewPr>
  <p:slideViewPr>
    <p:cSldViewPr snapToGrid="0" snapToObjects="1">
      <p:cViewPr varScale="1">
        <p:scale>
          <a:sx n="63" d="100"/>
          <a:sy n="63"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ru-RU"/>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dPt>
          <c:dPt>
            <c:idx val="1"/>
            <c:bubble3D val="0"/>
            <c:spPr>
              <a:solidFill>
                <a:srgbClr val="EDEEF0"/>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75.0</c:v>
                </c:pt>
                <c:pt idx="1">
                  <c:v>25.0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ru-RU"/>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dPt>
          <c:dPt>
            <c:idx val="1"/>
            <c:bubble3D val="0"/>
            <c:spPr>
              <a:solidFill>
                <a:srgbClr val="EDEEF0"/>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65.0</c:v>
                </c:pt>
                <c:pt idx="1">
                  <c:v>35.0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ru-RU"/>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dPt>
          <c:dPt>
            <c:idx val="1"/>
            <c:bubble3D val="0"/>
            <c:spPr>
              <a:solidFill>
                <a:srgbClr val="EDEEF0"/>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50.0</c:v>
                </c:pt>
                <c:pt idx="1">
                  <c:v>50.0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ru-RU"/>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dPt>
          <c:dPt>
            <c:idx val="1"/>
            <c:bubble3D val="0"/>
            <c:spPr>
              <a:solidFill>
                <a:srgbClr val="EDEEF0"/>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40.0</c:v>
                </c:pt>
                <c:pt idx="1">
                  <c:v>60.0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ru-RU"/>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dPt>
          <c:dPt>
            <c:idx val="1"/>
            <c:bubble3D val="0"/>
            <c:spPr>
              <a:solidFill>
                <a:srgbClr val="E9EAEC"/>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91.0</c:v>
                </c:pt>
                <c:pt idx="1">
                  <c:v>76.0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ru-RU"/>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dPt>
          <c:dPt>
            <c:idx val="1"/>
            <c:bubble3D val="0"/>
            <c:spPr>
              <a:solidFill>
                <a:srgbClr val="E9EAEC"/>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130.0</c:v>
                </c:pt>
                <c:pt idx="1">
                  <c:v>76.0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ru-RU"/>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dPt>
          <c:dPt>
            <c:idx val="1"/>
            <c:bubble3D val="0"/>
            <c:spPr>
              <a:solidFill>
                <a:srgbClr val="E9EAEC"/>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10.0</c:v>
                </c:pt>
                <c:pt idx="1">
                  <c:v>76.0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ru-RU"/>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F56C2E"/>
            </a:solidFill>
            <a:ln w="12700" cap="flat">
              <a:noFill/>
              <a:miter lim="400000"/>
            </a:ln>
            <a:effectLst/>
          </c:spPr>
          <c:dPt>
            <c:idx val="0"/>
            <c:bubble3D val="0"/>
          </c:dPt>
          <c:dPt>
            <c:idx val="1"/>
            <c:bubble3D val="0"/>
            <c:spPr>
              <a:solidFill>
                <a:srgbClr val="E9EAEC"/>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91.0</c:v>
                </c:pt>
                <c:pt idx="1">
                  <c:v>5.0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1045389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6" name="Shape 16"/>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dark bg">
    <p:bg>
      <p:bgPr>
        <a:solidFill>
          <a:srgbClr val="393941"/>
        </a:solidFill>
        <a:effectLst/>
      </p:bgPr>
    </p:bg>
    <p:spTree>
      <p:nvGrpSpPr>
        <p:cNvPr id="1" name=""/>
        <p:cNvGrpSpPr/>
        <p:nvPr/>
      </p:nvGrpSpPr>
      <p:grpSpPr>
        <a:xfrm>
          <a:off x="0" y="0"/>
          <a:ext cx="0" cy="0"/>
          <a:chOff x="0" y="0"/>
          <a:chExt cx="0" cy="0"/>
        </a:xfrm>
      </p:grpSpPr>
      <p:sp>
        <p:nvSpPr>
          <p:cNvPr id="23" name="Shape 23"/>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3616325" y="3515043"/>
            <a:ext cx="2906713" cy="2906712"/>
          </a:xfrm>
        </p:spPr>
        <p:txBody>
          <a:bodyPr/>
          <a:lstStyle/>
          <a:p>
            <a:endParaRPr lang="en-US"/>
          </a:p>
        </p:txBody>
      </p:sp>
      <p:sp>
        <p:nvSpPr>
          <p:cNvPr id="7" name="Picture Placeholder 2"/>
          <p:cNvSpPr>
            <a:spLocks noGrp="1"/>
          </p:cNvSpPr>
          <p:nvPr>
            <p:ph type="pic" sz="quarter" idx="11"/>
          </p:nvPr>
        </p:nvSpPr>
        <p:spPr>
          <a:xfrm>
            <a:off x="7162165" y="3515043"/>
            <a:ext cx="2906713" cy="2906712"/>
          </a:xfrm>
        </p:spPr>
        <p:txBody>
          <a:bodyPr/>
          <a:lstStyle/>
          <a:p>
            <a:endParaRPr lang="en-US"/>
          </a:p>
        </p:txBody>
      </p:sp>
      <p:sp>
        <p:nvSpPr>
          <p:cNvPr id="8" name="Picture Placeholder 2"/>
          <p:cNvSpPr>
            <a:spLocks noGrp="1"/>
          </p:cNvSpPr>
          <p:nvPr>
            <p:ph type="pic" sz="quarter" idx="12"/>
          </p:nvPr>
        </p:nvSpPr>
        <p:spPr>
          <a:xfrm>
            <a:off x="10708005" y="3515043"/>
            <a:ext cx="2906713" cy="2906712"/>
          </a:xfrm>
        </p:spPr>
        <p:txBody>
          <a:bodyPr/>
          <a:lstStyle/>
          <a:p>
            <a:endParaRPr lang="en-US"/>
          </a:p>
        </p:txBody>
      </p:sp>
      <p:sp>
        <p:nvSpPr>
          <p:cNvPr id="9" name="Picture Placeholder 2"/>
          <p:cNvSpPr>
            <a:spLocks noGrp="1"/>
          </p:cNvSpPr>
          <p:nvPr>
            <p:ph type="pic" sz="quarter" idx="13"/>
          </p:nvPr>
        </p:nvSpPr>
        <p:spPr>
          <a:xfrm>
            <a:off x="14253845" y="3515043"/>
            <a:ext cx="2906713" cy="2906712"/>
          </a:xfrm>
        </p:spPr>
        <p:txBody>
          <a:bodyPr/>
          <a:lstStyle/>
          <a:p>
            <a:endParaRPr lang="en-US"/>
          </a:p>
        </p:txBody>
      </p:sp>
      <p:sp>
        <p:nvSpPr>
          <p:cNvPr id="10" name="Picture Placeholder 2"/>
          <p:cNvSpPr>
            <a:spLocks noGrp="1"/>
          </p:cNvSpPr>
          <p:nvPr>
            <p:ph type="pic" sz="quarter" idx="14"/>
          </p:nvPr>
        </p:nvSpPr>
        <p:spPr>
          <a:xfrm>
            <a:off x="17799685" y="3515043"/>
            <a:ext cx="2906713" cy="2906712"/>
          </a:xfrm>
        </p:spPr>
        <p:txBody>
          <a:bodyPr/>
          <a:lstStyle/>
          <a:p>
            <a:endParaRPr lang="en-US"/>
          </a:p>
        </p:txBody>
      </p:sp>
      <p:sp>
        <p:nvSpPr>
          <p:cNvPr id="11" name="Picture Placeholder 2"/>
          <p:cNvSpPr>
            <a:spLocks noGrp="1"/>
          </p:cNvSpPr>
          <p:nvPr>
            <p:ph type="pic" sz="quarter" idx="15"/>
          </p:nvPr>
        </p:nvSpPr>
        <p:spPr>
          <a:xfrm>
            <a:off x="3616325" y="7060883"/>
            <a:ext cx="2906713" cy="2906712"/>
          </a:xfrm>
        </p:spPr>
        <p:txBody>
          <a:bodyPr/>
          <a:lstStyle/>
          <a:p>
            <a:endParaRPr lang="en-US"/>
          </a:p>
        </p:txBody>
      </p:sp>
      <p:sp>
        <p:nvSpPr>
          <p:cNvPr id="12" name="Picture Placeholder 2"/>
          <p:cNvSpPr>
            <a:spLocks noGrp="1"/>
          </p:cNvSpPr>
          <p:nvPr>
            <p:ph type="pic" sz="quarter" idx="16"/>
          </p:nvPr>
        </p:nvSpPr>
        <p:spPr>
          <a:xfrm>
            <a:off x="7162165" y="7060883"/>
            <a:ext cx="2906713" cy="2906712"/>
          </a:xfrm>
        </p:spPr>
        <p:txBody>
          <a:bodyPr/>
          <a:lstStyle/>
          <a:p>
            <a:endParaRPr lang="en-US"/>
          </a:p>
        </p:txBody>
      </p:sp>
      <p:sp>
        <p:nvSpPr>
          <p:cNvPr id="13" name="Picture Placeholder 2"/>
          <p:cNvSpPr>
            <a:spLocks noGrp="1"/>
          </p:cNvSpPr>
          <p:nvPr>
            <p:ph type="pic" sz="quarter" idx="17"/>
          </p:nvPr>
        </p:nvSpPr>
        <p:spPr>
          <a:xfrm>
            <a:off x="10708005" y="7060883"/>
            <a:ext cx="2906713" cy="2906712"/>
          </a:xfrm>
        </p:spPr>
        <p:txBody>
          <a:bodyPr/>
          <a:lstStyle/>
          <a:p>
            <a:endParaRPr lang="en-US"/>
          </a:p>
        </p:txBody>
      </p:sp>
      <p:sp>
        <p:nvSpPr>
          <p:cNvPr id="14" name="Picture Placeholder 2"/>
          <p:cNvSpPr>
            <a:spLocks noGrp="1"/>
          </p:cNvSpPr>
          <p:nvPr>
            <p:ph type="pic" sz="quarter" idx="18"/>
          </p:nvPr>
        </p:nvSpPr>
        <p:spPr>
          <a:xfrm>
            <a:off x="14253845" y="7060883"/>
            <a:ext cx="2906713" cy="2906712"/>
          </a:xfrm>
        </p:spPr>
        <p:txBody>
          <a:bodyPr/>
          <a:lstStyle/>
          <a:p>
            <a:endParaRPr lang="en-US"/>
          </a:p>
        </p:txBody>
      </p:sp>
      <p:sp>
        <p:nvSpPr>
          <p:cNvPr id="15" name="Picture Placeholder 2"/>
          <p:cNvSpPr>
            <a:spLocks noGrp="1"/>
          </p:cNvSpPr>
          <p:nvPr>
            <p:ph type="pic" sz="quarter" idx="19"/>
          </p:nvPr>
        </p:nvSpPr>
        <p:spPr>
          <a:xfrm>
            <a:off x="17799685" y="7060883"/>
            <a:ext cx="2906713" cy="2906712"/>
          </a:xfrm>
        </p:spPr>
        <p:txBody>
          <a:bodyPr/>
          <a:lstStyle/>
          <a:p>
            <a:endParaRPr lang="en-US"/>
          </a:p>
        </p:txBody>
      </p:sp>
    </p:spTree>
    <p:extLst>
      <p:ext uri="{BB962C8B-B14F-4D97-AF65-F5344CB8AC3E}">
        <p14:creationId xmlns:p14="http://schemas.microsoft.com/office/powerpoint/2010/main" val="81385590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Subtitle copy 1">
    <p:bg>
      <p:bgPr>
        <a:solidFill>
          <a:srgbClr val="393941"/>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lvl1pPr>
              <a:defRPr>
                <a:solidFill>
                  <a:srgbClr val="F4F5F7"/>
                </a:solidFill>
              </a:defRPr>
            </a:lvl1pPr>
          </a:lstStyle>
          <a:p>
            <a:r>
              <a:t>Title Text</a:t>
            </a:r>
          </a:p>
        </p:txBody>
      </p:sp>
      <p:sp>
        <p:nvSpPr>
          <p:cNvPr id="40" name="Shape 4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hape 41"/>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2" name="Shape 42"/>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3" name="Shape 43"/>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4" name="Shape 44"/>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t>‹#›</a:t>
            </a:fld>
            <a:endParaRPr/>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hoto dark bg">
    <p:bg>
      <p:bgPr>
        <a:solidFill>
          <a:srgbClr val="393941"/>
        </a:solidFill>
        <a:effectLst/>
      </p:bgPr>
    </p:bg>
    <p:spTree>
      <p:nvGrpSpPr>
        <p:cNvPr id="1" name=""/>
        <p:cNvGrpSpPr/>
        <p:nvPr/>
      </p:nvGrpSpPr>
      <p:grpSpPr>
        <a:xfrm>
          <a:off x="0" y="0"/>
          <a:ext cx="0" cy="0"/>
          <a:chOff x="0" y="0"/>
          <a:chExt cx="0" cy="0"/>
        </a:xfrm>
      </p:grpSpPr>
      <p:sp>
        <p:nvSpPr>
          <p:cNvPr id="41" name="Shape 41"/>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2" name="Shape 42"/>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3" name="Shape 43"/>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4" name="Shape 44"/>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t>‹#›</a:t>
            </a:fld>
            <a:endParaRPr/>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3" name="Picture Placeholder 2"/>
          <p:cNvSpPr>
            <a:spLocks noGrp="1"/>
          </p:cNvSpPr>
          <p:nvPr>
            <p:ph type="pic" sz="quarter" idx="10"/>
          </p:nvPr>
        </p:nvSpPr>
        <p:spPr>
          <a:xfrm>
            <a:off x="4125595" y="3881755"/>
            <a:ext cx="2641600" cy="2641600"/>
          </a:xfrm>
        </p:spPr>
        <p:txBody>
          <a:bodyPr/>
          <a:lstStyle/>
          <a:p>
            <a:endParaRPr lang="en-US"/>
          </a:p>
        </p:txBody>
      </p:sp>
      <p:sp>
        <p:nvSpPr>
          <p:cNvPr id="12" name="Picture Placeholder 2"/>
          <p:cNvSpPr>
            <a:spLocks noGrp="1"/>
          </p:cNvSpPr>
          <p:nvPr>
            <p:ph type="pic" sz="quarter" idx="11"/>
          </p:nvPr>
        </p:nvSpPr>
        <p:spPr>
          <a:xfrm>
            <a:off x="7529195" y="3881755"/>
            <a:ext cx="2641600" cy="2641600"/>
          </a:xfrm>
        </p:spPr>
        <p:txBody>
          <a:bodyPr/>
          <a:lstStyle/>
          <a:p>
            <a:endParaRPr lang="en-US"/>
          </a:p>
        </p:txBody>
      </p:sp>
      <p:sp>
        <p:nvSpPr>
          <p:cNvPr id="13" name="Picture Placeholder 2"/>
          <p:cNvSpPr>
            <a:spLocks noGrp="1"/>
          </p:cNvSpPr>
          <p:nvPr>
            <p:ph type="pic" sz="quarter" idx="12"/>
          </p:nvPr>
        </p:nvSpPr>
        <p:spPr>
          <a:xfrm>
            <a:off x="10932795" y="3881755"/>
            <a:ext cx="2641600" cy="2641600"/>
          </a:xfrm>
        </p:spPr>
        <p:txBody>
          <a:bodyPr/>
          <a:lstStyle/>
          <a:p>
            <a:endParaRPr lang="en-US"/>
          </a:p>
        </p:txBody>
      </p:sp>
      <p:sp>
        <p:nvSpPr>
          <p:cNvPr id="14" name="Picture Placeholder 2"/>
          <p:cNvSpPr>
            <a:spLocks noGrp="1"/>
          </p:cNvSpPr>
          <p:nvPr>
            <p:ph type="pic" sz="quarter" idx="13"/>
          </p:nvPr>
        </p:nvSpPr>
        <p:spPr>
          <a:xfrm>
            <a:off x="14336395" y="3881755"/>
            <a:ext cx="2641600" cy="2641600"/>
          </a:xfrm>
        </p:spPr>
        <p:txBody>
          <a:bodyPr/>
          <a:lstStyle/>
          <a:p>
            <a:endParaRPr lang="en-US"/>
          </a:p>
        </p:txBody>
      </p:sp>
      <p:sp>
        <p:nvSpPr>
          <p:cNvPr id="15" name="Picture Placeholder 2"/>
          <p:cNvSpPr>
            <a:spLocks noGrp="1"/>
          </p:cNvSpPr>
          <p:nvPr>
            <p:ph type="pic" sz="quarter" idx="14"/>
          </p:nvPr>
        </p:nvSpPr>
        <p:spPr>
          <a:xfrm>
            <a:off x="17739995" y="3881755"/>
            <a:ext cx="2641600" cy="2641600"/>
          </a:xfrm>
        </p:spPr>
        <p:txBody>
          <a:bodyPr/>
          <a:lstStyle/>
          <a:p>
            <a:endParaRPr lang="en-US"/>
          </a:p>
        </p:txBody>
      </p:sp>
      <p:sp>
        <p:nvSpPr>
          <p:cNvPr id="16" name="Picture Placeholder 2"/>
          <p:cNvSpPr>
            <a:spLocks noGrp="1"/>
          </p:cNvSpPr>
          <p:nvPr>
            <p:ph type="pic" sz="quarter" idx="15"/>
          </p:nvPr>
        </p:nvSpPr>
        <p:spPr>
          <a:xfrm>
            <a:off x="4125595" y="7183755"/>
            <a:ext cx="2641600" cy="2641600"/>
          </a:xfrm>
        </p:spPr>
        <p:txBody>
          <a:bodyPr/>
          <a:lstStyle/>
          <a:p>
            <a:endParaRPr lang="en-US"/>
          </a:p>
        </p:txBody>
      </p:sp>
      <p:sp>
        <p:nvSpPr>
          <p:cNvPr id="17" name="Picture Placeholder 2"/>
          <p:cNvSpPr>
            <a:spLocks noGrp="1"/>
          </p:cNvSpPr>
          <p:nvPr>
            <p:ph type="pic" sz="quarter" idx="16"/>
          </p:nvPr>
        </p:nvSpPr>
        <p:spPr>
          <a:xfrm>
            <a:off x="7529195" y="7183755"/>
            <a:ext cx="2641600" cy="2641600"/>
          </a:xfrm>
        </p:spPr>
        <p:txBody>
          <a:bodyPr/>
          <a:lstStyle/>
          <a:p>
            <a:endParaRPr lang="en-US"/>
          </a:p>
        </p:txBody>
      </p:sp>
      <p:sp>
        <p:nvSpPr>
          <p:cNvPr id="18" name="Picture Placeholder 2"/>
          <p:cNvSpPr>
            <a:spLocks noGrp="1"/>
          </p:cNvSpPr>
          <p:nvPr>
            <p:ph type="pic" sz="quarter" idx="17"/>
          </p:nvPr>
        </p:nvSpPr>
        <p:spPr>
          <a:xfrm>
            <a:off x="10932795" y="7183755"/>
            <a:ext cx="2641600" cy="2641600"/>
          </a:xfrm>
        </p:spPr>
        <p:txBody>
          <a:bodyPr/>
          <a:lstStyle/>
          <a:p>
            <a:endParaRPr lang="en-US"/>
          </a:p>
        </p:txBody>
      </p:sp>
      <p:sp>
        <p:nvSpPr>
          <p:cNvPr id="19" name="Picture Placeholder 2"/>
          <p:cNvSpPr>
            <a:spLocks noGrp="1"/>
          </p:cNvSpPr>
          <p:nvPr>
            <p:ph type="pic" sz="quarter" idx="18"/>
          </p:nvPr>
        </p:nvSpPr>
        <p:spPr>
          <a:xfrm>
            <a:off x="14336395" y="7183755"/>
            <a:ext cx="2641600" cy="2641600"/>
          </a:xfrm>
        </p:spPr>
        <p:txBody>
          <a:bodyPr/>
          <a:lstStyle/>
          <a:p>
            <a:endParaRPr lang="en-US"/>
          </a:p>
        </p:txBody>
      </p:sp>
      <p:sp>
        <p:nvSpPr>
          <p:cNvPr id="20" name="Picture Placeholder 2"/>
          <p:cNvSpPr>
            <a:spLocks noGrp="1"/>
          </p:cNvSpPr>
          <p:nvPr>
            <p:ph type="pic" sz="quarter" idx="19"/>
          </p:nvPr>
        </p:nvSpPr>
        <p:spPr>
          <a:xfrm>
            <a:off x="17739995" y="7183755"/>
            <a:ext cx="2641600" cy="2641600"/>
          </a:xfrm>
        </p:spPr>
        <p:txBody>
          <a:bodyPr/>
          <a:lstStyle/>
          <a:p>
            <a:endParaRPr lang="en-US"/>
          </a:p>
        </p:txBody>
      </p:sp>
    </p:spTree>
    <p:extLst>
      <p:ext uri="{BB962C8B-B14F-4D97-AF65-F5344CB8AC3E}">
        <p14:creationId xmlns:p14="http://schemas.microsoft.com/office/powerpoint/2010/main" val="59445250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Title Text</a:t>
            </a:r>
          </a:p>
        </p:txBody>
      </p:sp>
      <p:sp>
        <p:nvSpPr>
          <p:cNvPr id="3" name="Shape 3"/>
          <p:cNvSpPr>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5" name="Shape 5"/>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6" name="Shape 6"/>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7" name="Shape 7"/>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8" name="Shape 8"/>
          <p:cNvSpPr>
            <a:spLocks noGrp="1"/>
          </p:cNvSpPr>
          <p:nvPr>
            <p:ph type="sldNum" sz="quarter" idx="2"/>
          </p:nvPr>
        </p:nvSpPr>
        <p:spPr>
          <a:xfrm>
            <a:off x="23036465" y="762695"/>
            <a:ext cx="607907" cy="381001"/>
          </a:xfrm>
          <a:prstGeom prst="rect">
            <a:avLst/>
          </a:prstGeom>
          <a:ln w="3175">
            <a:miter lim="400000"/>
          </a:ln>
        </p:spPr>
        <p:txBody>
          <a:bodyPr lIns="38100" tIns="38100" rIns="38100" bIns="38100">
            <a:spAutoFit/>
          </a:bodyPr>
          <a:lstStyle>
            <a:lvl1pPr algn="l">
              <a:defRPr sz="2000" cap="all" spc="400">
                <a:solidFill>
                  <a:srgbClr val="393941"/>
                </a:solidFill>
                <a:latin typeface="+mn-lt"/>
                <a:ea typeface="+mn-ea"/>
                <a:cs typeface="+mn-cs"/>
                <a:sym typeface="Montserrat-Regular"/>
              </a:defRPr>
            </a:lvl1pPr>
          </a:lstStyle>
          <a:p>
            <a:fld id="{86CB4B4D-7CA3-9044-876B-883B54F8677D}" type="slidenum">
              <a:t>‹#›</a:t>
            </a:fld>
            <a:endParaRPr/>
          </a:p>
        </p:txBody>
      </p:sp>
      <p:sp>
        <p:nvSpPr>
          <p:cNvPr id="9" name="Shape 9"/>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4" r:id="rId6"/>
  </p:sldLayoutIdLst>
  <p:transition spd="med"/>
  <p:txStyles>
    <p:titleStyle>
      <a:lvl1pPr marL="0" marR="0" indent="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1pPr>
      <a:lvl2pPr marL="0" marR="0" indent="228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2pPr>
      <a:lvl3pPr marL="0" marR="0" indent="457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3pPr>
      <a:lvl4pPr marL="0" marR="0" indent="685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4pPr>
      <a:lvl5pPr marL="0" marR="0" indent="9144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5pPr>
      <a:lvl6pPr marL="0" marR="0" indent="11430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6pPr>
      <a:lvl7pPr marL="0" marR="0" indent="1371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7pPr>
      <a:lvl8pPr marL="0" marR="0" indent="1600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8pPr>
      <a:lvl9pPr marL="0" marR="0" indent="1828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9pPr>
    </p:titleStyle>
    <p:bodyStyle>
      <a:lvl1pPr marL="0" marR="0" indent="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1pPr>
      <a:lvl2pPr marL="0" marR="0" indent="228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2pPr>
      <a:lvl3pPr marL="0" marR="0" indent="457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3pPr>
      <a:lvl4pPr marL="0" marR="0" indent="685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4pPr>
      <a:lvl5pPr marL="0" marR="0" indent="9144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5pPr>
      <a:lvl6pPr marL="0" marR="0" indent="11430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6pPr>
      <a:lvl7pPr marL="0" marR="0" indent="1371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7pPr>
      <a:lvl8pPr marL="0" marR="0" indent="1600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8pPr>
      <a:lvl9pPr marL="0" marR="0" indent="1828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9pPr>
    </p:bodyStyle>
    <p:otherStyle>
      <a:lvl1pPr marL="0" marR="0" indent="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1pPr>
      <a:lvl2pPr marL="0" marR="0" indent="228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2pPr>
      <a:lvl3pPr marL="0" marR="0" indent="457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3pPr>
      <a:lvl4pPr marL="0" marR="0" indent="685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4pPr>
      <a:lvl5pPr marL="0" marR="0" indent="9144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5pPr>
      <a:lvl6pPr marL="0" marR="0" indent="11430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6pPr>
      <a:lvl7pPr marL="0" marR="0" indent="1371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7pPr>
      <a:lvl8pPr marL="0" marR="0" indent="1600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8pPr>
      <a:lvl9pPr marL="0" marR="0" indent="1828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3.xml"/><Relationship Id="rId2"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 Id="rId1" Type="http://schemas.openxmlformats.org/officeDocument/2006/relationships/slideLayout" Target="../slideLayouts/slideLayout3.xml"/><Relationship Id="rId2"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7676612" y="7244717"/>
            <a:ext cx="9030776" cy="2709066"/>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nSpc>
                <a:spcPct val="80000"/>
              </a:lnSpc>
              <a:defRPr sz="15000" b="1">
                <a:solidFill>
                  <a:srgbClr val="F4F5F7"/>
                </a:solidFill>
                <a:latin typeface="Montserrat-SemiBold"/>
                <a:ea typeface="Montserrat-SemiBold"/>
                <a:cs typeface="Montserrat-SemiBold"/>
                <a:sym typeface="Montserrat-SemiBold"/>
              </a:defRPr>
            </a:lvl1pPr>
          </a:lstStyle>
          <a:p>
            <a:r>
              <a:t>BizPlan</a:t>
            </a:r>
          </a:p>
        </p:txBody>
      </p:sp>
      <p:sp>
        <p:nvSpPr>
          <p:cNvPr id="56" name="Shape 56"/>
          <p:cNvSpPr/>
          <p:nvPr/>
        </p:nvSpPr>
        <p:spPr>
          <a:xfrm>
            <a:off x="9698055" y="9611614"/>
            <a:ext cx="4987889"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rPr dirty="0"/>
              <a:t>Free </a:t>
            </a:r>
            <a:r>
              <a:rPr lang="en-US" dirty="0" smtClean="0"/>
              <a:t>PowerPoint</a:t>
            </a:r>
            <a:r>
              <a:rPr dirty="0" smtClean="0"/>
              <a:t> </a:t>
            </a:r>
            <a:r>
              <a:rPr dirty="0"/>
              <a:t>template</a:t>
            </a:r>
          </a:p>
        </p:txBody>
      </p:sp>
      <p:grpSp>
        <p:nvGrpSpPr>
          <p:cNvPr id="59" name="Group 59"/>
          <p:cNvGrpSpPr/>
          <p:nvPr/>
        </p:nvGrpSpPr>
        <p:grpSpPr>
          <a:xfrm>
            <a:off x="9932964" y="3767951"/>
            <a:ext cx="4518072" cy="2793697"/>
            <a:chOff x="0" y="0"/>
            <a:chExt cx="4518071" cy="2793696"/>
          </a:xfrm>
        </p:grpSpPr>
        <p:sp>
          <p:nvSpPr>
            <p:cNvPr id="57" name="Shape 57"/>
            <p:cNvSpPr/>
            <p:nvPr/>
          </p:nvSpPr>
          <p:spPr>
            <a:xfrm>
              <a:off x="-1" y="-1"/>
              <a:ext cx="3169931" cy="2793698"/>
            </a:xfrm>
            <a:custGeom>
              <a:avLst/>
              <a:gdLst/>
              <a:ahLst/>
              <a:cxnLst>
                <a:cxn ang="0">
                  <a:pos x="wd2" y="hd2"/>
                </a:cxn>
                <a:cxn ang="5400000">
                  <a:pos x="wd2" y="hd2"/>
                </a:cxn>
                <a:cxn ang="10800000">
                  <a:pos x="wd2" y="hd2"/>
                </a:cxn>
                <a:cxn ang="16200000">
                  <a:pos x="wd2" y="hd2"/>
                </a:cxn>
              </a:cxnLst>
              <a:rect l="0" t="0" r="r" b="b"/>
              <a:pathLst>
                <a:path w="21473" h="21265" extrusionOk="0">
                  <a:moveTo>
                    <a:pt x="21473" y="21160"/>
                  </a:moveTo>
                  <a:lnTo>
                    <a:pt x="13735" y="4"/>
                  </a:lnTo>
                  <a:lnTo>
                    <a:pt x="9663" y="4"/>
                  </a:lnTo>
                  <a:cubicBezTo>
                    <a:pt x="4454" y="-144"/>
                    <a:pt x="127" y="4486"/>
                    <a:pt x="3" y="10339"/>
                  </a:cubicBezTo>
                  <a:cubicBezTo>
                    <a:pt x="-127" y="16465"/>
                    <a:pt x="4351" y="21456"/>
                    <a:pt x="9802" y="21259"/>
                  </a:cubicBezTo>
                  <a:lnTo>
                    <a:pt x="16244" y="21259"/>
                  </a:lnTo>
                  <a:lnTo>
                    <a:pt x="10530" y="6162"/>
                  </a:lnTo>
                  <a:lnTo>
                    <a:pt x="6856" y="6162"/>
                  </a:lnTo>
                  <a:lnTo>
                    <a:pt x="11210" y="17419"/>
                  </a:lnTo>
                  <a:lnTo>
                    <a:pt x="9151" y="17419"/>
                  </a:lnTo>
                  <a:cubicBezTo>
                    <a:pt x="5489" y="17129"/>
                    <a:pt x="2864" y="13327"/>
                    <a:pt x="3525" y="9270"/>
                  </a:cubicBezTo>
                  <a:cubicBezTo>
                    <a:pt x="4026" y="6194"/>
                    <a:pt x="6370" y="3929"/>
                    <a:pt x="9151" y="3834"/>
                  </a:cubicBezTo>
                  <a:lnTo>
                    <a:pt x="11443" y="3834"/>
                  </a:lnTo>
                  <a:lnTo>
                    <a:pt x="17989" y="21177"/>
                  </a:lnTo>
                  <a:lnTo>
                    <a:pt x="21473" y="21160"/>
                  </a:lnTo>
                  <a:close/>
                </a:path>
              </a:pathLst>
            </a:custGeom>
            <a:solidFill>
              <a:srgbClr val="F4F5F7"/>
            </a:solidFill>
            <a:ln w="12700" cap="flat">
              <a:noFill/>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sp>
          <p:nvSpPr>
            <p:cNvPr id="58" name="Shape 58"/>
            <p:cNvSpPr/>
            <p:nvPr/>
          </p:nvSpPr>
          <p:spPr>
            <a:xfrm>
              <a:off x="2272288" y="6332"/>
              <a:ext cx="2245784" cy="2759624"/>
            </a:xfrm>
            <a:custGeom>
              <a:avLst/>
              <a:gdLst/>
              <a:ahLst/>
              <a:cxnLst>
                <a:cxn ang="0">
                  <a:pos x="wd2" y="hd2"/>
                </a:cxn>
                <a:cxn ang="5400000">
                  <a:pos x="wd2" y="hd2"/>
                </a:cxn>
                <a:cxn ang="10800000">
                  <a:pos x="wd2" y="hd2"/>
                </a:cxn>
                <a:cxn ang="16200000">
                  <a:pos x="wd2" y="hd2"/>
                </a:cxn>
              </a:cxnLst>
              <a:rect l="0" t="0" r="r" b="b"/>
              <a:pathLst>
                <a:path w="21250" h="21600" extrusionOk="0">
                  <a:moveTo>
                    <a:pt x="0" y="0"/>
                  </a:moveTo>
                  <a:lnTo>
                    <a:pt x="2140" y="4134"/>
                  </a:lnTo>
                  <a:lnTo>
                    <a:pt x="12128" y="4134"/>
                  </a:lnTo>
                  <a:cubicBezTo>
                    <a:pt x="14583" y="4392"/>
                    <a:pt x="16426" y="6118"/>
                    <a:pt x="16431" y="8165"/>
                  </a:cubicBezTo>
                  <a:cubicBezTo>
                    <a:pt x="16436" y="10187"/>
                    <a:pt x="14644" y="11904"/>
                    <a:pt x="12225" y="12196"/>
                  </a:cubicBezTo>
                  <a:lnTo>
                    <a:pt x="6136" y="12196"/>
                  </a:lnTo>
                  <a:lnTo>
                    <a:pt x="10886" y="21600"/>
                  </a:lnTo>
                  <a:lnTo>
                    <a:pt x="15943" y="21600"/>
                  </a:lnTo>
                  <a:lnTo>
                    <a:pt x="13035" y="15886"/>
                  </a:lnTo>
                  <a:cubicBezTo>
                    <a:pt x="18033" y="15251"/>
                    <a:pt x="21600" y="11541"/>
                    <a:pt x="21223" y="7370"/>
                  </a:cubicBezTo>
                  <a:cubicBezTo>
                    <a:pt x="20874" y="3511"/>
                    <a:pt x="17206" y="425"/>
                    <a:pt x="12548" y="71"/>
                  </a:cubicBezTo>
                  <a:lnTo>
                    <a:pt x="0" y="0"/>
                  </a:lnTo>
                  <a:close/>
                </a:path>
              </a:pathLst>
            </a:custGeom>
            <a:solidFill>
              <a:srgbClr val="F56C2E"/>
            </a:solidFill>
            <a:ln w="12700" cap="flat">
              <a:noFill/>
              <a:miter lim="400000"/>
            </a:ln>
            <a:effectLst/>
          </p:spPr>
          <p:txBody>
            <a:bodyPr wrap="square" lIns="38100" tIns="38100" rIns="38100" bIns="38100" numCol="1" anchor="ctr">
              <a:noAutofit/>
            </a:bodyPr>
            <a:lstStyle/>
            <a:p>
              <a:pPr algn="ctr">
                <a:defRPr sz="3000">
                  <a:solidFill>
                    <a:srgbClr val="000000"/>
                  </a:solidFill>
                  <a:latin typeface="Helvetica Light"/>
                  <a:ea typeface="Helvetica Light"/>
                  <a:cs typeface="Helvetica Light"/>
                  <a:sym typeface="Helvetica Light"/>
                </a:defRPr>
              </a:pPr>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2125938" y="2869961"/>
            <a:ext cx="4566858" cy="4421513"/>
          </a:xfrm>
          <a:solidFill>
            <a:schemeClr val="tx1"/>
          </a:solidFill>
        </p:spPr>
      </p:sp>
      <p:sp>
        <p:nvSpPr>
          <p:cNvPr id="9" name="Picture Placeholder 8"/>
          <p:cNvSpPr>
            <a:spLocks noGrp="1"/>
          </p:cNvSpPr>
          <p:nvPr>
            <p:ph type="pic" sz="quarter" idx="17"/>
          </p:nvPr>
        </p:nvSpPr>
        <p:spPr>
          <a:xfrm>
            <a:off x="7307538" y="2869962"/>
            <a:ext cx="4555198" cy="4421513"/>
          </a:xfrm>
          <a:solidFill>
            <a:schemeClr val="tx1"/>
          </a:solidFill>
        </p:spPr>
      </p:sp>
      <p:sp>
        <p:nvSpPr>
          <p:cNvPr id="10" name="Picture Placeholder 9"/>
          <p:cNvSpPr>
            <a:spLocks noGrp="1"/>
          </p:cNvSpPr>
          <p:nvPr>
            <p:ph type="pic" sz="quarter" idx="18"/>
          </p:nvPr>
        </p:nvSpPr>
        <p:spPr>
          <a:xfrm>
            <a:off x="12486087" y="2869962"/>
            <a:ext cx="4561300" cy="4421513"/>
          </a:xfrm>
          <a:solidFill>
            <a:schemeClr val="tx1"/>
          </a:solidFill>
        </p:spPr>
      </p:sp>
      <p:sp>
        <p:nvSpPr>
          <p:cNvPr id="11" name="Picture Placeholder 10"/>
          <p:cNvSpPr>
            <a:spLocks noGrp="1"/>
          </p:cNvSpPr>
          <p:nvPr>
            <p:ph type="pic" sz="quarter" idx="19"/>
          </p:nvPr>
        </p:nvSpPr>
        <p:spPr>
          <a:xfrm>
            <a:off x="17662129" y="2869962"/>
            <a:ext cx="4566858" cy="4421513"/>
          </a:xfrm>
          <a:solidFill>
            <a:schemeClr val="tx1"/>
          </a:solidFill>
        </p:spPr>
      </p:sp>
      <p:sp>
        <p:nvSpPr>
          <p:cNvPr id="160" name="Shape 16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grpSp>
        <p:nvGrpSpPr>
          <p:cNvPr id="165" name="Group 165"/>
          <p:cNvGrpSpPr/>
          <p:nvPr/>
        </p:nvGrpSpPr>
        <p:grpSpPr>
          <a:xfrm>
            <a:off x="2117329" y="7745886"/>
            <a:ext cx="4575468" cy="4125484"/>
            <a:chOff x="0" y="4870348"/>
            <a:chExt cx="4575467" cy="4125484"/>
          </a:xfrm>
        </p:grpSpPr>
        <p:sp>
          <p:nvSpPr>
            <p:cNvPr id="162" name="Shape 162"/>
            <p:cNvSpPr/>
            <p:nvPr/>
          </p:nvSpPr>
          <p:spPr>
            <a:xfrm>
              <a:off x="0" y="6408891"/>
              <a:ext cx="4575467" cy="258694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63" name="Shape 163"/>
            <p:cNvSpPr/>
            <p:nvPr/>
          </p:nvSpPr>
          <p:spPr>
            <a:xfrm>
              <a:off x="8609" y="4870348"/>
              <a:ext cx="4558248"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Helen Stark</a:t>
              </a:r>
            </a:p>
          </p:txBody>
        </p:sp>
        <p:sp>
          <p:nvSpPr>
            <p:cNvPr id="164" name="Shape 164"/>
            <p:cNvSpPr/>
            <p:nvPr/>
          </p:nvSpPr>
          <p:spPr>
            <a:xfrm>
              <a:off x="348271" y="5493570"/>
              <a:ext cx="3878924"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70" name="Group 170"/>
          <p:cNvGrpSpPr/>
          <p:nvPr/>
        </p:nvGrpSpPr>
        <p:grpSpPr>
          <a:xfrm>
            <a:off x="7298929" y="7745886"/>
            <a:ext cx="4575468" cy="4125484"/>
            <a:chOff x="0" y="4870348"/>
            <a:chExt cx="4575467" cy="4125484"/>
          </a:xfrm>
        </p:grpSpPr>
        <p:sp>
          <p:nvSpPr>
            <p:cNvPr id="167" name="Shape 167"/>
            <p:cNvSpPr/>
            <p:nvPr/>
          </p:nvSpPr>
          <p:spPr>
            <a:xfrm>
              <a:off x="0" y="6408891"/>
              <a:ext cx="4575467" cy="258694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68" name="Shape 168"/>
            <p:cNvSpPr/>
            <p:nvPr/>
          </p:nvSpPr>
          <p:spPr>
            <a:xfrm>
              <a:off x="8609" y="4870348"/>
              <a:ext cx="4558248"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Max Factor</a:t>
              </a:r>
            </a:p>
          </p:txBody>
        </p:sp>
        <p:sp>
          <p:nvSpPr>
            <p:cNvPr id="169" name="Shape 169"/>
            <p:cNvSpPr/>
            <p:nvPr/>
          </p:nvSpPr>
          <p:spPr>
            <a:xfrm>
              <a:off x="348271" y="5493570"/>
              <a:ext cx="3878924"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75" name="Group 175"/>
          <p:cNvGrpSpPr/>
          <p:nvPr/>
        </p:nvGrpSpPr>
        <p:grpSpPr>
          <a:xfrm>
            <a:off x="12480529" y="7745886"/>
            <a:ext cx="4575468" cy="4125484"/>
            <a:chOff x="0" y="4870348"/>
            <a:chExt cx="4575467" cy="4125484"/>
          </a:xfrm>
        </p:grpSpPr>
        <p:sp>
          <p:nvSpPr>
            <p:cNvPr id="172" name="Shape 172"/>
            <p:cNvSpPr/>
            <p:nvPr/>
          </p:nvSpPr>
          <p:spPr>
            <a:xfrm>
              <a:off x="0" y="6408891"/>
              <a:ext cx="4575467" cy="258694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73" name="Shape 173"/>
            <p:cNvSpPr/>
            <p:nvPr/>
          </p:nvSpPr>
          <p:spPr>
            <a:xfrm>
              <a:off x="8609" y="4870348"/>
              <a:ext cx="4558248"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Andy Freeman</a:t>
              </a:r>
            </a:p>
          </p:txBody>
        </p:sp>
        <p:sp>
          <p:nvSpPr>
            <p:cNvPr id="174" name="Shape 174"/>
            <p:cNvSpPr/>
            <p:nvPr/>
          </p:nvSpPr>
          <p:spPr>
            <a:xfrm>
              <a:off x="348271" y="5493570"/>
              <a:ext cx="3878924"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80" name="Group 180"/>
          <p:cNvGrpSpPr/>
          <p:nvPr/>
        </p:nvGrpSpPr>
        <p:grpSpPr>
          <a:xfrm>
            <a:off x="17662129" y="7745886"/>
            <a:ext cx="4575468" cy="4125484"/>
            <a:chOff x="0" y="4870348"/>
            <a:chExt cx="4575467" cy="4125484"/>
          </a:xfrm>
        </p:grpSpPr>
        <p:sp>
          <p:nvSpPr>
            <p:cNvPr id="177" name="Shape 177"/>
            <p:cNvSpPr/>
            <p:nvPr/>
          </p:nvSpPr>
          <p:spPr>
            <a:xfrm>
              <a:off x="0" y="6408891"/>
              <a:ext cx="4575467" cy="258694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78" name="Shape 178"/>
            <p:cNvSpPr/>
            <p:nvPr/>
          </p:nvSpPr>
          <p:spPr>
            <a:xfrm>
              <a:off x="8609" y="4870348"/>
              <a:ext cx="4558248"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Lory Lee</a:t>
              </a:r>
            </a:p>
          </p:txBody>
        </p:sp>
        <p:sp>
          <p:nvSpPr>
            <p:cNvPr id="179" name="Shape 179"/>
            <p:cNvSpPr/>
            <p:nvPr/>
          </p:nvSpPr>
          <p:spPr>
            <a:xfrm>
              <a:off x="348271" y="5493570"/>
              <a:ext cx="3878924"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t>Manager</a:t>
              </a:r>
            </a:p>
          </p:txBody>
        </p:sp>
      </p:grpSp>
      <p:grpSp>
        <p:nvGrpSpPr>
          <p:cNvPr id="183" name="Group 183"/>
          <p:cNvGrpSpPr/>
          <p:nvPr/>
        </p:nvGrpSpPr>
        <p:grpSpPr>
          <a:xfrm>
            <a:off x="2120899" y="2870199"/>
            <a:ext cx="1270002" cy="1270002"/>
            <a:chOff x="0" y="0"/>
            <a:chExt cx="1270000" cy="1270000"/>
          </a:xfrm>
        </p:grpSpPr>
        <p:sp>
          <p:nvSpPr>
            <p:cNvPr id="181" name="Shape 181"/>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2" name="Shape 182"/>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86" name="Group 186"/>
          <p:cNvGrpSpPr/>
          <p:nvPr/>
        </p:nvGrpSpPr>
        <p:grpSpPr>
          <a:xfrm>
            <a:off x="7298929" y="2870199"/>
            <a:ext cx="1270001" cy="1270002"/>
            <a:chOff x="0" y="0"/>
            <a:chExt cx="1270000" cy="1270000"/>
          </a:xfrm>
        </p:grpSpPr>
        <p:sp>
          <p:nvSpPr>
            <p:cNvPr id="184" name="Shape 184"/>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5" name="Shape 185"/>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89" name="Group 189"/>
          <p:cNvGrpSpPr/>
          <p:nvPr/>
        </p:nvGrpSpPr>
        <p:grpSpPr>
          <a:xfrm>
            <a:off x="12489658" y="2870199"/>
            <a:ext cx="1270001" cy="1270002"/>
            <a:chOff x="0" y="0"/>
            <a:chExt cx="1270000" cy="1270000"/>
          </a:xfrm>
        </p:grpSpPr>
        <p:sp>
          <p:nvSpPr>
            <p:cNvPr id="187" name="Shape 187"/>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88" name="Shape 188"/>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192" name="Group 192"/>
          <p:cNvGrpSpPr/>
          <p:nvPr/>
        </p:nvGrpSpPr>
        <p:grpSpPr>
          <a:xfrm>
            <a:off x="17667687" y="2870199"/>
            <a:ext cx="1270001" cy="1270002"/>
            <a:chOff x="0" y="0"/>
            <a:chExt cx="1270000" cy="1270000"/>
          </a:xfrm>
        </p:grpSpPr>
        <p:sp>
          <p:nvSpPr>
            <p:cNvPr id="190" name="Shape 190"/>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91" name="Shape 191"/>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grpSp>
        <p:nvGrpSpPr>
          <p:cNvPr id="202" name="Group 202"/>
          <p:cNvGrpSpPr/>
          <p:nvPr/>
        </p:nvGrpSpPr>
        <p:grpSpPr>
          <a:xfrm>
            <a:off x="1985842" y="2767675"/>
            <a:ext cx="4575467" cy="8527616"/>
            <a:chOff x="0" y="0"/>
            <a:chExt cx="4575466" cy="8527614"/>
          </a:xfrm>
        </p:grpSpPr>
        <p:sp>
          <p:nvSpPr>
            <p:cNvPr id="195" name="Shape 195"/>
            <p:cNvSpPr/>
            <p:nvPr/>
          </p:nvSpPr>
          <p:spPr>
            <a:xfrm>
              <a:off x="0" y="4572909"/>
              <a:ext cx="4575467" cy="258694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196" name="Shape 196"/>
            <p:cNvSpPr/>
            <p:nvPr/>
          </p:nvSpPr>
          <p:spPr>
            <a:xfrm>
              <a:off x="874205" y="0"/>
              <a:ext cx="2827056" cy="282705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99" name="Group 199"/>
            <p:cNvGrpSpPr/>
            <p:nvPr/>
          </p:nvGrpSpPr>
          <p:grpSpPr>
            <a:xfrm>
              <a:off x="746452" y="7737016"/>
              <a:ext cx="3082562" cy="790599"/>
              <a:chOff x="0" y="0"/>
              <a:chExt cx="3082560" cy="790598"/>
            </a:xfrm>
          </p:grpSpPr>
          <p:sp>
            <p:nvSpPr>
              <p:cNvPr id="197" name="Shape 197"/>
              <p:cNvSpPr/>
              <p:nvPr/>
            </p:nvSpPr>
            <p:spPr>
              <a:xfrm>
                <a:off x="0" y="0"/>
                <a:ext cx="3082561" cy="790599"/>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98" name="Shape 198"/>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New Project</a:t>
                </a:r>
              </a:p>
            </p:txBody>
          </p:sp>
        </p:grpSp>
        <p:sp>
          <p:nvSpPr>
            <p:cNvPr id="200" name="Shape 200"/>
            <p:cNvSpPr/>
            <p:nvPr/>
          </p:nvSpPr>
          <p:spPr>
            <a:xfrm>
              <a:off x="8609" y="3702467"/>
              <a:ext cx="4558248"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201" name="Shape 201"/>
            <p:cNvSpPr/>
            <p:nvPr/>
          </p:nvSpPr>
          <p:spPr>
            <a:xfrm>
              <a:off x="1957115" y="857320"/>
              <a:ext cx="712037" cy="934615"/>
            </a:xfrm>
            <a:custGeom>
              <a:avLst/>
              <a:gdLst/>
              <a:ahLst/>
              <a:cxnLst>
                <a:cxn ang="0">
                  <a:pos x="wd2" y="hd2"/>
                </a:cxn>
                <a:cxn ang="5400000">
                  <a:pos x="wd2" y="hd2"/>
                </a:cxn>
                <a:cxn ang="10800000">
                  <a:pos x="wd2" y="hd2"/>
                </a:cxn>
                <a:cxn ang="16200000">
                  <a:pos x="wd2" y="hd2"/>
                </a:cxn>
              </a:cxnLst>
              <a:rect l="0" t="0"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rgbClr val="F4F5F7"/>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
        <p:nvSpPr>
          <p:cNvPr id="203" name="Shape 203"/>
          <p:cNvSpPr/>
          <p:nvPr/>
        </p:nvSpPr>
        <p:spPr>
          <a:xfrm>
            <a:off x="17822691" y="7340584"/>
            <a:ext cx="4575468" cy="258694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04" name="Shape 204"/>
          <p:cNvSpPr/>
          <p:nvPr/>
        </p:nvSpPr>
        <p:spPr>
          <a:xfrm>
            <a:off x="18696897" y="2767675"/>
            <a:ext cx="2827056" cy="282705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207" name="Group 207"/>
          <p:cNvGrpSpPr/>
          <p:nvPr/>
        </p:nvGrpSpPr>
        <p:grpSpPr>
          <a:xfrm>
            <a:off x="18569144" y="10504691"/>
            <a:ext cx="3082561" cy="790600"/>
            <a:chOff x="0" y="0"/>
            <a:chExt cx="3082560" cy="790598"/>
          </a:xfrm>
        </p:grpSpPr>
        <p:sp>
          <p:nvSpPr>
            <p:cNvPr id="205" name="Shape 205"/>
            <p:cNvSpPr/>
            <p:nvPr/>
          </p:nvSpPr>
          <p:spPr>
            <a:xfrm>
              <a:off x="0" y="0"/>
              <a:ext cx="3082561" cy="790599"/>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06" name="Shape 206"/>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New Project</a:t>
              </a:r>
            </a:p>
          </p:txBody>
        </p:sp>
      </p:grpSp>
      <p:sp>
        <p:nvSpPr>
          <p:cNvPr id="208" name="Shape 208"/>
          <p:cNvSpPr/>
          <p:nvPr/>
        </p:nvSpPr>
        <p:spPr>
          <a:xfrm>
            <a:off x="17831302" y="6470142"/>
            <a:ext cx="4558247" cy="5461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209" name="Shape 209"/>
          <p:cNvSpPr/>
          <p:nvPr/>
        </p:nvSpPr>
        <p:spPr>
          <a:xfrm>
            <a:off x="19737734" y="3784777"/>
            <a:ext cx="792855" cy="792851"/>
          </a:xfrm>
          <a:custGeom>
            <a:avLst/>
            <a:gdLst/>
            <a:ahLst/>
            <a:cxnLst>
              <a:cxn ang="0">
                <a:pos x="wd2" y="hd2"/>
              </a:cxn>
              <a:cxn ang="5400000">
                <a:pos x="wd2" y="hd2"/>
              </a:cxn>
              <a:cxn ang="10800000">
                <a:pos x="wd2" y="hd2"/>
              </a:cxn>
              <a:cxn ang="16200000">
                <a:pos x="wd2" y="hd2"/>
              </a:cxn>
            </a:cxnLst>
            <a:rect l="0" t="0" r="r" b="b"/>
            <a:pathLst>
              <a:path w="21600" h="21600" extrusionOk="0">
                <a:moveTo>
                  <a:pt x="12150" y="7110"/>
                </a:moveTo>
                <a:lnTo>
                  <a:pt x="9630" y="7110"/>
                </a:lnTo>
                <a:lnTo>
                  <a:pt x="9630" y="9630"/>
                </a:lnTo>
                <a:lnTo>
                  <a:pt x="12150" y="9630"/>
                </a:lnTo>
                <a:lnTo>
                  <a:pt x="12150" y="7110"/>
                </a:lnTo>
                <a:close/>
                <a:moveTo>
                  <a:pt x="17010" y="7110"/>
                </a:moveTo>
                <a:lnTo>
                  <a:pt x="14445" y="7110"/>
                </a:lnTo>
                <a:lnTo>
                  <a:pt x="14445" y="9630"/>
                </a:lnTo>
                <a:lnTo>
                  <a:pt x="17010" y="9630"/>
                </a:lnTo>
                <a:lnTo>
                  <a:pt x="17010" y="7110"/>
                </a:lnTo>
                <a:close/>
                <a:moveTo>
                  <a:pt x="20430" y="14940"/>
                </a:moveTo>
                <a:cubicBezTo>
                  <a:pt x="19080" y="14940"/>
                  <a:pt x="17685" y="14715"/>
                  <a:pt x="16065" y="14265"/>
                </a:cubicBezTo>
                <a:cubicBezTo>
                  <a:pt x="15840" y="13995"/>
                  <a:pt x="15390" y="14265"/>
                  <a:pt x="14940" y="14490"/>
                </a:cubicBezTo>
                <a:lnTo>
                  <a:pt x="12375" y="17235"/>
                </a:lnTo>
                <a:cubicBezTo>
                  <a:pt x="8955" y="15390"/>
                  <a:pt x="6210" y="12645"/>
                  <a:pt x="4365" y="9180"/>
                </a:cubicBezTo>
                <a:lnTo>
                  <a:pt x="7110" y="6660"/>
                </a:lnTo>
                <a:cubicBezTo>
                  <a:pt x="7335" y="6210"/>
                  <a:pt x="7560" y="5715"/>
                  <a:pt x="7335" y="5265"/>
                </a:cubicBezTo>
                <a:cubicBezTo>
                  <a:pt x="6885" y="4140"/>
                  <a:pt x="6660" y="2520"/>
                  <a:pt x="6660" y="1125"/>
                </a:cubicBezTo>
                <a:cubicBezTo>
                  <a:pt x="6660" y="450"/>
                  <a:pt x="6210" y="0"/>
                  <a:pt x="5490" y="0"/>
                </a:cubicBezTo>
                <a:lnTo>
                  <a:pt x="1350" y="0"/>
                </a:lnTo>
                <a:cubicBezTo>
                  <a:pt x="450" y="0"/>
                  <a:pt x="0" y="450"/>
                  <a:pt x="0" y="1125"/>
                </a:cubicBezTo>
                <a:cubicBezTo>
                  <a:pt x="0" y="12420"/>
                  <a:pt x="9180" y="21600"/>
                  <a:pt x="20430" y="21600"/>
                </a:cubicBezTo>
                <a:cubicBezTo>
                  <a:pt x="21150" y="21600"/>
                  <a:pt x="21600" y="21150"/>
                  <a:pt x="21600" y="20475"/>
                </a:cubicBezTo>
                <a:lnTo>
                  <a:pt x="21600" y="16065"/>
                </a:lnTo>
                <a:cubicBezTo>
                  <a:pt x="21600" y="15390"/>
                  <a:pt x="21150" y="14940"/>
                  <a:pt x="20430" y="14940"/>
                </a:cubicBezTo>
                <a:close/>
                <a:moveTo>
                  <a:pt x="19305" y="7110"/>
                </a:moveTo>
                <a:lnTo>
                  <a:pt x="19305" y="9630"/>
                </a:lnTo>
                <a:lnTo>
                  <a:pt x="21600" y="9630"/>
                </a:lnTo>
                <a:lnTo>
                  <a:pt x="21600" y="7110"/>
                </a:lnTo>
                <a:lnTo>
                  <a:pt x="19305" y="7110"/>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210" name="Shape 210"/>
          <p:cNvSpPr/>
          <p:nvPr/>
        </p:nvSpPr>
        <p:spPr>
          <a:xfrm>
            <a:off x="7264792" y="7340584"/>
            <a:ext cx="4575467" cy="258694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11" name="Shape 211"/>
          <p:cNvSpPr/>
          <p:nvPr/>
        </p:nvSpPr>
        <p:spPr>
          <a:xfrm>
            <a:off x="8138997" y="2767675"/>
            <a:ext cx="2827056" cy="282705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214" name="Group 214"/>
          <p:cNvGrpSpPr/>
          <p:nvPr/>
        </p:nvGrpSpPr>
        <p:grpSpPr>
          <a:xfrm>
            <a:off x="8011245" y="10504691"/>
            <a:ext cx="3082561" cy="790600"/>
            <a:chOff x="0" y="0"/>
            <a:chExt cx="3082560" cy="790598"/>
          </a:xfrm>
        </p:grpSpPr>
        <p:sp>
          <p:nvSpPr>
            <p:cNvPr id="212" name="Shape 212"/>
            <p:cNvSpPr/>
            <p:nvPr/>
          </p:nvSpPr>
          <p:spPr>
            <a:xfrm>
              <a:off x="0" y="0"/>
              <a:ext cx="3082561" cy="790599"/>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13" name="Shape 213"/>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New Project</a:t>
              </a:r>
            </a:p>
          </p:txBody>
        </p:sp>
      </p:grpSp>
      <p:sp>
        <p:nvSpPr>
          <p:cNvPr id="215" name="Shape 215"/>
          <p:cNvSpPr/>
          <p:nvPr/>
        </p:nvSpPr>
        <p:spPr>
          <a:xfrm>
            <a:off x="7273401" y="6470142"/>
            <a:ext cx="4558247" cy="5461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216" name="Shape 216"/>
          <p:cNvSpPr/>
          <p:nvPr/>
        </p:nvSpPr>
        <p:spPr>
          <a:xfrm>
            <a:off x="9083320" y="3741043"/>
            <a:ext cx="887611" cy="880320"/>
          </a:xfrm>
          <a:custGeom>
            <a:avLst/>
            <a:gdLst/>
            <a:ahLst/>
            <a:cxnLst>
              <a:cxn ang="0">
                <a:pos x="wd2" y="hd2"/>
              </a:cxn>
              <a:cxn ang="5400000">
                <a:pos x="wd2" y="hd2"/>
              </a:cxn>
              <a:cxn ang="10800000">
                <a:pos x="wd2" y="hd2"/>
              </a:cxn>
              <a:cxn ang="16200000">
                <a:pos x="wd2" y="hd2"/>
              </a:cxn>
            </a:cxnLst>
            <a:rect l="0" t="0" r="r" b="b"/>
            <a:pathLst>
              <a:path w="21600" h="21600" extrusionOk="0">
                <a:moveTo>
                  <a:pt x="6597" y="17256"/>
                </a:moveTo>
                <a:cubicBezTo>
                  <a:pt x="5350" y="17256"/>
                  <a:pt x="4304" y="18271"/>
                  <a:pt x="4304" y="19529"/>
                </a:cubicBezTo>
                <a:cubicBezTo>
                  <a:pt x="4304" y="20747"/>
                  <a:pt x="5470" y="21600"/>
                  <a:pt x="6597" y="21600"/>
                </a:cubicBezTo>
                <a:cubicBezTo>
                  <a:pt x="7723" y="21600"/>
                  <a:pt x="8648" y="20747"/>
                  <a:pt x="8648" y="19529"/>
                </a:cubicBezTo>
                <a:cubicBezTo>
                  <a:pt x="8648" y="18271"/>
                  <a:pt x="7602" y="17256"/>
                  <a:pt x="6597" y="17256"/>
                </a:cubicBezTo>
                <a:close/>
                <a:moveTo>
                  <a:pt x="0" y="0"/>
                </a:moveTo>
                <a:lnTo>
                  <a:pt x="0" y="2071"/>
                </a:lnTo>
                <a:lnTo>
                  <a:pt x="2253" y="2071"/>
                </a:lnTo>
                <a:lnTo>
                  <a:pt x="6154" y="10394"/>
                </a:lnTo>
                <a:lnTo>
                  <a:pt x="4545" y="13074"/>
                </a:lnTo>
                <a:cubicBezTo>
                  <a:pt x="4545" y="13277"/>
                  <a:pt x="4304" y="13723"/>
                  <a:pt x="4304" y="14129"/>
                </a:cubicBezTo>
                <a:cubicBezTo>
                  <a:pt x="4304" y="15388"/>
                  <a:pt x="5350" y="16200"/>
                  <a:pt x="6597" y="16200"/>
                </a:cubicBezTo>
                <a:lnTo>
                  <a:pt x="19347" y="16200"/>
                </a:lnTo>
                <a:lnTo>
                  <a:pt x="19347" y="14129"/>
                </a:lnTo>
                <a:lnTo>
                  <a:pt x="6999" y="14129"/>
                </a:lnTo>
                <a:cubicBezTo>
                  <a:pt x="6798" y="14129"/>
                  <a:pt x="6798" y="13926"/>
                  <a:pt x="6798" y="13926"/>
                </a:cubicBezTo>
                <a:lnTo>
                  <a:pt x="6798" y="13723"/>
                </a:lnTo>
                <a:lnTo>
                  <a:pt x="7602" y="11856"/>
                </a:lnTo>
                <a:lnTo>
                  <a:pt x="15647" y="11856"/>
                </a:lnTo>
                <a:cubicBezTo>
                  <a:pt x="16451" y="11856"/>
                  <a:pt x="17055" y="11409"/>
                  <a:pt x="17497" y="10800"/>
                </a:cubicBezTo>
                <a:lnTo>
                  <a:pt x="21399" y="3735"/>
                </a:lnTo>
                <a:cubicBezTo>
                  <a:pt x="21600" y="3532"/>
                  <a:pt x="21600" y="3532"/>
                  <a:pt x="21600" y="3329"/>
                </a:cubicBezTo>
                <a:cubicBezTo>
                  <a:pt x="21600" y="2517"/>
                  <a:pt x="21198" y="2071"/>
                  <a:pt x="20554" y="2071"/>
                </a:cubicBezTo>
                <a:lnTo>
                  <a:pt x="4545" y="2071"/>
                </a:lnTo>
                <a:lnTo>
                  <a:pt x="3701" y="0"/>
                </a:lnTo>
                <a:lnTo>
                  <a:pt x="0" y="0"/>
                </a:lnTo>
                <a:close/>
                <a:moveTo>
                  <a:pt x="17256" y="17256"/>
                </a:moveTo>
                <a:cubicBezTo>
                  <a:pt x="16049" y="17256"/>
                  <a:pt x="15003" y="18271"/>
                  <a:pt x="15003" y="19529"/>
                </a:cubicBezTo>
                <a:cubicBezTo>
                  <a:pt x="15003" y="20747"/>
                  <a:pt x="16049" y="21600"/>
                  <a:pt x="17256" y="21600"/>
                </a:cubicBezTo>
                <a:cubicBezTo>
                  <a:pt x="18503" y="21600"/>
                  <a:pt x="19347" y="20747"/>
                  <a:pt x="19347" y="19529"/>
                </a:cubicBezTo>
                <a:cubicBezTo>
                  <a:pt x="19347" y="18271"/>
                  <a:pt x="18503" y="17256"/>
                  <a:pt x="17256" y="17256"/>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217" name="Shape 217"/>
          <p:cNvSpPr/>
          <p:nvPr/>
        </p:nvSpPr>
        <p:spPr>
          <a:xfrm>
            <a:off x="12543742" y="7340584"/>
            <a:ext cx="4575467" cy="258694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18" name="Shape 218"/>
          <p:cNvSpPr/>
          <p:nvPr/>
        </p:nvSpPr>
        <p:spPr>
          <a:xfrm>
            <a:off x="13417946" y="2767675"/>
            <a:ext cx="2827057" cy="2827056"/>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grpSp>
        <p:nvGrpSpPr>
          <p:cNvPr id="221" name="Group 221"/>
          <p:cNvGrpSpPr/>
          <p:nvPr/>
        </p:nvGrpSpPr>
        <p:grpSpPr>
          <a:xfrm>
            <a:off x="13290194" y="10504691"/>
            <a:ext cx="3082562" cy="790600"/>
            <a:chOff x="0" y="0"/>
            <a:chExt cx="3082560" cy="790598"/>
          </a:xfrm>
        </p:grpSpPr>
        <p:sp>
          <p:nvSpPr>
            <p:cNvPr id="219" name="Shape 219"/>
            <p:cNvSpPr/>
            <p:nvPr/>
          </p:nvSpPr>
          <p:spPr>
            <a:xfrm>
              <a:off x="0" y="0"/>
              <a:ext cx="3082561" cy="790599"/>
            </a:xfrm>
            <a:prstGeom prst="roundRect">
              <a:avLst>
                <a:gd name="adj" fmla="val 50000"/>
              </a:avLst>
            </a:prstGeom>
            <a:noFill/>
            <a:ln w="38100" cap="flat">
              <a:solidFill>
                <a:srgbClr val="39394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20" name="Shape 220"/>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New Project</a:t>
              </a:r>
            </a:p>
          </p:txBody>
        </p:sp>
      </p:grpSp>
      <p:sp>
        <p:nvSpPr>
          <p:cNvPr id="222" name="Shape 222"/>
          <p:cNvSpPr/>
          <p:nvPr/>
        </p:nvSpPr>
        <p:spPr>
          <a:xfrm>
            <a:off x="12552351" y="6470142"/>
            <a:ext cx="4558247" cy="5461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223" name="Shape 223"/>
          <p:cNvSpPr/>
          <p:nvPr/>
        </p:nvSpPr>
        <p:spPr>
          <a:xfrm>
            <a:off x="14373857" y="3619818"/>
            <a:ext cx="973652" cy="8941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nvSpPr>
        <p:spPr>
          <a:xfrm>
            <a:off x="12056229" y="2129025"/>
            <a:ext cx="3878923"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226" name="Shape 226"/>
          <p:cNvSpPr/>
          <p:nvPr/>
        </p:nvSpPr>
        <p:spPr>
          <a:xfrm>
            <a:off x="12045196" y="2715983"/>
            <a:ext cx="9099674" cy="296953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227" name="Shape 227"/>
          <p:cNvSpPr/>
          <p:nvPr/>
        </p:nvSpPr>
        <p:spPr>
          <a:xfrm>
            <a:off x="12059535" y="6357655"/>
            <a:ext cx="10864838" cy="5398257"/>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a:t>
            </a:r>
          </a:p>
        </p:txBody>
      </p:sp>
      <p:sp>
        <p:nvSpPr>
          <p:cNvPr id="228" name="Shape 2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229" name="Shape 229"/>
          <p:cNvSpPr/>
          <p:nvPr/>
        </p:nvSpPr>
        <p:spPr>
          <a:xfrm>
            <a:off x="12079846" y="58691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30" name="Shape 230"/>
          <p:cNvSpPr/>
          <p:nvPr/>
        </p:nvSpPr>
        <p:spPr>
          <a:xfrm>
            <a:off x="2362400" y="-16264"/>
            <a:ext cx="7030802" cy="13748528"/>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grpSp>
        <p:nvGrpSpPr>
          <p:cNvPr id="235" name="Group 235"/>
          <p:cNvGrpSpPr/>
          <p:nvPr/>
        </p:nvGrpSpPr>
        <p:grpSpPr>
          <a:xfrm>
            <a:off x="14480092" y="2572729"/>
            <a:ext cx="8900355" cy="8900356"/>
            <a:chOff x="169971" y="169971"/>
            <a:chExt cx="8900354" cy="8900354"/>
          </a:xfrm>
        </p:grpSpPr>
        <p:graphicFrame>
          <p:nvGraphicFramePr>
            <p:cNvPr id="233" name="Chart 233"/>
            <p:cNvGraphicFramePr/>
            <p:nvPr/>
          </p:nvGraphicFramePr>
          <p:xfrm>
            <a:off x="169971" y="169971"/>
            <a:ext cx="8900356" cy="8900356"/>
          </p:xfrm>
          <a:graphic>
            <a:graphicData uri="http://schemas.openxmlformats.org/drawingml/2006/chart">
              <c:chart xmlns:c="http://schemas.openxmlformats.org/drawingml/2006/chart" xmlns:r="http://schemas.openxmlformats.org/officeDocument/2006/relationships" r:id="rId2"/>
            </a:graphicData>
          </a:graphic>
        </p:graphicFrame>
        <p:sp>
          <p:nvSpPr>
            <p:cNvPr id="234" name="Shape 234"/>
            <p:cNvSpPr/>
            <p:nvPr/>
          </p:nvSpPr>
          <p:spPr>
            <a:xfrm>
              <a:off x="820244" y="820244"/>
              <a:ext cx="7599810" cy="7599810"/>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38" name="Group 238"/>
          <p:cNvGrpSpPr/>
          <p:nvPr/>
        </p:nvGrpSpPr>
        <p:grpSpPr>
          <a:xfrm>
            <a:off x="15327484" y="3420122"/>
            <a:ext cx="7205570" cy="7205570"/>
            <a:chOff x="0" y="0"/>
            <a:chExt cx="7205568" cy="7205568"/>
          </a:xfrm>
        </p:grpSpPr>
        <p:graphicFrame>
          <p:nvGraphicFramePr>
            <p:cNvPr id="236" name="Chart 236"/>
            <p:cNvGraphicFramePr/>
            <p:nvPr/>
          </p:nvGraphicFramePr>
          <p:xfrm>
            <a:off x="0" y="0"/>
            <a:ext cx="7205569" cy="7205569"/>
          </p:xfrm>
          <a:graphic>
            <a:graphicData uri="http://schemas.openxmlformats.org/drawingml/2006/chart">
              <c:chart xmlns:c="http://schemas.openxmlformats.org/drawingml/2006/chart" xmlns:r="http://schemas.openxmlformats.org/officeDocument/2006/relationships" r:id="rId3"/>
            </a:graphicData>
          </a:graphic>
        </p:graphicFrame>
        <p:sp>
          <p:nvSpPr>
            <p:cNvPr id="237" name="Shape 237"/>
            <p:cNvSpPr/>
            <p:nvPr/>
          </p:nvSpPr>
          <p:spPr>
            <a:xfrm>
              <a:off x="639625" y="639625"/>
              <a:ext cx="5926319" cy="5926319"/>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41" name="Group 241"/>
          <p:cNvGrpSpPr/>
          <p:nvPr/>
        </p:nvGrpSpPr>
        <p:grpSpPr>
          <a:xfrm>
            <a:off x="16185987" y="4278624"/>
            <a:ext cx="5488565" cy="5488566"/>
            <a:chOff x="0" y="0"/>
            <a:chExt cx="5488564" cy="5488564"/>
          </a:xfrm>
        </p:grpSpPr>
        <p:graphicFrame>
          <p:nvGraphicFramePr>
            <p:cNvPr id="239" name="Chart 239"/>
            <p:cNvGraphicFramePr/>
            <p:nvPr/>
          </p:nvGraphicFramePr>
          <p:xfrm>
            <a:off x="0" y="0"/>
            <a:ext cx="5488565" cy="5488565"/>
          </p:xfrm>
          <a:graphic>
            <a:graphicData uri="http://schemas.openxmlformats.org/drawingml/2006/chart">
              <c:chart xmlns:c="http://schemas.openxmlformats.org/drawingml/2006/chart" xmlns:r="http://schemas.openxmlformats.org/officeDocument/2006/relationships" r:id="rId4"/>
            </a:graphicData>
          </a:graphic>
        </p:graphicFrame>
        <p:sp>
          <p:nvSpPr>
            <p:cNvPr id="240" name="Shape 240"/>
            <p:cNvSpPr/>
            <p:nvPr/>
          </p:nvSpPr>
          <p:spPr>
            <a:xfrm>
              <a:off x="598422" y="598422"/>
              <a:ext cx="4291721" cy="4291721"/>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44" name="Group 244"/>
          <p:cNvGrpSpPr/>
          <p:nvPr/>
        </p:nvGrpSpPr>
        <p:grpSpPr>
          <a:xfrm>
            <a:off x="16994646" y="5087284"/>
            <a:ext cx="3871246" cy="3871246"/>
            <a:chOff x="0" y="0"/>
            <a:chExt cx="3871245" cy="3871245"/>
          </a:xfrm>
        </p:grpSpPr>
        <p:graphicFrame>
          <p:nvGraphicFramePr>
            <p:cNvPr id="242" name="Chart 242"/>
            <p:cNvGraphicFramePr/>
            <p:nvPr/>
          </p:nvGraphicFramePr>
          <p:xfrm>
            <a:off x="0" y="0"/>
            <a:ext cx="3871246" cy="3871246"/>
          </p:xfrm>
          <a:graphic>
            <a:graphicData uri="http://schemas.openxmlformats.org/drawingml/2006/chart">
              <c:chart xmlns:c="http://schemas.openxmlformats.org/drawingml/2006/chart" xmlns:r="http://schemas.openxmlformats.org/officeDocument/2006/relationships" r:id="rId5"/>
            </a:graphicData>
          </a:graphic>
        </p:graphicFrame>
        <p:sp>
          <p:nvSpPr>
            <p:cNvPr id="243" name="Shape 243"/>
            <p:cNvSpPr/>
            <p:nvPr/>
          </p:nvSpPr>
          <p:spPr>
            <a:xfrm>
              <a:off x="551743" y="551743"/>
              <a:ext cx="2767760" cy="2767760"/>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sp>
        <p:nvSpPr>
          <p:cNvPr id="245" name="Shape 245"/>
          <p:cNvSpPr/>
          <p:nvPr/>
        </p:nvSpPr>
        <p:spPr>
          <a:xfrm>
            <a:off x="18626315" y="2578165"/>
            <a:ext cx="647364" cy="647364"/>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6" name="Shape 246"/>
          <p:cNvSpPr/>
          <p:nvPr/>
        </p:nvSpPr>
        <p:spPr>
          <a:xfrm>
            <a:off x="18626315" y="3428394"/>
            <a:ext cx="633746" cy="63374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7" name="Shape 247"/>
          <p:cNvSpPr/>
          <p:nvPr/>
        </p:nvSpPr>
        <p:spPr>
          <a:xfrm>
            <a:off x="18626315" y="4280584"/>
            <a:ext cx="598317" cy="598317"/>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8" name="Shape 248"/>
          <p:cNvSpPr/>
          <p:nvPr/>
        </p:nvSpPr>
        <p:spPr>
          <a:xfrm>
            <a:off x="18670674" y="5093111"/>
            <a:ext cx="545491" cy="545491"/>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9" name="Shape 249"/>
          <p:cNvSpPr/>
          <p:nvPr/>
        </p:nvSpPr>
        <p:spPr>
          <a:xfrm>
            <a:off x="19618940" y="8103012"/>
            <a:ext cx="545491" cy="545491"/>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0" name="Shape 250"/>
          <p:cNvSpPr/>
          <p:nvPr/>
        </p:nvSpPr>
        <p:spPr>
          <a:xfrm>
            <a:off x="18649508" y="9166914"/>
            <a:ext cx="600979" cy="600979"/>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1" name="Shape 251"/>
          <p:cNvSpPr/>
          <p:nvPr/>
        </p:nvSpPr>
        <p:spPr>
          <a:xfrm>
            <a:off x="15957215" y="8634614"/>
            <a:ext cx="633746" cy="63374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2" name="Shape 252"/>
          <p:cNvSpPr/>
          <p:nvPr/>
        </p:nvSpPr>
        <p:spPr>
          <a:xfrm>
            <a:off x="14484015" y="6691514"/>
            <a:ext cx="647363" cy="647363"/>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3" name="Shape 253"/>
          <p:cNvSpPr/>
          <p:nvPr/>
        </p:nvSpPr>
        <p:spPr>
          <a:xfrm>
            <a:off x="17539278" y="6631474"/>
            <a:ext cx="2796039" cy="1149468"/>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nSpc>
                <a:spcPct val="80000"/>
              </a:lnSpc>
              <a:defRPr sz="4500" b="1">
                <a:solidFill>
                  <a:srgbClr val="393941"/>
                </a:solidFill>
                <a:latin typeface="Montserrat-SemiBold"/>
                <a:ea typeface="Montserrat-SemiBold"/>
                <a:cs typeface="Montserrat-SemiBold"/>
                <a:sym typeface="Montserrat-SemiBold"/>
              </a:defRPr>
            </a:lvl1pPr>
          </a:lstStyle>
          <a:p>
            <a:r>
              <a:t>2016</a:t>
            </a:r>
          </a:p>
        </p:txBody>
      </p:sp>
      <p:sp>
        <p:nvSpPr>
          <p:cNvPr id="254" name="Shape 254"/>
          <p:cNvSpPr/>
          <p:nvPr/>
        </p:nvSpPr>
        <p:spPr>
          <a:xfrm>
            <a:off x="11509320" y="2679194"/>
            <a:ext cx="4213054" cy="18027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702" y="0"/>
                </a:lnTo>
                <a:lnTo>
                  <a:pt x="0" y="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5" name="Shape 255"/>
          <p:cNvSpPr/>
          <p:nvPr/>
        </p:nvSpPr>
        <p:spPr>
          <a:xfrm>
            <a:off x="11438826" y="1598800"/>
            <a:ext cx="3161095" cy="1140119"/>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+87%</a:t>
            </a:r>
          </a:p>
        </p:txBody>
      </p:sp>
      <p:sp>
        <p:nvSpPr>
          <p:cNvPr id="256" name="Shape 256"/>
          <p:cNvSpPr/>
          <p:nvPr/>
        </p:nvSpPr>
        <p:spPr>
          <a:xfrm>
            <a:off x="11509320" y="5541300"/>
            <a:ext cx="4237010" cy="7501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625" y="0"/>
                </a:lnTo>
                <a:lnTo>
                  <a:pt x="0" y="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7" name="Shape 257"/>
          <p:cNvSpPr/>
          <p:nvPr/>
        </p:nvSpPr>
        <p:spPr>
          <a:xfrm>
            <a:off x="11438826" y="4430191"/>
            <a:ext cx="3161095" cy="110563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+68%</a:t>
            </a:r>
          </a:p>
        </p:txBody>
      </p:sp>
      <p:sp>
        <p:nvSpPr>
          <p:cNvPr id="258" name="Shape 258"/>
          <p:cNvSpPr/>
          <p:nvPr/>
        </p:nvSpPr>
        <p:spPr>
          <a:xfrm>
            <a:off x="11509320" y="7266895"/>
            <a:ext cx="5015396" cy="110383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510" y="21600"/>
                </a:lnTo>
                <a:lnTo>
                  <a:pt x="0" y="2160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59" name="Shape 259"/>
          <p:cNvSpPr/>
          <p:nvPr/>
        </p:nvSpPr>
        <p:spPr>
          <a:xfrm>
            <a:off x="11438826" y="7285955"/>
            <a:ext cx="3161095" cy="1140118"/>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+50%</a:t>
            </a:r>
          </a:p>
        </p:txBody>
      </p:sp>
      <p:sp>
        <p:nvSpPr>
          <p:cNvPr id="260" name="Shape 260"/>
          <p:cNvSpPr/>
          <p:nvPr/>
        </p:nvSpPr>
        <p:spPr>
          <a:xfrm>
            <a:off x="11509320" y="7652584"/>
            <a:ext cx="5936849" cy="35383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24" y="21600"/>
                </a:lnTo>
                <a:lnTo>
                  <a:pt x="0" y="21600"/>
                </a:lnTo>
              </a:path>
            </a:pathLst>
          </a:custGeom>
          <a:ln w="38100">
            <a:solidFill>
              <a:srgbClr val="A6A7AC"/>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261" name="Shape 261"/>
          <p:cNvSpPr/>
          <p:nvPr/>
        </p:nvSpPr>
        <p:spPr>
          <a:xfrm>
            <a:off x="11438826" y="10103618"/>
            <a:ext cx="3161095" cy="1140119"/>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t>+43%</a:t>
            </a:r>
          </a:p>
        </p:txBody>
      </p:sp>
      <p:grpSp>
        <p:nvGrpSpPr>
          <p:cNvPr id="264" name="Group 264"/>
          <p:cNvGrpSpPr/>
          <p:nvPr/>
        </p:nvGrpSpPr>
        <p:grpSpPr>
          <a:xfrm>
            <a:off x="11514711" y="2926030"/>
            <a:ext cx="1993325" cy="653272"/>
            <a:chOff x="544618" y="68664"/>
            <a:chExt cx="1993324" cy="653270"/>
          </a:xfrm>
        </p:grpSpPr>
        <p:sp>
          <p:nvSpPr>
            <p:cNvPr id="262" name="Shape 262"/>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3" name="Shape 263"/>
            <p:cNvSpPr/>
            <p:nvPr/>
          </p:nvSpPr>
          <p:spPr>
            <a:xfrm>
              <a:off x="728384" y="217499"/>
              <a:ext cx="1651194"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#1</a:t>
              </a:r>
            </a:p>
          </p:txBody>
        </p:sp>
      </p:grpSp>
      <p:grpSp>
        <p:nvGrpSpPr>
          <p:cNvPr id="267" name="Group 267"/>
          <p:cNvGrpSpPr/>
          <p:nvPr/>
        </p:nvGrpSpPr>
        <p:grpSpPr>
          <a:xfrm>
            <a:off x="11514711" y="5801651"/>
            <a:ext cx="1993325" cy="653271"/>
            <a:chOff x="544618" y="68664"/>
            <a:chExt cx="1993324" cy="653270"/>
          </a:xfrm>
        </p:grpSpPr>
        <p:sp>
          <p:nvSpPr>
            <p:cNvPr id="265" name="Shape 265"/>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6" name="Shape 266"/>
            <p:cNvSpPr/>
            <p:nvPr/>
          </p:nvSpPr>
          <p:spPr>
            <a:xfrm>
              <a:off x="728384" y="217499"/>
              <a:ext cx="1651194"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#2</a:t>
              </a:r>
            </a:p>
          </p:txBody>
        </p:sp>
      </p:grpSp>
      <p:grpSp>
        <p:nvGrpSpPr>
          <p:cNvPr id="270" name="Group 270"/>
          <p:cNvGrpSpPr/>
          <p:nvPr/>
        </p:nvGrpSpPr>
        <p:grpSpPr>
          <a:xfrm>
            <a:off x="11514711" y="8629050"/>
            <a:ext cx="1993325" cy="653272"/>
            <a:chOff x="544618" y="68664"/>
            <a:chExt cx="1993324" cy="653270"/>
          </a:xfrm>
        </p:grpSpPr>
        <p:sp>
          <p:nvSpPr>
            <p:cNvPr id="268" name="Shape 268"/>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69" name="Shape 269"/>
            <p:cNvSpPr/>
            <p:nvPr/>
          </p:nvSpPr>
          <p:spPr>
            <a:xfrm>
              <a:off x="728384" y="217499"/>
              <a:ext cx="1651194"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#3</a:t>
              </a:r>
            </a:p>
          </p:txBody>
        </p:sp>
      </p:grpSp>
      <p:grpSp>
        <p:nvGrpSpPr>
          <p:cNvPr id="273" name="Group 273"/>
          <p:cNvGrpSpPr/>
          <p:nvPr/>
        </p:nvGrpSpPr>
        <p:grpSpPr>
          <a:xfrm>
            <a:off x="11514711" y="11456450"/>
            <a:ext cx="1993325" cy="653272"/>
            <a:chOff x="544618" y="68664"/>
            <a:chExt cx="1993324" cy="653270"/>
          </a:xfrm>
        </p:grpSpPr>
        <p:sp>
          <p:nvSpPr>
            <p:cNvPr id="271" name="Shape 271"/>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72" name="Shape 272"/>
            <p:cNvSpPr/>
            <p:nvPr/>
          </p:nvSpPr>
          <p:spPr>
            <a:xfrm>
              <a:off x="728384" y="217499"/>
              <a:ext cx="1651194"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t>Step #4</a:t>
              </a:r>
            </a:p>
          </p:txBody>
        </p:sp>
      </p:grpSp>
      <p:sp>
        <p:nvSpPr>
          <p:cNvPr id="274" name="Shape 274"/>
          <p:cNvSpPr/>
          <p:nvPr/>
        </p:nvSpPr>
        <p:spPr>
          <a:xfrm>
            <a:off x="2188415" y="2357625"/>
            <a:ext cx="3878923"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275" name="Shape 275"/>
          <p:cNvSpPr/>
          <p:nvPr/>
        </p:nvSpPr>
        <p:spPr>
          <a:xfrm>
            <a:off x="2177382" y="2944583"/>
            <a:ext cx="7143492" cy="2745017"/>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276" name="Shape 276"/>
          <p:cNvSpPr/>
          <p:nvPr/>
        </p:nvSpPr>
        <p:spPr>
          <a:xfrm>
            <a:off x="2191720" y="6586255"/>
            <a:ext cx="7205569" cy="455394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a:t>
            </a:r>
          </a:p>
        </p:txBody>
      </p:sp>
      <p:sp>
        <p:nvSpPr>
          <p:cNvPr id="277" name="Shape 277"/>
          <p:cNvSpPr/>
          <p:nvPr/>
        </p:nvSpPr>
        <p:spPr>
          <a:xfrm>
            <a:off x="2212032" y="60977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grpSp>
        <p:nvGrpSpPr>
          <p:cNvPr id="287" name="Group 287"/>
          <p:cNvGrpSpPr/>
          <p:nvPr/>
        </p:nvGrpSpPr>
        <p:grpSpPr>
          <a:xfrm>
            <a:off x="1770268" y="3006363"/>
            <a:ext cx="4575467" cy="8051408"/>
            <a:chOff x="0" y="0"/>
            <a:chExt cx="4575466" cy="8051406"/>
          </a:xfrm>
        </p:grpSpPr>
        <p:graphicFrame>
          <p:nvGraphicFramePr>
            <p:cNvPr id="280" name="Chart 280"/>
            <p:cNvGraphicFramePr/>
            <p:nvPr/>
          </p:nvGraphicFramePr>
          <p:xfrm>
            <a:off x="348271" y="0"/>
            <a:ext cx="3878924" cy="3878923"/>
          </p:xfrm>
          <a:graphic>
            <a:graphicData uri="http://schemas.openxmlformats.org/drawingml/2006/chart">
              <c:chart xmlns:c="http://schemas.openxmlformats.org/drawingml/2006/chart" xmlns:r="http://schemas.openxmlformats.org/officeDocument/2006/relationships" r:id="rId2"/>
            </a:graphicData>
          </a:graphic>
        </p:graphicFrame>
        <p:sp>
          <p:nvSpPr>
            <p:cNvPr id="281" name="Shape 281"/>
            <p:cNvSpPr/>
            <p:nvPr/>
          </p:nvSpPr>
          <p:spPr>
            <a:xfrm>
              <a:off x="663196" y="314925"/>
              <a:ext cx="3249074" cy="3249073"/>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284" name="Group 284"/>
            <p:cNvGrpSpPr/>
            <p:nvPr/>
          </p:nvGrpSpPr>
          <p:grpSpPr>
            <a:xfrm>
              <a:off x="1035190" y="656919"/>
              <a:ext cx="2505086" cy="2505087"/>
              <a:chOff x="0" y="0"/>
              <a:chExt cx="2505085" cy="2505085"/>
            </a:xfrm>
          </p:grpSpPr>
          <p:sp>
            <p:nvSpPr>
              <p:cNvPr id="282" name="Shape 282"/>
              <p:cNvSpPr/>
              <p:nvPr/>
            </p:nvSpPr>
            <p:spPr>
              <a:xfrm>
                <a:off x="0" y="0"/>
                <a:ext cx="2505086" cy="2505086"/>
              </a:xfrm>
              <a:prstGeom prst="ellipse">
                <a:avLst/>
              </a:prstGeom>
              <a:solidFill>
                <a:srgbClr val="393941"/>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283" name="Shape 283"/>
              <p:cNvSpPr/>
              <p:nvPr/>
            </p:nvSpPr>
            <p:spPr>
              <a:xfrm>
                <a:off x="959578" y="759681"/>
                <a:ext cx="630944" cy="828173"/>
              </a:xfrm>
              <a:custGeom>
                <a:avLst/>
                <a:gdLst/>
                <a:ahLst/>
                <a:cxnLst>
                  <a:cxn ang="0">
                    <a:pos x="wd2" y="hd2"/>
                  </a:cxn>
                  <a:cxn ang="5400000">
                    <a:pos x="wd2" y="hd2"/>
                  </a:cxn>
                  <a:cxn ang="10800000">
                    <a:pos x="wd2" y="hd2"/>
                  </a:cxn>
                  <a:cxn ang="16200000">
                    <a:pos x="wd2" y="hd2"/>
                  </a:cxn>
                </a:cxnLst>
                <a:rect l="0" t="0"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rgbClr val="F4F5F7"/>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
          <p:nvSpPr>
            <p:cNvPr id="285" name="Shape 285"/>
            <p:cNvSpPr/>
            <p:nvPr/>
          </p:nvSpPr>
          <p:spPr>
            <a:xfrm>
              <a:off x="0" y="5464466"/>
              <a:ext cx="4575467" cy="258694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86" name="Shape 286"/>
            <p:cNvSpPr/>
            <p:nvPr/>
          </p:nvSpPr>
          <p:spPr>
            <a:xfrm>
              <a:off x="8609" y="4594024"/>
              <a:ext cx="4558248"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pSp>
      <p:graphicFrame>
        <p:nvGraphicFramePr>
          <p:cNvPr id="288" name="Chart 288"/>
          <p:cNvGraphicFramePr/>
          <p:nvPr/>
        </p:nvGraphicFramePr>
        <p:xfrm>
          <a:off x="7602796" y="3006363"/>
          <a:ext cx="3878923" cy="3878924"/>
        </p:xfrm>
        <a:graphic>
          <a:graphicData uri="http://schemas.openxmlformats.org/drawingml/2006/chart">
            <c:chart xmlns:c="http://schemas.openxmlformats.org/drawingml/2006/chart" xmlns:r="http://schemas.openxmlformats.org/officeDocument/2006/relationships" r:id="rId3"/>
          </a:graphicData>
        </a:graphic>
      </p:graphicFrame>
      <p:sp>
        <p:nvSpPr>
          <p:cNvPr id="289" name="Shape 289"/>
          <p:cNvSpPr/>
          <p:nvPr/>
        </p:nvSpPr>
        <p:spPr>
          <a:xfrm>
            <a:off x="7917721" y="3321289"/>
            <a:ext cx="3249073" cy="3249073"/>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0" name="Shape 290"/>
          <p:cNvSpPr/>
          <p:nvPr/>
        </p:nvSpPr>
        <p:spPr>
          <a:xfrm>
            <a:off x="8289714"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1" name="Shape 291"/>
          <p:cNvSpPr/>
          <p:nvPr/>
        </p:nvSpPr>
        <p:spPr>
          <a:xfrm>
            <a:off x="7254524" y="8470830"/>
            <a:ext cx="4575467" cy="258694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92" name="Shape 292"/>
          <p:cNvSpPr/>
          <p:nvPr/>
        </p:nvSpPr>
        <p:spPr>
          <a:xfrm>
            <a:off x="7263134" y="7600388"/>
            <a:ext cx="4558248" cy="5461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aphicFrame>
        <p:nvGraphicFramePr>
          <p:cNvPr id="293" name="Chart 293"/>
          <p:cNvGraphicFramePr/>
          <p:nvPr/>
        </p:nvGraphicFramePr>
        <p:xfrm>
          <a:off x="13087052" y="3006363"/>
          <a:ext cx="3878923" cy="3878924"/>
        </p:xfrm>
        <a:graphic>
          <a:graphicData uri="http://schemas.openxmlformats.org/drawingml/2006/chart">
            <c:chart xmlns:c="http://schemas.openxmlformats.org/drawingml/2006/chart" xmlns:r="http://schemas.openxmlformats.org/officeDocument/2006/relationships" r:id="rId4"/>
          </a:graphicData>
        </a:graphic>
      </p:graphicFrame>
      <p:sp>
        <p:nvSpPr>
          <p:cNvPr id="294" name="Shape 294"/>
          <p:cNvSpPr/>
          <p:nvPr/>
        </p:nvSpPr>
        <p:spPr>
          <a:xfrm>
            <a:off x="13401977" y="3321289"/>
            <a:ext cx="3249073" cy="3249073"/>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5" name="Shape 295"/>
          <p:cNvSpPr/>
          <p:nvPr/>
        </p:nvSpPr>
        <p:spPr>
          <a:xfrm>
            <a:off x="13773971"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6" name="Shape 296"/>
          <p:cNvSpPr/>
          <p:nvPr/>
        </p:nvSpPr>
        <p:spPr>
          <a:xfrm>
            <a:off x="12738781" y="8470830"/>
            <a:ext cx="4575467" cy="258694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297" name="Shape 297"/>
          <p:cNvSpPr/>
          <p:nvPr/>
        </p:nvSpPr>
        <p:spPr>
          <a:xfrm>
            <a:off x="12747390" y="7600388"/>
            <a:ext cx="4558248" cy="5461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graphicFrame>
        <p:nvGraphicFramePr>
          <p:cNvPr id="298" name="Chart 298"/>
          <p:cNvGraphicFramePr/>
          <p:nvPr/>
        </p:nvGraphicFramePr>
        <p:xfrm>
          <a:off x="18571308" y="3006363"/>
          <a:ext cx="3878923" cy="3878924"/>
        </p:xfrm>
        <a:graphic>
          <a:graphicData uri="http://schemas.openxmlformats.org/drawingml/2006/chart">
            <c:chart xmlns:c="http://schemas.openxmlformats.org/drawingml/2006/chart" xmlns:r="http://schemas.openxmlformats.org/officeDocument/2006/relationships" r:id="rId5"/>
          </a:graphicData>
        </a:graphic>
      </p:graphicFrame>
      <p:sp>
        <p:nvSpPr>
          <p:cNvPr id="299" name="Shape 299"/>
          <p:cNvSpPr/>
          <p:nvPr/>
        </p:nvSpPr>
        <p:spPr>
          <a:xfrm>
            <a:off x="18886233" y="3321288"/>
            <a:ext cx="3249073" cy="3249074"/>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0" name="Shape 300"/>
          <p:cNvSpPr/>
          <p:nvPr/>
        </p:nvSpPr>
        <p:spPr>
          <a:xfrm>
            <a:off x="19258227"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1" name="Shape 301"/>
          <p:cNvSpPr/>
          <p:nvPr/>
        </p:nvSpPr>
        <p:spPr>
          <a:xfrm>
            <a:off x="18223036" y="8470830"/>
            <a:ext cx="4575467" cy="258694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 but also the leap into electronic typesetting, remaining essentially unchanged. It was popularised in the 1960s with</a:t>
            </a:r>
          </a:p>
        </p:txBody>
      </p:sp>
      <p:sp>
        <p:nvSpPr>
          <p:cNvPr id="302" name="Shape 302"/>
          <p:cNvSpPr/>
          <p:nvPr/>
        </p:nvSpPr>
        <p:spPr>
          <a:xfrm>
            <a:off x="18231646" y="7600388"/>
            <a:ext cx="4558248" cy="5461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Project Name</a:t>
            </a:r>
          </a:p>
        </p:txBody>
      </p:sp>
      <p:sp>
        <p:nvSpPr>
          <p:cNvPr id="303" name="Shape 303"/>
          <p:cNvSpPr/>
          <p:nvPr/>
        </p:nvSpPr>
        <p:spPr>
          <a:xfrm>
            <a:off x="20193133" y="4582354"/>
            <a:ext cx="682023" cy="682019"/>
          </a:xfrm>
          <a:custGeom>
            <a:avLst/>
            <a:gdLst/>
            <a:ahLst/>
            <a:cxnLst>
              <a:cxn ang="0">
                <a:pos x="wd2" y="hd2"/>
              </a:cxn>
              <a:cxn ang="5400000">
                <a:pos x="wd2" y="hd2"/>
              </a:cxn>
              <a:cxn ang="10800000">
                <a:pos x="wd2" y="hd2"/>
              </a:cxn>
              <a:cxn ang="16200000">
                <a:pos x="wd2" y="hd2"/>
              </a:cxn>
            </a:cxnLst>
            <a:rect l="0" t="0" r="r" b="b"/>
            <a:pathLst>
              <a:path w="21600" h="21600" extrusionOk="0">
                <a:moveTo>
                  <a:pt x="12150" y="7110"/>
                </a:moveTo>
                <a:lnTo>
                  <a:pt x="9630" y="7110"/>
                </a:lnTo>
                <a:lnTo>
                  <a:pt x="9630" y="9630"/>
                </a:lnTo>
                <a:lnTo>
                  <a:pt x="12150" y="9630"/>
                </a:lnTo>
                <a:lnTo>
                  <a:pt x="12150" y="7110"/>
                </a:lnTo>
                <a:close/>
                <a:moveTo>
                  <a:pt x="17010" y="7110"/>
                </a:moveTo>
                <a:lnTo>
                  <a:pt x="14445" y="7110"/>
                </a:lnTo>
                <a:lnTo>
                  <a:pt x="14445" y="9630"/>
                </a:lnTo>
                <a:lnTo>
                  <a:pt x="17010" y="9630"/>
                </a:lnTo>
                <a:lnTo>
                  <a:pt x="17010" y="7110"/>
                </a:lnTo>
                <a:close/>
                <a:moveTo>
                  <a:pt x="20430" y="14940"/>
                </a:moveTo>
                <a:cubicBezTo>
                  <a:pt x="19080" y="14940"/>
                  <a:pt x="17685" y="14715"/>
                  <a:pt x="16065" y="14265"/>
                </a:cubicBezTo>
                <a:cubicBezTo>
                  <a:pt x="15840" y="13995"/>
                  <a:pt x="15390" y="14265"/>
                  <a:pt x="14940" y="14490"/>
                </a:cubicBezTo>
                <a:lnTo>
                  <a:pt x="12375" y="17235"/>
                </a:lnTo>
                <a:cubicBezTo>
                  <a:pt x="8955" y="15390"/>
                  <a:pt x="6210" y="12645"/>
                  <a:pt x="4365" y="9180"/>
                </a:cubicBezTo>
                <a:lnTo>
                  <a:pt x="7110" y="6660"/>
                </a:lnTo>
                <a:cubicBezTo>
                  <a:pt x="7335" y="6210"/>
                  <a:pt x="7560" y="5715"/>
                  <a:pt x="7335" y="5265"/>
                </a:cubicBezTo>
                <a:cubicBezTo>
                  <a:pt x="6885" y="4140"/>
                  <a:pt x="6660" y="2520"/>
                  <a:pt x="6660" y="1125"/>
                </a:cubicBezTo>
                <a:cubicBezTo>
                  <a:pt x="6660" y="450"/>
                  <a:pt x="6210" y="0"/>
                  <a:pt x="5490" y="0"/>
                </a:cubicBezTo>
                <a:lnTo>
                  <a:pt x="1350" y="0"/>
                </a:lnTo>
                <a:cubicBezTo>
                  <a:pt x="450" y="0"/>
                  <a:pt x="0" y="450"/>
                  <a:pt x="0" y="1125"/>
                </a:cubicBezTo>
                <a:cubicBezTo>
                  <a:pt x="0" y="12420"/>
                  <a:pt x="9180" y="21600"/>
                  <a:pt x="20430" y="21600"/>
                </a:cubicBezTo>
                <a:cubicBezTo>
                  <a:pt x="21150" y="21600"/>
                  <a:pt x="21600" y="21150"/>
                  <a:pt x="21600" y="20475"/>
                </a:cubicBezTo>
                <a:lnTo>
                  <a:pt x="21600" y="16065"/>
                </a:lnTo>
                <a:cubicBezTo>
                  <a:pt x="21600" y="15390"/>
                  <a:pt x="21150" y="14940"/>
                  <a:pt x="20430" y="14940"/>
                </a:cubicBezTo>
                <a:close/>
                <a:moveTo>
                  <a:pt x="19305" y="7110"/>
                </a:moveTo>
                <a:lnTo>
                  <a:pt x="19305" y="9630"/>
                </a:lnTo>
                <a:lnTo>
                  <a:pt x="21600" y="9630"/>
                </a:lnTo>
                <a:lnTo>
                  <a:pt x="21600" y="7110"/>
                </a:lnTo>
                <a:lnTo>
                  <a:pt x="19305" y="7110"/>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04" name="Shape 304"/>
          <p:cNvSpPr/>
          <p:nvPr/>
        </p:nvSpPr>
        <p:spPr>
          <a:xfrm>
            <a:off x="9175273" y="4544733"/>
            <a:ext cx="763533" cy="757262"/>
          </a:xfrm>
          <a:custGeom>
            <a:avLst/>
            <a:gdLst/>
            <a:ahLst/>
            <a:cxnLst>
              <a:cxn ang="0">
                <a:pos x="wd2" y="hd2"/>
              </a:cxn>
              <a:cxn ang="5400000">
                <a:pos x="wd2" y="hd2"/>
              </a:cxn>
              <a:cxn ang="10800000">
                <a:pos x="wd2" y="hd2"/>
              </a:cxn>
              <a:cxn ang="16200000">
                <a:pos x="wd2" y="hd2"/>
              </a:cxn>
            </a:cxnLst>
            <a:rect l="0" t="0" r="r" b="b"/>
            <a:pathLst>
              <a:path w="21600" h="21600" extrusionOk="0">
                <a:moveTo>
                  <a:pt x="6597" y="17256"/>
                </a:moveTo>
                <a:cubicBezTo>
                  <a:pt x="5350" y="17256"/>
                  <a:pt x="4304" y="18271"/>
                  <a:pt x="4304" y="19529"/>
                </a:cubicBezTo>
                <a:cubicBezTo>
                  <a:pt x="4304" y="20747"/>
                  <a:pt x="5470" y="21600"/>
                  <a:pt x="6597" y="21600"/>
                </a:cubicBezTo>
                <a:cubicBezTo>
                  <a:pt x="7723" y="21600"/>
                  <a:pt x="8648" y="20747"/>
                  <a:pt x="8648" y="19529"/>
                </a:cubicBezTo>
                <a:cubicBezTo>
                  <a:pt x="8648" y="18271"/>
                  <a:pt x="7602" y="17256"/>
                  <a:pt x="6597" y="17256"/>
                </a:cubicBezTo>
                <a:close/>
                <a:moveTo>
                  <a:pt x="0" y="0"/>
                </a:moveTo>
                <a:lnTo>
                  <a:pt x="0" y="2071"/>
                </a:lnTo>
                <a:lnTo>
                  <a:pt x="2253" y="2071"/>
                </a:lnTo>
                <a:lnTo>
                  <a:pt x="6154" y="10394"/>
                </a:lnTo>
                <a:lnTo>
                  <a:pt x="4545" y="13074"/>
                </a:lnTo>
                <a:cubicBezTo>
                  <a:pt x="4545" y="13277"/>
                  <a:pt x="4304" y="13723"/>
                  <a:pt x="4304" y="14129"/>
                </a:cubicBezTo>
                <a:cubicBezTo>
                  <a:pt x="4304" y="15388"/>
                  <a:pt x="5350" y="16200"/>
                  <a:pt x="6597" y="16200"/>
                </a:cubicBezTo>
                <a:lnTo>
                  <a:pt x="19347" y="16200"/>
                </a:lnTo>
                <a:lnTo>
                  <a:pt x="19347" y="14129"/>
                </a:lnTo>
                <a:lnTo>
                  <a:pt x="6999" y="14129"/>
                </a:lnTo>
                <a:cubicBezTo>
                  <a:pt x="6798" y="14129"/>
                  <a:pt x="6798" y="13926"/>
                  <a:pt x="6798" y="13926"/>
                </a:cubicBezTo>
                <a:lnTo>
                  <a:pt x="6798" y="13723"/>
                </a:lnTo>
                <a:lnTo>
                  <a:pt x="7602" y="11856"/>
                </a:lnTo>
                <a:lnTo>
                  <a:pt x="15647" y="11856"/>
                </a:lnTo>
                <a:cubicBezTo>
                  <a:pt x="16451" y="11856"/>
                  <a:pt x="17055" y="11409"/>
                  <a:pt x="17497" y="10800"/>
                </a:cubicBezTo>
                <a:lnTo>
                  <a:pt x="21399" y="3735"/>
                </a:lnTo>
                <a:cubicBezTo>
                  <a:pt x="21600" y="3532"/>
                  <a:pt x="21600" y="3532"/>
                  <a:pt x="21600" y="3329"/>
                </a:cubicBezTo>
                <a:cubicBezTo>
                  <a:pt x="21600" y="2517"/>
                  <a:pt x="21198" y="2071"/>
                  <a:pt x="20554" y="2071"/>
                </a:cubicBezTo>
                <a:lnTo>
                  <a:pt x="4545" y="2071"/>
                </a:lnTo>
                <a:lnTo>
                  <a:pt x="3701" y="0"/>
                </a:lnTo>
                <a:lnTo>
                  <a:pt x="0" y="0"/>
                </a:lnTo>
                <a:close/>
                <a:moveTo>
                  <a:pt x="17256" y="17256"/>
                </a:moveTo>
                <a:cubicBezTo>
                  <a:pt x="16049" y="17256"/>
                  <a:pt x="15003" y="18271"/>
                  <a:pt x="15003" y="19529"/>
                </a:cubicBezTo>
                <a:cubicBezTo>
                  <a:pt x="15003" y="20747"/>
                  <a:pt x="16049" y="21600"/>
                  <a:pt x="17256" y="21600"/>
                </a:cubicBezTo>
                <a:cubicBezTo>
                  <a:pt x="18503" y="21600"/>
                  <a:pt x="19347" y="20747"/>
                  <a:pt x="19347" y="19529"/>
                </a:cubicBezTo>
                <a:cubicBezTo>
                  <a:pt x="19347" y="18271"/>
                  <a:pt x="18503" y="17256"/>
                  <a:pt x="17256" y="17256"/>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05" name="Shape 305"/>
          <p:cNvSpPr/>
          <p:nvPr/>
        </p:nvSpPr>
        <p:spPr>
          <a:xfrm>
            <a:off x="14647195" y="4440454"/>
            <a:ext cx="837547" cy="7691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
        <p:nvSpPr>
          <p:cNvPr id="308" name="Shape 308"/>
          <p:cNvSpPr/>
          <p:nvPr/>
        </p:nvSpPr>
        <p:spPr>
          <a:xfrm>
            <a:off x="-30390" y="3221283"/>
            <a:ext cx="24444781" cy="7049498"/>
          </a:xfrm>
          <a:prstGeom prst="rect">
            <a:avLst/>
          </a:prstGeom>
          <a:solidFill>
            <a:srgbClr val="40404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9" name="Shape 309"/>
          <p:cNvSpPr/>
          <p:nvPr/>
        </p:nvSpPr>
        <p:spPr>
          <a:xfrm>
            <a:off x="10175588" y="3127415"/>
            <a:ext cx="4032824" cy="7365184"/>
          </a:xfrm>
          <a:prstGeom prst="rect">
            <a:avLst/>
          </a:prstGeom>
          <a:solidFill>
            <a:srgbClr val="A6AAA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pic>
        <p:nvPicPr>
          <p:cNvPr id="310" name="Phone_gold.png"/>
          <p:cNvPicPr>
            <a:picLocks noChangeAspect="1"/>
          </p:cNvPicPr>
          <p:nvPr/>
        </p:nvPicPr>
        <p:blipFill>
          <a:blip r:embed="rId2">
            <a:extLst/>
          </a:blip>
          <a:stretch>
            <a:fillRect/>
          </a:stretch>
        </p:blipFill>
        <p:spPr>
          <a:xfrm>
            <a:off x="9596918" y="1852875"/>
            <a:ext cx="5190164" cy="9786314"/>
          </a:xfrm>
          <a:prstGeom prst="rect">
            <a:avLst/>
          </a:prstGeom>
          <a:ln w="3175">
            <a:miter lim="400000"/>
          </a:ln>
        </p:spPr>
      </p:pic>
      <p:sp>
        <p:nvSpPr>
          <p:cNvPr id="311" name="Shape 311"/>
          <p:cNvSpPr/>
          <p:nvPr/>
        </p:nvSpPr>
        <p:spPr>
          <a:xfrm>
            <a:off x="3032883" y="4898318"/>
            <a:ext cx="5794649" cy="1683927"/>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12" name="Shape 312"/>
          <p:cNvSpPr/>
          <p:nvPr/>
        </p:nvSpPr>
        <p:spPr>
          <a:xfrm>
            <a:off x="1890969" y="4145755"/>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3" name="Shape 313"/>
          <p:cNvSpPr/>
          <p:nvPr/>
        </p:nvSpPr>
        <p:spPr>
          <a:xfrm>
            <a:off x="3032883" y="4268203"/>
            <a:ext cx="839852" cy="546101"/>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YES</a:t>
            </a:r>
          </a:p>
        </p:txBody>
      </p:sp>
      <p:sp>
        <p:nvSpPr>
          <p:cNvPr id="314" name="Shape 314"/>
          <p:cNvSpPr/>
          <p:nvPr/>
        </p:nvSpPr>
        <p:spPr>
          <a:xfrm>
            <a:off x="3032883" y="7816277"/>
            <a:ext cx="5794649" cy="1683927"/>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15" name="Shape 315"/>
          <p:cNvSpPr/>
          <p:nvPr/>
        </p:nvSpPr>
        <p:spPr>
          <a:xfrm>
            <a:off x="1890969" y="7063714"/>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6" name="Shape 316"/>
          <p:cNvSpPr/>
          <p:nvPr/>
        </p:nvSpPr>
        <p:spPr>
          <a:xfrm>
            <a:off x="3032883" y="7186162"/>
            <a:ext cx="839852" cy="546101"/>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YES</a:t>
            </a:r>
          </a:p>
        </p:txBody>
      </p:sp>
      <p:sp>
        <p:nvSpPr>
          <p:cNvPr id="317" name="Shape 317"/>
          <p:cNvSpPr/>
          <p:nvPr/>
        </p:nvSpPr>
        <p:spPr>
          <a:xfrm>
            <a:off x="2117344" y="4398740"/>
            <a:ext cx="375337" cy="285027"/>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18" name="Shape 318"/>
          <p:cNvSpPr/>
          <p:nvPr/>
        </p:nvSpPr>
        <p:spPr>
          <a:xfrm>
            <a:off x="2117344" y="7316699"/>
            <a:ext cx="375337" cy="285028"/>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19" name="Shape 319"/>
          <p:cNvSpPr/>
          <p:nvPr/>
        </p:nvSpPr>
        <p:spPr>
          <a:xfrm>
            <a:off x="16698382" y="4885345"/>
            <a:ext cx="5794649" cy="1683927"/>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20" name="Shape 320"/>
          <p:cNvSpPr/>
          <p:nvPr/>
        </p:nvSpPr>
        <p:spPr>
          <a:xfrm>
            <a:off x="15556469" y="413278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1" name="Shape 321"/>
          <p:cNvSpPr/>
          <p:nvPr/>
        </p:nvSpPr>
        <p:spPr>
          <a:xfrm>
            <a:off x="16698382" y="4255230"/>
            <a:ext cx="696215" cy="546101"/>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NO</a:t>
            </a:r>
          </a:p>
        </p:txBody>
      </p:sp>
      <p:sp>
        <p:nvSpPr>
          <p:cNvPr id="322" name="Shape 322"/>
          <p:cNvSpPr/>
          <p:nvPr/>
        </p:nvSpPr>
        <p:spPr>
          <a:xfrm>
            <a:off x="16698382" y="7803305"/>
            <a:ext cx="5794648" cy="1683927"/>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a:t>
            </a:r>
          </a:p>
        </p:txBody>
      </p:sp>
      <p:sp>
        <p:nvSpPr>
          <p:cNvPr id="323" name="Shape 323"/>
          <p:cNvSpPr/>
          <p:nvPr/>
        </p:nvSpPr>
        <p:spPr>
          <a:xfrm>
            <a:off x="15556469" y="705074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4" name="Shape 324"/>
          <p:cNvSpPr/>
          <p:nvPr/>
        </p:nvSpPr>
        <p:spPr>
          <a:xfrm>
            <a:off x="16698382" y="7173190"/>
            <a:ext cx="696215" cy="546101"/>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NO</a:t>
            </a:r>
          </a:p>
        </p:txBody>
      </p:sp>
      <p:sp>
        <p:nvSpPr>
          <p:cNvPr id="325" name="Shape 325"/>
          <p:cNvSpPr/>
          <p:nvPr/>
        </p:nvSpPr>
        <p:spPr>
          <a:xfrm>
            <a:off x="15838954" y="4402840"/>
            <a:ext cx="288514" cy="288516"/>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943" y="8593"/>
                </a:lnTo>
                <a:lnTo>
                  <a:pt x="2046" y="0"/>
                </a:lnTo>
                <a:lnTo>
                  <a:pt x="0" y="2089"/>
                </a:lnTo>
                <a:lnTo>
                  <a:pt x="8564" y="10634"/>
                </a:lnTo>
                <a:lnTo>
                  <a:pt x="0" y="19511"/>
                </a:lnTo>
                <a:lnTo>
                  <a:pt x="2046" y="21600"/>
                </a:lnTo>
                <a:lnTo>
                  <a:pt x="10943" y="13007"/>
                </a:lnTo>
                <a:lnTo>
                  <a:pt x="19554" y="21600"/>
                </a:lnTo>
                <a:lnTo>
                  <a:pt x="21600" y="19511"/>
                </a:lnTo>
                <a:lnTo>
                  <a:pt x="13036" y="10634"/>
                </a:lnTo>
                <a:lnTo>
                  <a:pt x="21600" y="2089"/>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26" name="Shape 326"/>
          <p:cNvSpPr/>
          <p:nvPr/>
        </p:nvSpPr>
        <p:spPr>
          <a:xfrm>
            <a:off x="15838954" y="7314682"/>
            <a:ext cx="288514" cy="288517"/>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943" y="8593"/>
                </a:lnTo>
                <a:lnTo>
                  <a:pt x="2046" y="0"/>
                </a:lnTo>
                <a:lnTo>
                  <a:pt x="0" y="2089"/>
                </a:lnTo>
                <a:lnTo>
                  <a:pt x="8564" y="10634"/>
                </a:lnTo>
                <a:lnTo>
                  <a:pt x="0" y="19511"/>
                </a:lnTo>
                <a:lnTo>
                  <a:pt x="2046" y="21600"/>
                </a:lnTo>
                <a:lnTo>
                  <a:pt x="10943" y="13007"/>
                </a:lnTo>
                <a:lnTo>
                  <a:pt x="19554" y="21600"/>
                </a:lnTo>
                <a:lnTo>
                  <a:pt x="21600" y="19511"/>
                </a:lnTo>
                <a:lnTo>
                  <a:pt x="13036" y="10634"/>
                </a:lnTo>
                <a:lnTo>
                  <a:pt x="21600" y="2089"/>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2120172" y="2129025"/>
            <a:ext cx="3878924"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62" name="Shape 62"/>
          <p:cNvSpPr/>
          <p:nvPr/>
        </p:nvSpPr>
        <p:spPr>
          <a:xfrm>
            <a:off x="2109140" y="2715983"/>
            <a:ext cx="9099673" cy="4464545"/>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63" name="Shape 63"/>
          <p:cNvSpPr/>
          <p:nvPr/>
        </p:nvSpPr>
        <p:spPr>
          <a:xfrm>
            <a:off x="2123478" y="6357655"/>
            <a:ext cx="11581297" cy="4907224"/>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a:t>
            </a:r>
          </a:p>
        </p:txBody>
      </p:sp>
      <p:sp>
        <p:nvSpPr>
          <p:cNvPr id="64" name="Shape 6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65" name="Shape 65"/>
          <p:cNvSpPr/>
          <p:nvPr/>
        </p:nvSpPr>
        <p:spPr>
          <a:xfrm>
            <a:off x="2143789" y="5869185"/>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4465255" y="2129025"/>
            <a:ext cx="3878923"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r">
              <a:defRPr sz="1800" cap="all" spc="360">
                <a:latin typeface="+mn-lt"/>
                <a:ea typeface="+mn-ea"/>
                <a:cs typeface="+mn-cs"/>
                <a:sym typeface="Montserrat-Regular"/>
              </a:defRPr>
            </a:lvl1pPr>
          </a:lstStyle>
          <a:p>
            <a:r>
              <a:t>demo slide</a:t>
            </a:r>
          </a:p>
        </p:txBody>
      </p:sp>
      <p:sp>
        <p:nvSpPr>
          <p:cNvPr id="68" name="Shape 68"/>
          <p:cNvSpPr/>
          <p:nvPr/>
        </p:nvSpPr>
        <p:spPr>
          <a:xfrm>
            <a:off x="1318828" y="2715983"/>
            <a:ext cx="7058538" cy="4464545"/>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r">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69" name="Shape 69"/>
          <p:cNvSpPr/>
          <p:nvPr/>
        </p:nvSpPr>
        <p:spPr>
          <a:xfrm>
            <a:off x="10662697" y="2675960"/>
            <a:ext cx="8510708" cy="6745587"/>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a:t>
            </a:r>
          </a:p>
        </p:txBody>
      </p:sp>
      <p:sp>
        <p:nvSpPr>
          <p:cNvPr id="70" name="Shape 7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71" name="Shape 71"/>
          <p:cNvSpPr/>
          <p:nvPr/>
        </p:nvSpPr>
        <p:spPr>
          <a:xfrm>
            <a:off x="7483211" y="58691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72" name="Shape 72"/>
          <p:cNvSpPr/>
          <p:nvPr/>
        </p:nvSpPr>
        <p:spPr>
          <a:xfrm>
            <a:off x="10708861" y="10251661"/>
            <a:ext cx="8418381" cy="3485222"/>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10708861" y="-41664"/>
            <a:ext cx="8418381" cy="13799327"/>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5" name="Shape 75"/>
          <p:cNvSpPr/>
          <p:nvPr/>
        </p:nvSpPr>
        <p:spPr>
          <a:xfrm>
            <a:off x="2127656" y="3409980"/>
            <a:ext cx="6279373" cy="7539172"/>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rPr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a:t>
            </a:r>
          </a:p>
        </p:txBody>
      </p:sp>
      <p:sp>
        <p:nvSpPr>
          <p:cNvPr id="76" name="Shape 7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2" name="Picture Placeholder 1"/>
          <p:cNvSpPr>
            <a:spLocks noGrp="1"/>
          </p:cNvSpPr>
          <p:nvPr>
            <p:ph type="pic" sz="quarter" idx="10"/>
          </p:nvPr>
        </p:nvSpPr>
        <p:spPr>
          <a:xfrm>
            <a:off x="13659070" y="3883111"/>
            <a:ext cx="9571734" cy="6592909"/>
          </a:xfrm>
          <a:solidFill>
            <a:schemeClr val="tx1"/>
          </a:solidFill>
        </p:spPr>
      </p:sp>
      <p:sp>
        <p:nvSpPr>
          <p:cNvPr id="78" name="Shape 78"/>
          <p:cNvSpPr/>
          <p:nvPr/>
        </p:nvSpPr>
        <p:spPr>
          <a:xfrm>
            <a:off x="10708861" y="-67064"/>
            <a:ext cx="8418381" cy="13799328"/>
          </a:xfrm>
          <a:prstGeom prst="rect">
            <a:avLst/>
          </a:pr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9" name="Shape 79"/>
          <p:cNvSpPr/>
          <p:nvPr/>
        </p:nvSpPr>
        <p:spPr>
          <a:xfrm flipH="1">
            <a:off x="1045064" y="12403712"/>
            <a:ext cx="1" cy="2620762"/>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82" name="Shape 82"/>
          <p:cNvSpPr/>
          <p:nvPr/>
        </p:nvSpPr>
        <p:spPr>
          <a:xfrm flipH="1">
            <a:off x="1045064" y="-357184"/>
            <a:ext cx="1" cy="5328019"/>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83" name="Shape 83"/>
          <p:cNvSpPr/>
          <p:nvPr/>
        </p:nvSpPr>
        <p:spPr>
          <a:xfrm>
            <a:off x="2120172" y="2205225"/>
            <a:ext cx="3878924"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84" name="Shape 84"/>
          <p:cNvSpPr/>
          <p:nvPr/>
        </p:nvSpPr>
        <p:spPr>
          <a:xfrm>
            <a:off x="2109140" y="2792183"/>
            <a:ext cx="9099673" cy="316884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t>Title text demo</a:t>
            </a:r>
          </a:p>
        </p:txBody>
      </p:sp>
      <p:grpSp>
        <p:nvGrpSpPr>
          <p:cNvPr id="89" name="Group 89"/>
          <p:cNvGrpSpPr/>
          <p:nvPr/>
        </p:nvGrpSpPr>
        <p:grpSpPr>
          <a:xfrm>
            <a:off x="2163066" y="6645538"/>
            <a:ext cx="9605934" cy="2232745"/>
            <a:chOff x="0" y="0"/>
            <a:chExt cx="9605933" cy="2232744"/>
          </a:xfrm>
        </p:grpSpPr>
        <p:sp>
          <p:nvSpPr>
            <p:cNvPr id="85" name="Shape 85"/>
            <p:cNvSpPr/>
            <p:nvPr/>
          </p:nvSpPr>
          <p:spPr>
            <a:xfrm>
              <a:off x="1141914" y="752562"/>
              <a:ext cx="8464020" cy="14801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p>
              <a:r>
                <a:t>Lorem Ipsum is simply dummy text of the printing and typesetting industry. Lorem Ipsum has been the industry's standard dummy text ever since the 1500s, when an unknown printer took a galley</a:t>
              </a:r>
            </a:p>
          </p:txBody>
        </p:sp>
        <p:sp>
          <p:nvSpPr>
            <p:cNvPr id="86" name="Shape 86"/>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87" name="Shape 87"/>
            <p:cNvSpPr/>
            <p:nvPr/>
          </p:nvSpPr>
          <p:spPr>
            <a:xfrm>
              <a:off x="275856" y="214033"/>
              <a:ext cx="301773" cy="349219"/>
            </a:xfrm>
            <a:custGeom>
              <a:avLst/>
              <a:gdLst/>
              <a:ahLst/>
              <a:cxnLst>
                <a:cxn ang="0">
                  <a:pos x="wd2" y="hd2"/>
                </a:cxn>
                <a:cxn ang="5400000">
                  <a:pos x="wd2" y="hd2"/>
                </a:cxn>
                <a:cxn ang="10800000">
                  <a:pos x="wd2" y="hd2"/>
                </a:cxn>
                <a:cxn ang="16200000">
                  <a:pos x="wd2" y="hd2"/>
                </a:cxn>
              </a:cxnLst>
              <a:rect l="0" t="0" r="r" b="b"/>
              <a:pathLst>
                <a:path w="21600" h="21600" extrusionOk="0">
                  <a:moveTo>
                    <a:pt x="14497" y="0"/>
                  </a:moveTo>
                  <a:lnTo>
                    <a:pt x="7103" y="0"/>
                  </a:lnTo>
                  <a:lnTo>
                    <a:pt x="7103" y="1998"/>
                  </a:lnTo>
                  <a:lnTo>
                    <a:pt x="14497" y="1998"/>
                  </a:lnTo>
                  <a:lnTo>
                    <a:pt x="14497" y="0"/>
                  </a:lnTo>
                  <a:close/>
                  <a:moveTo>
                    <a:pt x="9664" y="13484"/>
                  </a:moveTo>
                  <a:lnTo>
                    <a:pt x="11936" y="13484"/>
                  </a:lnTo>
                  <a:lnTo>
                    <a:pt x="11936" y="7117"/>
                  </a:lnTo>
                  <a:lnTo>
                    <a:pt x="9664" y="7117"/>
                  </a:lnTo>
                  <a:lnTo>
                    <a:pt x="9664" y="13484"/>
                  </a:lnTo>
                  <a:close/>
                  <a:moveTo>
                    <a:pt x="19087" y="6534"/>
                  </a:moveTo>
                  <a:lnTo>
                    <a:pt x="20923" y="5161"/>
                  </a:lnTo>
                  <a:cubicBezTo>
                    <a:pt x="20440" y="4578"/>
                    <a:pt x="19764" y="4162"/>
                    <a:pt x="19087" y="3579"/>
                  </a:cubicBezTo>
                  <a:lnTo>
                    <a:pt x="17444" y="5161"/>
                  </a:lnTo>
                  <a:cubicBezTo>
                    <a:pt x="15608" y="3746"/>
                    <a:pt x="13337" y="2955"/>
                    <a:pt x="10776" y="2955"/>
                  </a:cubicBezTo>
                  <a:cubicBezTo>
                    <a:pt x="4832" y="2955"/>
                    <a:pt x="0" y="7034"/>
                    <a:pt x="0" y="12277"/>
                  </a:cubicBezTo>
                  <a:cubicBezTo>
                    <a:pt x="0" y="17521"/>
                    <a:pt x="4832" y="21600"/>
                    <a:pt x="10776" y="21600"/>
                  </a:cubicBezTo>
                  <a:cubicBezTo>
                    <a:pt x="16768" y="21600"/>
                    <a:pt x="21600" y="17646"/>
                    <a:pt x="21600" y="12277"/>
                  </a:cubicBezTo>
                  <a:cubicBezTo>
                    <a:pt x="21600" y="10113"/>
                    <a:pt x="20682" y="8116"/>
                    <a:pt x="19087" y="6534"/>
                  </a:cubicBezTo>
                  <a:close/>
                  <a:moveTo>
                    <a:pt x="10776" y="19602"/>
                  </a:moveTo>
                  <a:cubicBezTo>
                    <a:pt x="5944" y="19602"/>
                    <a:pt x="2271" y="16356"/>
                    <a:pt x="2271" y="12277"/>
                  </a:cubicBezTo>
                  <a:cubicBezTo>
                    <a:pt x="2271" y="8240"/>
                    <a:pt x="6089" y="5161"/>
                    <a:pt x="10776" y="5161"/>
                  </a:cubicBezTo>
                  <a:cubicBezTo>
                    <a:pt x="15511" y="5161"/>
                    <a:pt x="19087" y="8240"/>
                    <a:pt x="19087" y="12277"/>
                  </a:cubicBezTo>
                  <a:cubicBezTo>
                    <a:pt x="19087" y="16356"/>
                    <a:pt x="15415" y="19602"/>
                    <a:pt x="10776" y="19602"/>
                  </a:cubicBezTo>
                  <a:close/>
                </a:path>
              </a:pathLst>
            </a:custGeom>
            <a:solidFill>
              <a:srgbClr val="393941"/>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88" name="Shape 88"/>
            <p:cNvSpPr/>
            <p:nvPr/>
          </p:nvSpPr>
          <p:spPr>
            <a:xfrm>
              <a:off x="1141914" y="122448"/>
              <a:ext cx="2979929"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grpSp>
      <p:sp>
        <p:nvSpPr>
          <p:cNvPr id="90" name="Shape 90"/>
          <p:cNvSpPr/>
          <p:nvPr/>
        </p:nvSpPr>
        <p:spPr>
          <a:xfrm>
            <a:off x="3304980" y="10138261"/>
            <a:ext cx="8464020" cy="1480182"/>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1" name="Shape 91"/>
          <p:cNvSpPr/>
          <p:nvPr/>
        </p:nvSpPr>
        <p:spPr>
          <a:xfrm>
            <a:off x="2163066" y="9385698"/>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2" name="Shape 92"/>
          <p:cNvSpPr/>
          <p:nvPr/>
        </p:nvSpPr>
        <p:spPr>
          <a:xfrm>
            <a:off x="3304980" y="9508146"/>
            <a:ext cx="2979929" cy="546101"/>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3" name="Shape 93"/>
          <p:cNvSpPr/>
          <p:nvPr/>
        </p:nvSpPr>
        <p:spPr>
          <a:xfrm>
            <a:off x="14484996" y="7409446"/>
            <a:ext cx="8464020" cy="1480182"/>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4" name="Shape 94"/>
          <p:cNvSpPr/>
          <p:nvPr/>
        </p:nvSpPr>
        <p:spPr>
          <a:xfrm>
            <a:off x="13343081" y="665688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5" name="Shape 95"/>
          <p:cNvSpPr/>
          <p:nvPr/>
        </p:nvSpPr>
        <p:spPr>
          <a:xfrm>
            <a:off x="14484996" y="6779331"/>
            <a:ext cx="2979929" cy="546101"/>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6" name="Shape 96"/>
          <p:cNvSpPr/>
          <p:nvPr/>
        </p:nvSpPr>
        <p:spPr>
          <a:xfrm>
            <a:off x="14484996" y="10149606"/>
            <a:ext cx="8464020" cy="1480182"/>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a:t>
            </a:r>
          </a:p>
        </p:txBody>
      </p:sp>
      <p:sp>
        <p:nvSpPr>
          <p:cNvPr id="97" name="Shape 97"/>
          <p:cNvSpPr/>
          <p:nvPr/>
        </p:nvSpPr>
        <p:spPr>
          <a:xfrm>
            <a:off x="13343081" y="939704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8" name="Shape 98"/>
          <p:cNvSpPr/>
          <p:nvPr/>
        </p:nvSpPr>
        <p:spPr>
          <a:xfrm>
            <a:off x="14484996" y="9519491"/>
            <a:ext cx="2979929" cy="546101"/>
          </a:xfrm>
          <a:prstGeom prst="rect">
            <a:avLst/>
          </a:prstGeom>
          <a:ln w="3175">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Demo title text</a:t>
            </a:r>
          </a:p>
        </p:txBody>
      </p:sp>
      <p:sp>
        <p:nvSpPr>
          <p:cNvPr id="99" name="Shape 99"/>
          <p:cNvSpPr/>
          <p:nvPr/>
        </p:nvSpPr>
        <p:spPr>
          <a:xfrm>
            <a:off x="13612395" y="9642451"/>
            <a:ext cx="289460" cy="302890"/>
          </a:xfrm>
          <a:custGeom>
            <a:avLst/>
            <a:gdLst/>
            <a:ahLst/>
            <a:cxnLst>
              <a:cxn ang="0">
                <a:pos x="wd2" y="hd2"/>
              </a:cxn>
              <a:cxn ang="5400000">
                <a:pos x="wd2" y="hd2"/>
              </a:cxn>
              <a:cxn ang="10800000">
                <a:pos x="wd2" y="hd2"/>
              </a:cxn>
              <a:cxn ang="16200000">
                <a:pos x="wd2" y="hd2"/>
              </a:cxn>
            </a:cxnLst>
            <a:rect l="0" t="0" r="r" b="b"/>
            <a:pathLst>
              <a:path w="21600" h="21600" extrusionOk="0">
                <a:moveTo>
                  <a:pt x="21600" y="15020"/>
                </a:moveTo>
                <a:lnTo>
                  <a:pt x="21600" y="12986"/>
                </a:lnTo>
                <a:lnTo>
                  <a:pt x="12524" y="7618"/>
                </a:lnTo>
                <a:lnTo>
                  <a:pt x="12524" y="1645"/>
                </a:lnTo>
                <a:cubicBezTo>
                  <a:pt x="12524" y="822"/>
                  <a:pt x="11662" y="0"/>
                  <a:pt x="10800" y="0"/>
                </a:cubicBezTo>
                <a:cubicBezTo>
                  <a:pt x="9938" y="0"/>
                  <a:pt x="9076" y="822"/>
                  <a:pt x="9076" y="1645"/>
                </a:cubicBezTo>
                <a:lnTo>
                  <a:pt x="9076" y="7618"/>
                </a:lnTo>
                <a:lnTo>
                  <a:pt x="0" y="12986"/>
                </a:lnTo>
                <a:lnTo>
                  <a:pt x="0" y="15020"/>
                </a:lnTo>
                <a:lnTo>
                  <a:pt x="9076" y="12337"/>
                </a:lnTo>
                <a:lnTo>
                  <a:pt x="9076" y="18310"/>
                </a:lnTo>
                <a:lnTo>
                  <a:pt x="6897" y="19955"/>
                </a:lnTo>
                <a:lnTo>
                  <a:pt x="6897" y="21600"/>
                </a:lnTo>
                <a:lnTo>
                  <a:pt x="10800" y="20604"/>
                </a:lnTo>
                <a:lnTo>
                  <a:pt x="14657" y="21600"/>
                </a:lnTo>
                <a:lnTo>
                  <a:pt x="14657" y="19955"/>
                </a:lnTo>
                <a:lnTo>
                  <a:pt x="12524" y="18310"/>
                </a:lnTo>
                <a:lnTo>
                  <a:pt x="12524" y="12337"/>
                </a:lnTo>
                <a:lnTo>
                  <a:pt x="21600" y="15020"/>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100" name="Shape 100"/>
          <p:cNvSpPr/>
          <p:nvPr/>
        </p:nvSpPr>
        <p:spPr>
          <a:xfrm>
            <a:off x="2454180" y="9618598"/>
            <a:ext cx="271257" cy="334176"/>
          </a:xfrm>
          <a:custGeom>
            <a:avLst/>
            <a:gdLst/>
            <a:ahLst/>
            <a:cxnLst>
              <a:cxn ang="0">
                <a:pos x="wd2" y="hd2"/>
              </a:cxn>
              <a:cxn ang="5400000">
                <a:pos x="wd2" y="hd2"/>
              </a:cxn>
              <a:cxn ang="10800000">
                <a:pos x="wd2" y="hd2"/>
              </a:cxn>
              <a:cxn ang="16200000">
                <a:pos x="wd2" y="hd2"/>
              </a:cxn>
            </a:cxnLst>
            <a:rect l="0" t="0" r="r" b="b"/>
            <a:pathLst>
              <a:path w="21600" h="21600" extrusionOk="0">
                <a:moveTo>
                  <a:pt x="10823" y="0"/>
                </a:moveTo>
                <a:cubicBezTo>
                  <a:pt x="4574" y="0"/>
                  <a:pt x="0" y="3958"/>
                  <a:pt x="0" y="8840"/>
                </a:cubicBezTo>
                <a:lnTo>
                  <a:pt x="0" y="15793"/>
                </a:lnTo>
                <a:cubicBezTo>
                  <a:pt x="0" y="17495"/>
                  <a:pt x="1358" y="18604"/>
                  <a:pt x="3442" y="18604"/>
                </a:cubicBezTo>
                <a:lnTo>
                  <a:pt x="7109" y="18604"/>
                </a:lnTo>
                <a:lnTo>
                  <a:pt x="7109" y="10911"/>
                </a:lnTo>
                <a:lnTo>
                  <a:pt x="2309" y="10911"/>
                </a:lnTo>
                <a:lnTo>
                  <a:pt x="2309" y="8840"/>
                </a:lnTo>
                <a:cubicBezTo>
                  <a:pt x="2309" y="5067"/>
                  <a:pt x="6068" y="2071"/>
                  <a:pt x="10823" y="2071"/>
                </a:cubicBezTo>
                <a:cubicBezTo>
                  <a:pt x="15532" y="2071"/>
                  <a:pt x="19064" y="5067"/>
                  <a:pt x="19064" y="8840"/>
                </a:cubicBezTo>
                <a:lnTo>
                  <a:pt x="19064" y="10911"/>
                </a:lnTo>
                <a:lnTo>
                  <a:pt x="14264" y="10911"/>
                </a:lnTo>
                <a:lnTo>
                  <a:pt x="14264" y="18604"/>
                </a:lnTo>
                <a:lnTo>
                  <a:pt x="19064" y="18604"/>
                </a:lnTo>
                <a:lnTo>
                  <a:pt x="19064" y="19751"/>
                </a:lnTo>
                <a:lnTo>
                  <a:pt x="10823" y="19751"/>
                </a:lnTo>
                <a:lnTo>
                  <a:pt x="10823" y="21600"/>
                </a:lnTo>
                <a:lnTo>
                  <a:pt x="17932" y="21600"/>
                </a:lnTo>
                <a:cubicBezTo>
                  <a:pt x="20015" y="21600"/>
                  <a:pt x="21600" y="20305"/>
                  <a:pt x="21600" y="18604"/>
                </a:cubicBezTo>
                <a:lnTo>
                  <a:pt x="21600" y="8840"/>
                </a:lnTo>
                <a:cubicBezTo>
                  <a:pt x="21600" y="3958"/>
                  <a:pt x="16800" y="0"/>
                  <a:pt x="10823" y="0"/>
                </a:cubicBez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101" name="Shape 101"/>
          <p:cNvSpPr/>
          <p:nvPr/>
        </p:nvSpPr>
        <p:spPr>
          <a:xfrm>
            <a:off x="13632141" y="6859106"/>
            <a:ext cx="275366" cy="41195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8573"/>
                  <a:pt x="20032" y="6514"/>
                  <a:pt x="17452" y="5130"/>
                </a:cubicBezTo>
                <a:lnTo>
                  <a:pt x="16187" y="0"/>
                </a:lnTo>
                <a:lnTo>
                  <a:pt x="5413" y="0"/>
                </a:lnTo>
                <a:lnTo>
                  <a:pt x="4097" y="5130"/>
                </a:lnTo>
                <a:cubicBezTo>
                  <a:pt x="1821" y="6514"/>
                  <a:pt x="0" y="8573"/>
                  <a:pt x="0" y="10800"/>
                </a:cubicBezTo>
                <a:cubicBezTo>
                  <a:pt x="0" y="13027"/>
                  <a:pt x="1821" y="15086"/>
                  <a:pt x="4097" y="16436"/>
                </a:cubicBezTo>
                <a:lnTo>
                  <a:pt x="5413" y="21600"/>
                </a:lnTo>
                <a:lnTo>
                  <a:pt x="16187" y="21600"/>
                </a:lnTo>
                <a:lnTo>
                  <a:pt x="17452" y="16436"/>
                </a:lnTo>
                <a:cubicBezTo>
                  <a:pt x="20032" y="15086"/>
                  <a:pt x="21600" y="13027"/>
                  <a:pt x="21600" y="10800"/>
                </a:cubicBezTo>
                <a:close/>
                <a:moveTo>
                  <a:pt x="2833" y="10800"/>
                </a:moveTo>
                <a:cubicBezTo>
                  <a:pt x="2833" y="7864"/>
                  <a:pt x="6424" y="5468"/>
                  <a:pt x="10775" y="5468"/>
                </a:cubicBezTo>
                <a:cubicBezTo>
                  <a:pt x="15176" y="5468"/>
                  <a:pt x="18767" y="7864"/>
                  <a:pt x="18767" y="10800"/>
                </a:cubicBezTo>
                <a:cubicBezTo>
                  <a:pt x="18767" y="13702"/>
                  <a:pt x="15176" y="16099"/>
                  <a:pt x="10775" y="16099"/>
                </a:cubicBezTo>
                <a:cubicBezTo>
                  <a:pt x="6424" y="16099"/>
                  <a:pt x="2833" y="13702"/>
                  <a:pt x="2833" y="10800"/>
                </a:cubicBezTo>
                <a:close/>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2143789" y="5364737"/>
            <a:ext cx="6174705" cy="4758761"/>
          </a:xfrm>
          <a:solidFill>
            <a:schemeClr val="tx1"/>
          </a:solidFill>
        </p:spPr>
      </p:sp>
      <p:sp>
        <p:nvSpPr>
          <p:cNvPr id="5" name="Picture Placeholder 4"/>
          <p:cNvSpPr>
            <a:spLocks noGrp="1"/>
          </p:cNvSpPr>
          <p:nvPr>
            <p:ph type="pic" sz="quarter" idx="13"/>
          </p:nvPr>
        </p:nvSpPr>
        <p:spPr>
          <a:xfrm>
            <a:off x="9103056" y="5364736"/>
            <a:ext cx="6167845" cy="4758761"/>
          </a:xfrm>
          <a:solidFill>
            <a:schemeClr val="tx1"/>
          </a:solidFill>
        </p:spPr>
      </p:sp>
      <p:sp>
        <p:nvSpPr>
          <p:cNvPr id="6" name="Picture Placeholder 5"/>
          <p:cNvSpPr>
            <a:spLocks noGrp="1"/>
          </p:cNvSpPr>
          <p:nvPr>
            <p:ph type="pic" sz="quarter" idx="14"/>
          </p:nvPr>
        </p:nvSpPr>
        <p:spPr>
          <a:xfrm>
            <a:off x="16091245" y="5364735"/>
            <a:ext cx="6186407" cy="4758761"/>
          </a:xfrm>
          <a:solidFill>
            <a:schemeClr val="tx1"/>
          </a:solidFill>
        </p:spPr>
      </p:sp>
      <p:sp>
        <p:nvSpPr>
          <p:cNvPr id="103" name="Shape 103"/>
          <p:cNvSpPr/>
          <p:nvPr/>
        </p:nvSpPr>
        <p:spPr>
          <a:xfrm>
            <a:off x="2120172" y="2129025"/>
            <a:ext cx="3878924"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104" name="Shape 104"/>
          <p:cNvSpPr/>
          <p:nvPr/>
        </p:nvSpPr>
        <p:spPr>
          <a:xfrm>
            <a:off x="2109140" y="2715983"/>
            <a:ext cx="12637477" cy="2276806"/>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105" name="Shape 105"/>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106" name="Shape 106"/>
          <p:cNvSpPr/>
          <p:nvPr/>
        </p:nvSpPr>
        <p:spPr>
          <a:xfrm>
            <a:off x="2143789" y="4421140"/>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10" name="Shape 110"/>
          <p:cNvSpPr/>
          <p:nvPr/>
        </p:nvSpPr>
        <p:spPr>
          <a:xfrm>
            <a:off x="2123478" y="10668730"/>
            <a:ext cx="6203627" cy="112237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a:t>
            </a:r>
          </a:p>
        </p:txBody>
      </p:sp>
      <p:sp>
        <p:nvSpPr>
          <p:cNvPr id="111" name="Shape 111"/>
          <p:cNvSpPr/>
          <p:nvPr/>
        </p:nvSpPr>
        <p:spPr>
          <a:xfrm>
            <a:off x="16091245" y="5364735"/>
            <a:ext cx="6186407" cy="4758761"/>
          </a:xfrm>
          <a:prstGeom prst="rect">
            <a:avLst/>
          </a:prstGeom>
          <a:solidFill>
            <a:srgbClr val="F56C2E">
              <a:alpha val="8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12" name="Shape 112"/>
          <p:cNvSpPr/>
          <p:nvPr/>
        </p:nvSpPr>
        <p:spPr>
          <a:xfrm>
            <a:off x="9103056" y="10668730"/>
            <a:ext cx="6203627" cy="112237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a:t>
            </a:r>
          </a:p>
        </p:txBody>
      </p:sp>
      <p:sp>
        <p:nvSpPr>
          <p:cNvPr id="113" name="Shape 113"/>
          <p:cNvSpPr/>
          <p:nvPr/>
        </p:nvSpPr>
        <p:spPr>
          <a:xfrm>
            <a:off x="16082635" y="10668730"/>
            <a:ext cx="6203627" cy="112237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stStyle>
          <a:p>
            <a:r>
              <a:t>Lorem Ipsum is simply dummy text of the printing and typesetting industry. Lorem Ipsum</a:t>
            </a:r>
          </a:p>
        </p:txBody>
      </p:sp>
      <p:sp>
        <p:nvSpPr>
          <p:cNvPr id="114" name="Shape 114"/>
          <p:cNvSpPr/>
          <p:nvPr/>
        </p:nvSpPr>
        <p:spPr>
          <a:xfrm>
            <a:off x="18620029" y="7182932"/>
            <a:ext cx="1128839" cy="1122373"/>
          </a:xfrm>
          <a:custGeom>
            <a:avLst/>
            <a:gdLst/>
            <a:ahLst/>
            <a:cxnLst>
              <a:cxn ang="0">
                <a:pos x="wd2" y="hd2"/>
              </a:cxn>
              <a:cxn ang="5400000">
                <a:pos x="wd2" y="hd2"/>
              </a:cxn>
              <a:cxn ang="10800000">
                <a:pos x="wd2" y="hd2"/>
              </a:cxn>
              <a:cxn ang="16200000">
                <a:pos x="wd2" y="hd2"/>
              </a:cxn>
            </a:cxnLst>
            <a:rect l="0" t="0" r="r" b="b"/>
            <a:pathLst>
              <a:path w="21600" h="21600" extrusionOk="0">
                <a:moveTo>
                  <a:pt x="11919" y="5393"/>
                </a:moveTo>
                <a:lnTo>
                  <a:pt x="9877" y="5393"/>
                </a:lnTo>
                <a:lnTo>
                  <a:pt x="9877" y="9769"/>
                </a:lnTo>
                <a:lnTo>
                  <a:pt x="5540" y="9769"/>
                </a:lnTo>
                <a:lnTo>
                  <a:pt x="5540" y="11831"/>
                </a:lnTo>
                <a:lnTo>
                  <a:pt x="9877" y="11831"/>
                </a:lnTo>
                <a:lnTo>
                  <a:pt x="9877" y="16207"/>
                </a:lnTo>
                <a:lnTo>
                  <a:pt x="11919" y="16207"/>
                </a:lnTo>
                <a:lnTo>
                  <a:pt x="11919" y="11831"/>
                </a:lnTo>
                <a:lnTo>
                  <a:pt x="16256" y="11831"/>
                </a:lnTo>
                <a:lnTo>
                  <a:pt x="16256" y="9769"/>
                </a:lnTo>
                <a:lnTo>
                  <a:pt x="11919" y="9769"/>
                </a:lnTo>
                <a:lnTo>
                  <a:pt x="11919" y="5393"/>
                </a:lnTo>
                <a:close/>
                <a:moveTo>
                  <a:pt x="10912" y="0"/>
                </a:moveTo>
                <a:cubicBezTo>
                  <a:pt x="4924" y="0"/>
                  <a:pt x="0" y="4772"/>
                  <a:pt x="0" y="10814"/>
                </a:cubicBezTo>
                <a:cubicBezTo>
                  <a:pt x="0" y="16828"/>
                  <a:pt x="4924" y="21600"/>
                  <a:pt x="10912" y="21600"/>
                </a:cubicBezTo>
                <a:cubicBezTo>
                  <a:pt x="16872" y="21600"/>
                  <a:pt x="21600" y="16828"/>
                  <a:pt x="21600" y="10814"/>
                </a:cubicBezTo>
                <a:cubicBezTo>
                  <a:pt x="21600" y="4772"/>
                  <a:pt x="16872" y="0"/>
                  <a:pt x="10912" y="0"/>
                </a:cubicBezTo>
                <a:close/>
                <a:moveTo>
                  <a:pt x="10912" y="19511"/>
                </a:moveTo>
                <a:cubicBezTo>
                  <a:pt x="6183" y="19511"/>
                  <a:pt x="2266" y="15586"/>
                  <a:pt x="2266" y="10814"/>
                </a:cubicBezTo>
                <a:cubicBezTo>
                  <a:pt x="2266" y="6014"/>
                  <a:pt x="6183" y="2089"/>
                  <a:pt x="10912" y="2089"/>
                </a:cubicBezTo>
                <a:cubicBezTo>
                  <a:pt x="15640" y="2089"/>
                  <a:pt x="19558" y="6014"/>
                  <a:pt x="19558" y="10814"/>
                </a:cubicBezTo>
                <a:cubicBezTo>
                  <a:pt x="19558" y="15586"/>
                  <a:pt x="15640" y="19511"/>
                  <a:pt x="10912" y="19511"/>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117" name="Shape 117"/>
          <p:cNvSpPr/>
          <p:nvPr/>
        </p:nvSpPr>
        <p:spPr>
          <a:xfrm>
            <a:off x="10252538" y="3147083"/>
            <a:ext cx="3878924"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t>demo slide</a:t>
            </a:r>
          </a:p>
        </p:txBody>
      </p:sp>
      <p:sp>
        <p:nvSpPr>
          <p:cNvPr id="118" name="Shape 118"/>
          <p:cNvSpPr/>
          <p:nvPr/>
        </p:nvSpPr>
        <p:spPr>
          <a:xfrm>
            <a:off x="5766002" y="3734041"/>
            <a:ext cx="12851996" cy="1785196"/>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ctr">
              <a:lnSpc>
                <a:spcPct val="80000"/>
              </a:lnSpc>
              <a:defRPr sz="10000" b="1">
                <a:solidFill>
                  <a:srgbClr val="F4F5F7"/>
                </a:solidFill>
                <a:latin typeface="Montserrat-SemiBold"/>
                <a:ea typeface="Montserrat-SemiBold"/>
                <a:cs typeface="Montserrat-SemiBold"/>
                <a:sym typeface="Montserrat-SemiBold"/>
              </a:defRPr>
            </a:lvl1pPr>
          </a:lstStyle>
          <a:p>
            <a:r>
              <a:t>Title text demo</a:t>
            </a:r>
          </a:p>
        </p:txBody>
      </p:sp>
      <p:sp>
        <p:nvSpPr>
          <p:cNvPr id="119" name="Shape 119"/>
          <p:cNvSpPr/>
          <p:nvPr/>
        </p:nvSpPr>
        <p:spPr>
          <a:xfrm>
            <a:off x="6401351" y="6020639"/>
            <a:ext cx="11581297" cy="362319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a:t>
            </a:r>
          </a:p>
        </p:txBody>
      </p:sp>
      <p:sp>
        <p:nvSpPr>
          <p:cNvPr id="120" name="Shape 120"/>
          <p:cNvSpPr/>
          <p:nvPr/>
        </p:nvSpPr>
        <p:spPr>
          <a:xfrm>
            <a:off x="11789350" y="5393182"/>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pSp>
        <p:nvGrpSpPr>
          <p:cNvPr id="123" name="Group 123"/>
          <p:cNvGrpSpPr/>
          <p:nvPr/>
        </p:nvGrpSpPr>
        <p:grpSpPr>
          <a:xfrm>
            <a:off x="10650719" y="10450035"/>
            <a:ext cx="3082562" cy="790599"/>
            <a:chOff x="0" y="0"/>
            <a:chExt cx="3082560" cy="790598"/>
          </a:xfrm>
        </p:grpSpPr>
        <p:sp>
          <p:nvSpPr>
            <p:cNvPr id="121" name="Shape 121"/>
            <p:cNvSpPr/>
            <p:nvPr/>
          </p:nvSpPr>
          <p:spPr>
            <a:xfrm>
              <a:off x="0" y="0"/>
              <a:ext cx="3082561" cy="790599"/>
            </a:xfrm>
            <a:prstGeom prst="roundRect">
              <a:avLst>
                <a:gd name="adj" fmla="val 50000"/>
              </a:avLst>
            </a:prstGeom>
            <a:solidFill>
              <a:srgbClr val="393941"/>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22" name="Shape 122"/>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126" name="Shape 126"/>
          <p:cNvSpPr/>
          <p:nvPr/>
        </p:nvSpPr>
        <p:spPr>
          <a:xfrm>
            <a:off x="4517" y="-8634"/>
            <a:ext cx="9956901" cy="137332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29" name="Shape 129"/>
          <p:cNvSpPr/>
          <p:nvPr/>
        </p:nvSpPr>
        <p:spPr>
          <a:xfrm>
            <a:off x="12737372" y="2230625"/>
            <a:ext cx="3878924" cy="355601"/>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t>demo slide</a:t>
            </a:r>
          </a:p>
        </p:txBody>
      </p:sp>
      <p:sp>
        <p:nvSpPr>
          <p:cNvPr id="130" name="Shape 130"/>
          <p:cNvSpPr/>
          <p:nvPr/>
        </p:nvSpPr>
        <p:spPr>
          <a:xfrm>
            <a:off x="12726340" y="2817583"/>
            <a:ext cx="9099673" cy="296953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t>Title text demo</a:t>
            </a:r>
          </a:p>
        </p:txBody>
      </p:sp>
      <p:sp>
        <p:nvSpPr>
          <p:cNvPr id="131" name="Shape 131"/>
          <p:cNvSpPr/>
          <p:nvPr/>
        </p:nvSpPr>
        <p:spPr>
          <a:xfrm>
            <a:off x="12740678" y="6459255"/>
            <a:ext cx="8513155" cy="4605896"/>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a:t>
            </a:r>
          </a:p>
        </p:txBody>
      </p:sp>
      <p:sp>
        <p:nvSpPr>
          <p:cNvPr id="132" name="Shape 132"/>
          <p:cNvSpPr/>
          <p:nvPr/>
        </p:nvSpPr>
        <p:spPr>
          <a:xfrm>
            <a:off x="12760990" y="59707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9" name="Picture Placeholder 8"/>
          <p:cNvSpPr>
            <a:spLocks noGrp="1"/>
          </p:cNvSpPr>
          <p:nvPr>
            <p:ph type="pic" sz="quarter" idx="17"/>
          </p:nvPr>
        </p:nvSpPr>
        <p:spPr>
          <a:xfrm>
            <a:off x="3004663" y="3561544"/>
            <a:ext cx="7207748" cy="6592909"/>
          </a:xfrm>
          <a:solidFill>
            <a:schemeClr val="tx1"/>
          </a:solidFill>
        </p:spPr>
      </p:sp>
      <p:sp>
        <p:nvSpPr>
          <p:cNvPr id="128" name="Shape 128"/>
          <p:cNvSpPr/>
          <p:nvPr/>
        </p:nvSpPr>
        <p:spPr>
          <a:xfrm>
            <a:off x="4517" y="-8635"/>
            <a:ext cx="9956901" cy="13733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grpSp>
        <p:nvGrpSpPr>
          <p:cNvPr id="142" name="Group 142"/>
          <p:cNvGrpSpPr/>
          <p:nvPr/>
        </p:nvGrpSpPr>
        <p:grpSpPr>
          <a:xfrm>
            <a:off x="2157488" y="2581954"/>
            <a:ext cx="6186406" cy="8552092"/>
            <a:chOff x="0" y="0"/>
            <a:chExt cx="6186405" cy="8552091"/>
          </a:xfrm>
        </p:grpSpPr>
        <p:sp>
          <p:nvSpPr>
            <p:cNvPr id="135" name="Shape 135"/>
            <p:cNvSpPr/>
            <p:nvPr/>
          </p:nvSpPr>
          <p:spPr>
            <a:xfrm>
              <a:off x="647715" y="3735921"/>
              <a:ext cx="4890976" cy="222232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36" name="Shape 136"/>
            <p:cNvSpPr/>
            <p:nvPr/>
          </p:nvSpPr>
          <p:spPr>
            <a:xfrm>
              <a:off x="0" y="0"/>
              <a:ext cx="6186406" cy="8552092"/>
            </a:xfrm>
            <a:prstGeom prst="rect">
              <a:avLst/>
            </a:prstGeom>
            <a:noFill/>
            <a:ln w="508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39" name="Group 139"/>
            <p:cNvGrpSpPr/>
            <p:nvPr/>
          </p:nvGrpSpPr>
          <p:grpSpPr>
            <a:xfrm>
              <a:off x="1551922" y="6725080"/>
              <a:ext cx="3082562" cy="790600"/>
              <a:chOff x="0" y="0"/>
              <a:chExt cx="3082560" cy="790598"/>
            </a:xfrm>
          </p:grpSpPr>
          <p:sp>
            <p:nvSpPr>
              <p:cNvPr id="137" name="Shape 137"/>
              <p:cNvSpPr/>
              <p:nvPr/>
            </p:nvSpPr>
            <p:spPr>
              <a:xfrm>
                <a:off x="0" y="0"/>
                <a:ext cx="3082561" cy="790599"/>
              </a:xfrm>
              <a:prstGeom prst="roundRect">
                <a:avLst>
                  <a:gd name="adj" fmla="val 50000"/>
                </a:avLst>
              </a:prstGeom>
              <a:solidFill>
                <a:srgbClr val="F56C2E"/>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38" name="Shape 138"/>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40" name="Shape 140"/>
            <p:cNvSpPr/>
            <p:nvPr/>
          </p:nvSpPr>
          <p:spPr>
            <a:xfrm>
              <a:off x="2334875" y="979206"/>
              <a:ext cx="1516656" cy="1332837"/>
            </a:xfrm>
            <a:custGeom>
              <a:avLst/>
              <a:gdLst/>
              <a:ahLst/>
              <a:cxnLst>
                <a:cxn ang="0">
                  <a:pos x="wd2" y="hd2"/>
                </a:cxn>
                <a:cxn ang="5400000">
                  <a:pos x="wd2" y="hd2"/>
                </a:cxn>
                <a:cxn ang="10800000">
                  <a:pos x="wd2" y="hd2"/>
                </a:cxn>
                <a:cxn ang="16200000">
                  <a:pos x="wd2" y="hd2"/>
                </a:cxn>
              </a:cxnLst>
              <a:rect l="0" t="0" r="r" b="b"/>
              <a:pathLst>
                <a:path w="21600" h="21600" extrusionOk="0">
                  <a:moveTo>
                    <a:pt x="21046" y="13737"/>
                  </a:moveTo>
                  <a:lnTo>
                    <a:pt x="14163" y="0"/>
                  </a:lnTo>
                  <a:lnTo>
                    <a:pt x="7279" y="0"/>
                  </a:lnTo>
                  <a:lnTo>
                    <a:pt x="14163" y="13737"/>
                  </a:lnTo>
                  <a:lnTo>
                    <a:pt x="21046" y="13737"/>
                  </a:lnTo>
                  <a:close/>
                  <a:moveTo>
                    <a:pt x="8426" y="14822"/>
                  </a:moveTo>
                  <a:lnTo>
                    <a:pt x="4985" y="21600"/>
                  </a:lnTo>
                  <a:lnTo>
                    <a:pt x="18158" y="21600"/>
                  </a:lnTo>
                  <a:lnTo>
                    <a:pt x="21600" y="14822"/>
                  </a:lnTo>
                  <a:lnTo>
                    <a:pt x="8426" y="14822"/>
                  </a:lnTo>
                  <a:close/>
                  <a:moveTo>
                    <a:pt x="6488" y="1717"/>
                  </a:moveTo>
                  <a:lnTo>
                    <a:pt x="0" y="14822"/>
                  </a:lnTo>
                  <a:lnTo>
                    <a:pt x="3244" y="21600"/>
                  </a:lnTo>
                  <a:lnTo>
                    <a:pt x="9930" y="8495"/>
                  </a:lnTo>
                  <a:lnTo>
                    <a:pt x="6488" y="1717"/>
                  </a:lnTo>
                  <a:close/>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41" name="Shape 141"/>
            <p:cNvSpPr/>
            <p:nvPr/>
          </p:nvSpPr>
          <p:spPr>
            <a:xfrm>
              <a:off x="1274491" y="3043032"/>
              <a:ext cx="3637424"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grpSp>
        <p:nvGrpSpPr>
          <p:cNvPr id="150" name="Group 150"/>
          <p:cNvGrpSpPr/>
          <p:nvPr/>
        </p:nvGrpSpPr>
        <p:grpSpPr>
          <a:xfrm>
            <a:off x="9098797" y="2581954"/>
            <a:ext cx="6186407" cy="8552092"/>
            <a:chOff x="0" y="0"/>
            <a:chExt cx="6186405" cy="8552091"/>
          </a:xfrm>
        </p:grpSpPr>
        <p:sp>
          <p:nvSpPr>
            <p:cNvPr id="143" name="Shape 143"/>
            <p:cNvSpPr/>
            <p:nvPr/>
          </p:nvSpPr>
          <p:spPr>
            <a:xfrm>
              <a:off x="2402709" y="1016400"/>
              <a:ext cx="1406388" cy="1283849"/>
            </a:xfrm>
            <a:custGeom>
              <a:avLst/>
              <a:gdLst/>
              <a:ahLst/>
              <a:cxnLst>
                <a:cxn ang="0">
                  <a:pos x="wd2" y="hd2"/>
                </a:cxn>
                <a:cxn ang="5400000">
                  <a:pos x="wd2" y="hd2"/>
                </a:cxn>
                <a:cxn ang="10800000">
                  <a:pos x="wd2" y="hd2"/>
                </a:cxn>
                <a:cxn ang="16200000">
                  <a:pos x="wd2" y="hd2"/>
                </a:cxn>
              </a:cxnLst>
              <a:rect l="0" t="0" r="r" b="b"/>
              <a:pathLst>
                <a:path w="21600" h="21600" extrusionOk="0">
                  <a:moveTo>
                    <a:pt x="10885" y="21600"/>
                  </a:moveTo>
                  <a:lnTo>
                    <a:pt x="9269" y="20017"/>
                  </a:lnTo>
                  <a:cubicBezTo>
                    <a:pt x="3699" y="14617"/>
                    <a:pt x="0" y="10800"/>
                    <a:pt x="0" y="6284"/>
                  </a:cubicBezTo>
                  <a:cubicBezTo>
                    <a:pt x="0" y="2700"/>
                    <a:pt x="2679" y="0"/>
                    <a:pt x="5953" y="0"/>
                  </a:cubicBezTo>
                  <a:cubicBezTo>
                    <a:pt x="7824" y="0"/>
                    <a:pt x="9652" y="884"/>
                    <a:pt x="10885" y="2467"/>
                  </a:cubicBezTo>
                  <a:cubicBezTo>
                    <a:pt x="12118" y="884"/>
                    <a:pt x="13776" y="0"/>
                    <a:pt x="15647" y="0"/>
                  </a:cubicBezTo>
                  <a:cubicBezTo>
                    <a:pt x="19134" y="0"/>
                    <a:pt x="21600" y="2700"/>
                    <a:pt x="21600" y="6284"/>
                  </a:cubicBezTo>
                  <a:cubicBezTo>
                    <a:pt x="21600" y="10800"/>
                    <a:pt x="17901" y="14617"/>
                    <a:pt x="12331" y="20017"/>
                  </a:cubicBezTo>
                  <a:lnTo>
                    <a:pt x="10885" y="21600"/>
                  </a:lnTo>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44" name="Shape 144"/>
            <p:cNvSpPr/>
            <p:nvPr/>
          </p:nvSpPr>
          <p:spPr>
            <a:xfrm>
              <a:off x="647714" y="3735921"/>
              <a:ext cx="4890977" cy="222232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45" name="Shape 145"/>
            <p:cNvSpPr/>
            <p:nvPr/>
          </p:nvSpPr>
          <p:spPr>
            <a:xfrm>
              <a:off x="0" y="0"/>
              <a:ext cx="6186406" cy="8552092"/>
            </a:xfrm>
            <a:prstGeom prst="rect">
              <a:avLst/>
            </a:prstGeom>
            <a:noFill/>
            <a:ln w="50800" cap="flat">
              <a:solidFill>
                <a:srgbClr val="39394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48" name="Group 148"/>
            <p:cNvGrpSpPr/>
            <p:nvPr/>
          </p:nvGrpSpPr>
          <p:grpSpPr>
            <a:xfrm>
              <a:off x="1551922" y="6725080"/>
              <a:ext cx="3082562" cy="790600"/>
              <a:chOff x="0" y="0"/>
              <a:chExt cx="3082560" cy="790598"/>
            </a:xfrm>
          </p:grpSpPr>
          <p:sp>
            <p:nvSpPr>
              <p:cNvPr id="146" name="Shape 146"/>
              <p:cNvSpPr/>
              <p:nvPr/>
            </p:nvSpPr>
            <p:spPr>
              <a:xfrm>
                <a:off x="0" y="0"/>
                <a:ext cx="3082561" cy="790599"/>
              </a:xfrm>
              <a:prstGeom prst="roundRect">
                <a:avLst>
                  <a:gd name="adj" fmla="val 50000"/>
                </a:avLst>
              </a:prstGeom>
              <a:solidFill>
                <a:srgbClr val="393941"/>
              </a:solidFill>
              <a:ln w="38100" cap="flat">
                <a:solidFill>
                  <a:srgbClr val="393941"/>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47" name="Shape 147"/>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49" name="Shape 149"/>
            <p:cNvSpPr/>
            <p:nvPr/>
          </p:nvSpPr>
          <p:spPr>
            <a:xfrm>
              <a:off x="1274491" y="3043032"/>
              <a:ext cx="3637424"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no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grpSp>
        <p:nvGrpSpPr>
          <p:cNvPr id="158" name="Group 158"/>
          <p:cNvGrpSpPr/>
          <p:nvPr/>
        </p:nvGrpSpPr>
        <p:grpSpPr>
          <a:xfrm>
            <a:off x="16040106" y="2581954"/>
            <a:ext cx="6186406" cy="8552092"/>
            <a:chOff x="0" y="0"/>
            <a:chExt cx="6186405" cy="8552091"/>
          </a:xfrm>
        </p:grpSpPr>
        <p:sp>
          <p:nvSpPr>
            <p:cNvPr id="151" name="Shape 151"/>
            <p:cNvSpPr/>
            <p:nvPr/>
          </p:nvSpPr>
          <p:spPr>
            <a:xfrm>
              <a:off x="2492954" y="880276"/>
              <a:ext cx="1479897" cy="1479897"/>
            </a:xfrm>
            <a:custGeom>
              <a:avLst/>
              <a:gdLst/>
              <a:ahLst/>
              <a:cxnLst>
                <a:cxn ang="0">
                  <a:pos x="wd2" y="hd2"/>
                </a:cxn>
                <a:cxn ang="5400000">
                  <a:pos x="wd2" y="hd2"/>
                </a:cxn>
                <a:cxn ang="10800000">
                  <a:pos x="wd2" y="hd2"/>
                </a:cxn>
                <a:cxn ang="16200000">
                  <a:pos x="wd2" y="hd2"/>
                </a:cxn>
              </a:cxnLst>
              <a:rect l="0" t="0" r="r" b="b"/>
              <a:pathLst>
                <a:path w="21600" h="21600" extrusionOk="0">
                  <a:moveTo>
                    <a:pt x="19042" y="10394"/>
                  </a:moveTo>
                  <a:lnTo>
                    <a:pt x="17459" y="10394"/>
                  </a:lnTo>
                  <a:lnTo>
                    <a:pt x="17459" y="6293"/>
                  </a:lnTo>
                  <a:cubicBezTo>
                    <a:pt x="17459" y="5116"/>
                    <a:pt x="16484" y="4101"/>
                    <a:pt x="15510" y="4101"/>
                  </a:cubicBezTo>
                  <a:lnTo>
                    <a:pt x="11368" y="4101"/>
                  </a:lnTo>
                  <a:lnTo>
                    <a:pt x="11368" y="2761"/>
                  </a:lnTo>
                  <a:cubicBezTo>
                    <a:pt x="11368" y="1177"/>
                    <a:pt x="10313" y="0"/>
                    <a:pt x="8851" y="0"/>
                  </a:cubicBezTo>
                  <a:cubicBezTo>
                    <a:pt x="7349" y="0"/>
                    <a:pt x="6090" y="1177"/>
                    <a:pt x="6090" y="2761"/>
                  </a:cubicBezTo>
                  <a:lnTo>
                    <a:pt x="6090" y="4101"/>
                  </a:lnTo>
                  <a:lnTo>
                    <a:pt x="2152" y="4101"/>
                  </a:lnTo>
                  <a:cubicBezTo>
                    <a:pt x="974" y="4101"/>
                    <a:pt x="0" y="5116"/>
                    <a:pt x="0" y="6293"/>
                  </a:cubicBezTo>
                  <a:lnTo>
                    <a:pt x="0" y="10191"/>
                  </a:lnTo>
                  <a:lnTo>
                    <a:pt x="1583" y="10191"/>
                  </a:lnTo>
                  <a:cubicBezTo>
                    <a:pt x="3126" y="10191"/>
                    <a:pt x="4304" y="11368"/>
                    <a:pt x="4304" y="12952"/>
                  </a:cubicBezTo>
                  <a:cubicBezTo>
                    <a:pt x="4304" y="14535"/>
                    <a:pt x="3126" y="15713"/>
                    <a:pt x="1583" y="15713"/>
                  </a:cubicBezTo>
                  <a:lnTo>
                    <a:pt x="0" y="15713"/>
                  </a:lnTo>
                  <a:lnTo>
                    <a:pt x="0" y="19611"/>
                  </a:lnTo>
                  <a:cubicBezTo>
                    <a:pt x="0" y="20788"/>
                    <a:pt x="974" y="21600"/>
                    <a:pt x="2152" y="21600"/>
                  </a:cubicBezTo>
                  <a:lnTo>
                    <a:pt x="5887" y="21600"/>
                  </a:lnTo>
                  <a:lnTo>
                    <a:pt x="5887" y="20017"/>
                  </a:lnTo>
                  <a:cubicBezTo>
                    <a:pt x="5887" y="18636"/>
                    <a:pt x="7349" y="17256"/>
                    <a:pt x="8851" y="17256"/>
                  </a:cubicBezTo>
                  <a:cubicBezTo>
                    <a:pt x="10313" y="17256"/>
                    <a:pt x="11571" y="18636"/>
                    <a:pt x="11571" y="20017"/>
                  </a:cubicBezTo>
                  <a:lnTo>
                    <a:pt x="11571" y="21600"/>
                  </a:lnTo>
                  <a:lnTo>
                    <a:pt x="15510" y="21600"/>
                  </a:lnTo>
                  <a:cubicBezTo>
                    <a:pt x="16484" y="21600"/>
                    <a:pt x="17459" y="20788"/>
                    <a:pt x="17459" y="19611"/>
                  </a:cubicBezTo>
                  <a:lnTo>
                    <a:pt x="17459" y="15510"/>
                  </a:lnTo>
                  <a:lnTo>
                    <a:pt x="19042" y="15510"/>
                  </a:lnTo>
                  <a:cubicBezTo>
                    <a:pt x="20423" y="15510"/>
                    <a:pt x="21600" y="14332"/>
                    <a:pt x="21600" y="12952"/>
                  </a:cubicBezTo>
                  <a:cubicBezTo>
                    <a:pt x="21600" y="11571"/>
                    <a:pt x="20423" y="10394"/>
                    <a:pt x="19042" y="10394"/>
                  </a:cubicBezTo>
                </a:path>
              </a:pathLst>
            </a:custGeom>
            <a:solidFill>
              <a:srgbClr val="F56C2E"/>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152" name="Shape 152"/>
            <p:cNvSpPr/>
            <p:nvPr/>
          </p:nvSpPr>
          <p:spPr>
            <a:xfrm>
              <a:off x="647715" y="3735921"/>
              <a:ext cx="4890977" cy="222232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rmAutofit/>
            </a:bodyPr>
            <a:lstStyle>
              <a:lvl1pPr algn="ctr"/>
            </a:lstStyle>
            <a:p>
              <a:r>
                <a:t>Lorem Ipsum is simply dummy text of the printing and typesetting industry. Lorem Ipsum has been the industry's standard dummy text ever since the 1500s, when an unknown printer took</a:t>
              </a:r>
            </a:p>
          </p:txBody>
        </p:sp>
        <p:sp>
          <p:nvSpPr>
            <p:cNvPr id="153" name="Shape 153"/>
            <p:cNvSpPr/>
            <p:nvPr/>
          </p:nvSpPr>
          <p:spPr>
            <a:xfrm>
              <a:off x="0" y="0"/>
              <a:ext cx="6186406" cy="8552092"/>
            </a:xfrm>
            <a:prstGeom prst="rect">
              <a:avLst/>
            </a:prstGeom>
            <a:noFill/>
            <a:ln w="508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nvGrpSpPr>
            <p:cNvPr id="156" name="Group 156"/>
            <p:cNvGrpSpPr/>
            <p:nvPr/>
          </p:nvGrpSpPr>
          <p:grpSpPr>
            <a:xfrm>
              <a:off x="1551922" y="6725080"/>
              <a:ext cx="3082562" cy="790600"/>
              <a:chOff x="0" y="0"/>
              <a:chExt cx="3082560" cy="790598"/>
            </a:xfrm>
          </p:grpSpPr>
          <p:sp>
            <p:nvSpPr>
              <p:cNvPr id="154" name="Shape 154"/>
              <p:cNvSpPr/>
              <p:nvPr/>
            </p:nvSpPr>
            <p:spPr>
              <a:xfrm>
                <a:off x="0" y="0"/>
                <a:ext cx="3082561" cy="790599"/>
              </a:xfrm>
              <a:prstGeom prst="roundRect">
                <a:avLst>
                  <a:gd name="adj" fmla="val 50000"/>
                </a:avLst>
              </a:prstGeom>
              <a:solidFill>
                <a:srgbClr val="F56C2E"/>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5" name="Shape 155"/>
              <p:cNvSpPr/>
              <p:nvPr/>
            </p:nvSpPr>
            <p:spPr>
              <a:xfrm>
                <a:off x="327690" y="217499"/>
                <a:ext cx="2452583" cy="3556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
          <p:nvSpPr>
            <p:cNvPr id="157" name="Shape 157"/>
            <p:cNvSpPr/>
            <p:nvPr/>
          </p:nvSpPr>
          <p:spPr>
            <a:xfrm>
              <a:off x="1274491" y="3043032"/>
              <a:ext cx="3637423" cy="54610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t>Demo title text</a:t>
              </a:r>
            </a:p>
          </p:txBody>
        </p:sp>
      </p:gr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AC9006"/>
      </a:dk1>
      <a:lt1>
        <a:srgbClr val="A6A7AC"/>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2037</Words>
  <Application>Microsoft Macintosh PowerPoint</Application>
  <PresentationFormat>Custom</PresentationFormat>
  <Paragraphs>109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Helvetica Light</vt:lpstr>
      <vt:lpstr>Helvetica Neue</vt:lpstr>
      <vt:lpstr>Montserrat-Regular</vt:lpstr>
      <vt:lpstr>Montserrat-SemiBold</vt:lpstr>
      <vt:lpstr>PT Sans</vt:lpstr>
      <vt:lpstr>Roboto 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Anastasiya Ladoshkina</cp:lastModifiedBy>
  <cp:revision>3</cp:revision>
  <dcterms:modified xsi:type="dcterms:W3CDTF">2016-05-18T11:49:07Z</dcterms:modified>
</cp:coreProperties>
</file>