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57" r:id="rId3"/>
    <p:sldId id="259" r:id="rId4"/>
    <p:sldId id="264" r:id="rId5"/>
    <p:sldId id="258" r:id="rId6"/>
    <p:sldId id="276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A9A"/>
    <a:srgbClr val="C28B55"/>
    <a:srgbClr val="895C31"/>
    <a:srgbClr val="160D06"/>
    <a:srgbClr val="442E18"/>
    <a:srgbClr val="006600"/>
    <a:srgbClr val="1E212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FD8AC-D433-4E6C-ACA4-E8E30EF8C48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824F3C-F647-4F42-BF04-DBB063899645}">
      <dgm:prSet phldrT="[Text]"/>
      <dgm:spPr>
        <a:solidFill>
          <a:srgbClr val="D1659B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b="1" dirty="0" smtClean="0"/>
            <a:t>Design</a:t>
          </a:r>
          <a:endParaRPr lang="en-GB" b="1" dirty="0"/>
        </a:p>
      </dgm:t>
    </dgm:pt>
    <dgm:pt modelId="{3693867E-990A-4CCA-BDE3-BA027289C6DB}" type="parTrans" cxnId="{31C1196D-E5D5-4C7D-8882-B7A84655B0B4}">
      <dgm:prSet/>
      <dgm:spPr/>
      <dgm:t>
        <a:bodyPr/>
        <a:lstStyle/>
        <a:p>
          <a:endParaRPr lang="en-GB"/>
        </a:p>
      </dgm:t>
    </dgm:pt>
    <dgm:pt modelId="{83208203-A1BD-4408-8190-60B67D1989F5}" type="sibTrans" cxnId="{31C1196D-E5D5-4C7D-8882-B7A84655B0B4}">
      <dgm:prSet/>
      <dgm:spPr/>
      <dgm:t>
        <a:bodyPr/>
        <a:lstStyle/>
        <a:p>
          <a:endParaRPr lang="en-GB"/>
        </a:p>
      </dgm:t>
    </dgm:pt>
    <dgm:pt modelId="{401D90AC-8C68-48DE-BD6A-7F09F068ED58}">
      <dgm:prSet phldrT="[Text]"/>
      <dgm:spPr>
        <a:solidFill>
          <a:srgbClr val="B43675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b="1" dirty="0" smtClean="0"/>
            <a:t>Plan</a:t>
          </a:r>
          <a:endParaRPr lang="en-GB" b="1" dirty="0"/>
        </a:p>
      </dgm:t>
    </dgm:pt>
    <dgm:pt modelId="{0AC46BF3-A84B-4DB2-971E-E95BDDB12BA5}" type="parTrans" cxnId="{9F26222F-6CDD-4F0B-8840-FC7FE2AF556A}">
      <dgm:prSet/>
      <dgm:spPr/>
      <dgm:t>
        <a:bodyPr/>
        <a:lstStyle/>
        <a:p>
          <a:endParaRPr lang="en-GB"/>
        </a:p>
      </dgm:t>
    </dgm:pt>
    <dgm:pt modelId="{506F4985-6D80-4739-AE0B-71E7BF78FEBF}" type="sibTrans" cxnId="{9F26222F-6CDD-4F0B-8840-FC7FE2AF556A}">
      <dgm:prSet/>
      <dgm:spPr/>
      <dgm:t>
        <a:bodyPr/>
        <a:lstStyle/>
        <a:p>
          <a:endParaRPr lang="en-GB"/>
        </a:p>
      </dgm:t>
    </dgm:pt>
    <dgm:pt modelId="{00619BA0-DC7B-4A3E-9EC3-D5CF2C079634}">
      <dgm:prSet phldrT="[Text]"/>
      <dgm:spPr>
        <a:solidFill>
          <a:srgbClr val="D1659B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b="1" dirty="0" smtClean="0"/>
            <a:t>Build</a:t>
          </a:r>
          <a:endParaRPr lang="en-GB" b="1" dirty="0"/>
        </a:p>
      </dgm:t>
    </dgm:pt>
    <dgm:pt modelId="{0E19A4B0-489E-4D8D-8E41-B682B7274326}" type="parTrans" cxnId="{1FBCEF81-5C83-4E96-AC9F-C0F48605D490}">
      <dgm:prSet/>
      <dgm:spPr/>
      <dgm:t>
        <a:bodyPr/>
        <a:lstStyle/>
        <a:p>
          <a:endParaRPr lang="en-GB"/>
        </a:p>
      </dgm:t>
    </dgm:pt>
    <dgm:pt modelId="{461FD9AF-1A83-48BE-908F-61DB837D01B1}" type="sibTrans" cxnId="{1FBCEF81-5C83-4E96-AC9F-C0F48605D490}">
      <dgm:prSet/>
      <dgm:spPr/>
      <dgm:t>
        <a:bodyPr/>
        <a:lstStyle/>
        <a:p>
          <a:endParaRPr lang="en-GB"/>
        </a:p>
      </dgm:t>
    </dgm:pt>
    <dgm:pt modelId="{7964A0AD-E7E3-44EF-BF97-C59BBEF2C7B5}">
      <dgm:prSet/>
      <dgm:spPr>
        <a:solidFill>
          <a:srgbClr val="B43675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b="1" dirty="0" smtClean="0"/>
            <a:t>Test</a:t>
          </a:r>
          <a:endParaRPr lang="en-GB" b="1" dirty="0"/>
        </a:p>
      </dgm:t>
    </dgm:pt>
    <dgm:pt modelId="{6F94E880-31B7-433E-B90E-6269F8A052A6}" type="parTrans" cxnId="{7F381E76-58DF-4DDE-88CA-6E22AE296C5C}">
      <dgm:prSet/>
      <dgm:spPr/>
      <dgm:t>
        <a:bodyPr/>
        <a:lstStyle/>
        <a:p>
          <a:endParaRPr lang="en-GB"/>
        </a:p>
      </dgm:t>
    </dgm:pt>
    <dgm:pt modelId="{D5CDB1F1-6630-4B22-9A85-9EE715F222F5}" type="sibTrans" cxnId="{7F381E76-58DF-4DDE-88CA-6E22AE296C5C}">
      <dgm:prSet/>
      <dgm:spPr/>
      <dgm:t>
        <a:bodyPr/>
        <a:lstStyle/>
        <a:p>
          <a:endParaRPr lang="en-GB"/>
        </a:p>
      </dgm:t>
    </dgm:pt>
    <dgm:pt modelId="{9F817659-BF13-4879-8959-BFEC079CE81D}">
      <dgm:prSet/>
      <dgm:spPr>
        <a:solidFill>
          <a:srgbClr val="D1659B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b="1" dirty="0" smtClean="0"/>
            <a:t>Evaluate</a:t>
          </a:r>
          <a:endParaRPr lang="en-GB" b="1" dirty="0"/>
        </a:p>
      </dgm:t>
    </dgm:pt>
    <dgm:pt modelId="{B6A791D9-BF9F-4F62-9F5F-917A5A4E4267}" type="parTrans" cxnId="{0302B80B-13FC-48FC-8C7E-804B8DBD40E1}">
      <dgm:prSet/>
      <dgm:spPr/>
      <dgm:t>
        <a:bodyPr/>
        <a:lstStyle/>
        <a:p>
          <a:endParaRPr lang="en-GB"/>
        </a:p>
      </dgm:t>
    </dgm:pt>
    <dgm:pt modelId="{956B4CC1-2A98-4BD7-9CC7-65A77D3DE73F}" type="sibTrans" cxnId="{0302B80B-13FC-48FC-8C7E-804B8DBD40E1}">
      <dgm:prSet/>
      <dgm:spPr/>
      <dgm:t>
        <a:bodyPr/>
        <a:lstStyle/>
        <a:p>
          <a:endParaRPr lang="en-GB"/>
        </a:p>
      </dgm:t>
    </dgm:pt>
    <dgm:pt modelId="{4C2F27FE-310B-478C-BF76-BAC957B468EE}" type="pres">
      <dgm:prSet presAssocID="{5A4FD8AC-D433-4E6C-ACA4-E8E30EF8C482}" presName="Name0" presStyleCnt="0">
        <dgm:presLayoutVars>
          <dgm:dir/>
          <dgm:resizeHandles val="exact"/>
        </dgm:presLayoutVars>
      </dgm:prSet>
      <dgm:spPr/>
    </dgm:pt>
    <dgm:pt modelId="{4BB0BEFA-1D04-486A-A5B6-C7465D821A70}" type="pres">
      <dgm:prSet presAssocID="{BE824F3C-F647-4F42-BF04-DBB06389964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E16794-CBE7-4FE1-8197-BDA4D04E0B61}" type="pres">
      <dgm:prSet presAssocID="{83208203-A1BD-4408-8190-60B67D1989F5}" presName="parSpace" presStyleCnt="0"/>
      <dgm:spPr/>
    </dgm:pt>
    <dgm:pt modelId="{35E46013-6B64-4991-90A9-C1BCFB68CEC9}" type="pres">
      <dgm:prSet presAssocID="{401D90AC-8C68-48DE-BD6A-7F09F068ED58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150555-F554-4E23-AF47-AB61B1EFB95D}" type="pres">
      <dgm:prSet presAssocID="{506F4985-6D80-4739-AE0B-71E7BF78FEBF}" presName="parSpace" presStyleCnt="0"/>
      <dgm:spPr/>
    </dgm:pt>
    <dgm:pt modelId="{31CE58CE-5655-4156-8AA8-BF4F7F231F9E}" type="pres">
      <dgm:prSet presAssocID="{00619BA0-DC7B-4A3E-9EC3-D5CF2C07963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9BB79A-56A9-4027-B70D-9BE2544A7A0F}" type="pres">
      <dgm:prSet presAssocID="{461FD9AF-1A83-48BE-908F-61DB837D01B1}" presName="parSpace" presStyleCnt="0"/>
      <dgm:spPr/>
    </dgm:pt>
    <dgm:pt modelId="{679A36CB-E5B0-4B1B-A1E4-6964AD44E4F2}" type="pres">
      <dgm:prSet presAssocID="{7964A0AD-E7E3-44EF-BF97-C59BBEF2C7B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762627-7B27-4F4B-97BE-D87EAAE298D9}" type="pres">
      <dgm:prSet presAssocID="{D5CDB1F1-6630-4B22-9A85-9EE715F222F5}" presName="parSpace" presStyleCnt="0"/>
      <dgm:spPr/>
    </dgm:pt>
    <dgm:pt modelId="{7DBB0DC9-7599-4741-95AD-E732F1D6817C}" type="pres">
      <dgm:prSet presAssocID="{9F817659-BF13-4879-8959-BFEC079CE81D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7D52353-0350-4B00-AB8A-45E2D4E6C111}" type="presOf" srcId="{BE824F3C-F647-4F42-BF04-DBB063899645}" destId="{4BB0BEFA-1D04-486A-A5B6-C7465D821A70}" srcOrd="0" destOrd="0" presId="urn:microsoft.com/office/officeart/2005/8/layout/hChevron3"/>
    <dgm:cxn modelId="{7001E641-16F5-484A-A199-04CF97B0CB9B}" type="presOf" srcId="{00619BA0-DC7B-4A3E-9EC3-D5CF2C079634}" destId="{31CE58CE-5655-4156-8AA8-BF4F7F231F9E}" srcOrd="0" destOrd="0" presId="urn:microsoft.com/office/officeart/2005/8/layout/hChevron3"/>
    <dgm:cxn modelId="{31C1196D-E5D5-4C7D-8882-B7A84655B0B4}" srcId="{5A4FD8AC-D433-4E6C-ACA4-E8E30EF8C482}" destId="{BE824F3C-F647-4F42-BF04-DBB063899645}" srcOrd="0" destOrd="0" parTransId="{3693867E-990A-4CCA-BDE3-BA027289C6DB}" sibTransId="{83208203-A1BD-4408-8190-60B67D1989F5}"/>
    <dgm:cxn modelId="{0302B80B-13FC-48FC-8C7E-804B8DBD40E1}" srcId="{5A4FD8AC-D433-4E6C-ACA4-E8E30EF8C482}" destId="{9F817659-BF13-4879-8959-BFEC079CE81D}" srcOrd="4" destOrd="0" parTransId="{B6A791D9-BF9F-4F62-9F5F-917A5A4E4267}" sibTransId="{956B4CC1-2A98-4BD7-9CC7-65A77D3DE73F}"/>
    <dgm:cxn modelId="{C83EE23B-B32D-4B4F-9DB7-D70E6BB8DF90}" type="presOf" srcId="{401D90AC-8C68-48DE-BD6A-7F09F068ED58}" destId="{35E46013-6B64-4991-90A9-C1BCFB68CEC9}" srcOrd="0" destOrd="0" presId="urn:microsoft.com/office/officeart/2005/8/layout/hChevron3"/>
    <dgm:cxn modelId="{9F26222F-6CDD-4F0B-8840-FC7FE2AF556A}" srcId="{5A4FD8AC-D433-4E6C-ACA4-E8E30EF8C482}" destId="{401D90AC-8C68-48DE-BD6A-7F09F068ED58}" srcOrd="1" destOrd="0" parTransId="{0AC46BF3-A84B-4DB2-971E-E95BDDB12BA5}" sibTransId="{506F4985-6D80-4739-AE0B-71E7BF78FEBF}"/>
    <dgm:cxn modelId="{1FBCEF81-5C83-4E96-AC9F-C0F48605D490}" srcId="{5A4FD8AC-D433-4E6C-ACA4-E8E30EF8C482}" destId="{00619BA0-DC7B-4A3E-9EC3-D5CF2C079634}" srcOrd="2" destOrd="0" parTransId="{0E19A4B0-489E-4D8D-8E41-B682B7274326}" sibTransId="{461FD9AF-1A83-48BE-908F-61DB837D01B1}"/>
    <dgm:cxn modelId="{D06476C5-E1D7-4435-B475-A776B1D1C810}" type="presOf" srcId="{5A4FD8AC-D433-4E6C-ACA4-E8E30EF8C482}" destId="{4C2F27FE-310B-478C-BF76-BAC957B468EE}" srcOrd="0" destOrd="0" presId="urn:microsoft.com/office/officeart/2005/8/layout/hChevron3"/>
    <dgm:cxn modelId="{E6F1C917-D542-46FD-9CF1-33AF88C53A3B}" type="presOf" srcId="{7964A0AD-E7E3-44EF-BF97-C59BBEF2C7B5}" destId="{679A36CB-E5B0-4B1B-A1E4-6964AD44E4F2}" srcOrd="0" destOrd="0" presId="urn:microsoft.com/office/officeart/2005/8/layout/hChevron3"/>
    <dgm:cxn modelId="{7F381E76-58DF-4DDE-88CA-6E22AE296C5C}" srcId="{5A4FD8AC-D433-4E6C-ACA4-E8E30EF8C482}" destId="{7964A0AD-E7E3-44EF-BF97-C59BBEF2C7B5}" srcOrd="3" destOrd="0" parTransId="{6F94E880-31B7-433E-B90E-6269F8A052A6}" sibTransId="{D5CDB1F1-6630-4B22-9A85-9EE715F222F5}"/>
    <dgm:cxn modelId="{D8479F29-6A4A-4678-893A-45524D0FDAF9}" type="presOf" srcId="{9F817659-BF13-4879-8959-BFEC079CE81D}" destId="{7DBB0DC9-7599-4741-95AD-E732F1D6817C}" srcOrd="0" destOrd="0" presId="urn:microsoft.com/office/officeart/2005/8/layout/hChevron3"/>
    <dgm:cxn modelId="{9FC79576-520A-456B-8DD4-F88597F666FA}" type="presParOf" srcId="{4C2F27FE-310B-478C-BF76-BAC957B468EE}" destId="{4BB0BEFA-1D04-486A-A5B6-C7465D821A70}" srcOrd="0" destOrd="0" presId="urn:microsoft.com/office/officeart/2005/8/layout/hChevron3"/>
    <dgm:cxn modelId="{458E3454-A8EB-43EB-ADFD-CADFBAF15630}" type="presParOf" srcId="{4C2F27FE-310B-478C-BF76-BAC957B468EE}" destId="{20E16794-CBE7-4FE1-8197-BDA4D04E0B61}" srcOrd="1" destOrd="0" presId="urn:microsoft.com/office/officeart/2005/8/layout/hChevron3"/>
    <dgm:cxn modelId="{BF26CCE0-BE87-4C13-B6BE-275DAF301E7A}" type="presParOf" srcId="{4C2F27FE-310B-478C-BF76-BAC957B468EE}" destId="{35E46013-6B64-4991-90A9-C1BCFB68CEC9}" srcOrd="2" destOrd="0" presId="urn:microsoft.com/office/officeart/2005/8/layout/hChevron3"/>
    <dgm:cxn modelId="{FAB8ACE9-714C-46BC-A5B0-D44811D9A710}" type="presParOf" srcId="{4C2F27FE-310B-478C-BF76-BAC957B468EE}" destId="{26150555-F554-4E23-AF47-AB61B1EFB95D}" srcOrd="3" destOrd="0" presId="urn:microsoft.com/office/officeart/2005/8/layout/hChevron3"/>
    <dgm:cxn modelId="{84749984-4CD3-46CA-91B4-3F7EFBD823F0}" type="presParOf" srcId="{4C2F27FE-310B-478C-BF76-BAC957B468EE}" destId="{31CE58CE-5655-4156-8AA8-BF4F7F231F9E}" srcOrd="4" destOrd="0" presId="urn:microsoft.com/office/officeart/2005/8/layout/hChevron3"/>
    <dgm:cxn modelId="{254DECE1-4634-424D-B2FF-BE41CAD34EE8}" type="presParOf" srcId="{4C2F27FE-310B-478C-BF76-BAC957B468EE}" destId="{CC9BB79A-56A9-4027-B70D-9BE2544A7A0F}" srcOrd="5" destOrd="0" presId="urn:microsoft.com/office/officeart/2005/8/layout/hChevron3"/>
    <dgm:cxn modelId="{B3355B64-C080-4F44-B890-50E3DF652F7F}" type="presParOf" srcId="{4C2F27FE-310B-478C-BF76-BAC957B468EE}" destId="{679A36CB-E5B0-4B1B-A1E4-6964AD44E4F2}" srcOrd="6" destOrd="0" presId="urn:microsoft.com/office/officeart/2005/8/layout/hChevron3"/>
    <dgm:cxn modelId="{4D4628E5-61CE-45E1-959F-C08CD9375A33}" type="presParOf" srcId="{4C2F27FE-310B-478C-BF76-BAC957B468EE}" destId="{06762627-7B27-4F4B-97BE-D87EAAE298D9}" srcOrd="7" destOrd="0" presId="urn:microsoft.com/office/officeart/2005/8/layout/hChevron3"/>
    <dgm:cxn modelId="{08DCEC1A-CC40-41E9-A819-0BDF96F1623B}" type="presParOf" srcId="{4C2F27FE-310B-478C-BF76-BAC957B468EE}" destId="{7DBB0DC9-7599-4741-95AD-E732F1D6817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FD8AC-D433-4E6C-ACA4-E8E30EF8C48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E824F3C-F647-4F42-BF04-DBB063899645}">
      <dgm:prSet phldrT="[Text]"/>
      <dgm:spPr>
        <a:solidFill>
          <a:srgbClr val="FFFF5D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Design</a:t>
          </a:r>
          <a:endParaRPr lang="en-GB" b="1" dirty="0">
            <a:solidFill>
              <a:schemeClr val="tx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3693867E-990A-4CCA-BDE3-BA027289C6DB}" type="parTrans" cxnId="{31C1196D-E5D5-4C7D-8882-B7A84655B0B4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83208203-A1BD-4408-8190-60B67D1989F5}" type="sibTrans" cxnId="{31C1196D-E5D5-4C7D-8882-B7A84655B0B4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401D90AC-8C68-48DE-BD6A-7F09F068ED58}">
      <dgm:prSet phldrT="[Text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Plan</a:t>
          </a:r>
          <a:endParaRPr lang="en-GB" b="1" dirty="0">
            <a:solidFill>
              <a:schemeClr val="tx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0AC46BF3-A84B-4DB2-971E-E95BDDB12BA5}" type="parTrans" cxnId="{9F26222F-6CDD-4F0B-8840-FC7FE2AF556A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506F4985-6D80-4739-AE0B-71E7BF78FEBF}" type="sibTrans" cxnId="{9F26222F-6CDD-4F0B-8840-FC7FE2AF556A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00619BA0-DC7B-4A3E-9EC3-D5CF2C079634}">
      <dgm:prSet phldrT="[Text]"/>
      <dgm:spPr>
        <a:solidFill>
          <a:srgbClr val="FFFF5D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Build</a:t>
          </a:r>
          <a:endParaRPr lang="en-GB" b="1" dirty="0">
            <a:solidFill>
              <a:schemeClr val="tx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0E19A4B0-489E-4D8D-8E41-B682B7274326}" type="parTrans" cxnId="{1FBCEF81-5C83-4E96-AC9F-C0F48605D490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461FD9AF-1A83-48BE-908F-61DB837D01B1}" type="sibTrans" cxnId="{1FBCEF81-5C83-4E96-AC9F-C0F48605D490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7964A0AD-E7E3-44EF-BF97-C59BBEF2C7B5}">
      <dgm:prSet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Test</a:t>
          </a:r>
          <a:endParaRPr lang="en-GB" b="1" dirty="0">
            <a:solidFill>
              <a:schemeClr val="tx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6F94E880-31B7-433E-B90E-6269F8A052A6}" type="parTrans" cxnId="{7F381E76-58DF-4DDE-88CA-6E22AE296C5C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D5CDB1F1-6630-4B22-9A85-9EE715F222F5}" type="sibTrans" cxnId="{7F381E76-58DF-4DDE-88CA-6E22AE296C5C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9F817659-BF13-4879-8959-BFEC079CE81D}">
      <dgm:prSet/>
      <dgm:spPr>
        <a:solidFill>
          <a:srgbClr val="FFFF5D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rPr>
            <a:t>Evaluate</a:t>
          </a:r>
          <a:endParaRPr lang="en-GB" b="1" dirty="0">
            <a:solidFill>
              <a:schemeClr val="tx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B6A791D9-BF9F-4F62-9F5F-917A5A4E4267}" type="parTrans" cxnId="{0302B80B-13FC-48FC-8C7E-804B8DBD40E1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956B4CC1-2A98-4BD7-9CC7-65A77D3DE73F}" type="sibTrans" cxnId="{0302B80B-13FC-48FC-8C7E-804B8DBD40E1}">
      <dgm:prSet/>
      <dgm:spPr/>
      <dgm:t>
        <a:bodyPr/>
        <a:lstStyle/>
        <a:p>
          <a:endParaRPr lang="en-GB">
            <a:latin typeface="Arial" pitchFamily="34" charset="0"/>
            <a:cs typeface="Arial" pitchFamily="34" charset="0"/>
          </a:endParaRPr>
        </a:p>
      </dgm:t>
    </dgm:pt>
    <dgm:pt modelId="{4C2F27FE-310B-478C-BF76-BAC957B468EE}" type="pres">
      <dgm:prSet presAssocID="{5A4FD8AC-D433-4E6C-ACA4-E8E30EF8C482}" presName="Name0" presStyleCnt="0">
        <dgm:presLayoutVars>
          <dgm:dir/>
          <dgm:resizeHandles val="exact"/>
        </dgm:presLayoutVars>
      </dgm:prSet>
      <dgm:spPr/>
    </dgm:pt>
    <dgm:pt modelId="{4BB0BEFA-1D04-486A-A5B6-C7465D821A70}" type="pres">
      <dgm:prSet presAssocID="{BE824F3C-F647-4F42-BF04-DBB06389964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E16794-CBE7-4FE1-8197-BDA4D04E0B61}" type="pres">
      <dgm:prSet presAssocID="{83208203-A1BD-4408-8190-60B67D1989F5}" presName="parSpace" presStyleCnt="0"/>
      <dgm:spPr/>
    </dgm:pt>
    <dgm:pt modelId="{35E46013-6B64-4991-90A9-C1BCFB68CEC9}" type="pres">
      <dgm:prSet presAssocID="{401D90AC-8C68-48DE-BD6A-7F09F068ED58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150555-F554-4E23-AF47-AB61B1EFB95D}" type="pres">
      <dgm:prSet presAssocID="{506F4985-6D80-4739-AE0B-71E7BF78FEBF}" presName="parSpace" presStyleCnt="0"/>
      <dgm:spPr/>
    </dgm:pt>
    <dgm:pt modelId="{31CE58CE-5655-4156-8AA8-BF4F7F231F9E}" type="pres">
      <dgm:prSet presAssocID="{00619BA0-DC7B-4A3E-9EC3-D5CF2C07963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9BB79A-56A9-4027-B70D-9BE2544A7A0F}" type="pres">
      <dgm:prSet presAssocID="{461FD9AF-1A83-48BE-908F-61DB837D01B1}" presName="parSpace" presStyleCnt="0"/>
      <dgm:spPr/>
    </dgm:pt>
    <dgm:pt modelId="{679A36CB-E5B0-4B1B-A1E4-6964AD44E4F2}" type="pres">
      <dgm:prSet presAssocID="{7964A0AD-E7E3-44EF-BF97-C59BBEF2C7B5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762627-7B27-4F4B-97BE-D87EAAE298D9}" type="pres">
      <dgm:prSet presAssocID="{D5CDB1F1-6630-4B22-9A85-9EE715F222F5}" presName="parSpace" presStyleCnt="0"/>
      <dgm:spPr/>
    </dgm:pt>
    <dgm:pt modelId="{7DBB0DC9-7599-4741-95AD-E732F1D6817C}" type="pres">
      <dgm:prSet presAssocID="{9F817659-BF13-4879-8959-BFEC079CE81D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7299A99-F092-4F5A-8FB2-0F5EEBE561E4}" type="presOf" srcId="{5A4FD8AC-D433-4E6C-ACA4-E8E30EF8C482}" destId="{4C2F27FE-310B-478C-BF76-BAC957B468EE}" srcOrd="0" destOrd="0" presId="urn:microsoft.com/office/officeart/2005/8/layout/hChevron3"/>
    <dgm:cxn modelId="{31C1196D-E5D5-4C7D-8882-B7A84655B0B4}" srcId="{5A4FD8AC-D433-4E6C-ACA4-E8E30EF8C482}" destId="{BE824F3C-F647-4F42-BF04-DBB063899645}" srcOrd="0" destOrd="0" parTransId="{3693867E-990A-4CCA-BDE3-BA027289C6DB}" sibTransId="{83208203-A1BD-4408-8190-60B67D1989F5}"/>
    <dgm:cxn modelId="{AB7382BF-1EF0-462A-BEB2-0F5A40D02E74}" type="presOf" srcId="{00619BA0-DC7B-4A3E-9EC3-D5CF2C079634}" destId="{31CE58CE-5655-4156-8AA8-BF4F7F231F9E}" srcOrd="0" destOrd="0" presId="urn:microsoft.com/office/officeart/2005/8/layout/hChevron3"/>
    <dgm:cxn modelId="{0302B80B-13FC-48FC-8C7E-804B8DBD40E1}" srcId="{5A4FD8AC-D433-4E6C-ACA4-E8E30EF8C482}" destId="{9F817659-BF13-4879-8959-BFEC079CE81D}" srcOrd="4" destOrd="0" parTransId="{B6A791D9-BF9F-4F62-9F5F-917A5A4E4267}" sibTransId="{956B4CC1-2A98-4BD7-9CC7-65A77D3DE73F}"/>
    <dgm:cxn modelId="{4176F379-7D5D-449F-BEE9-29A9D864215F}" type="presOf" srcId="{7964A0AD-E7E3-44EF-BF97-C59BBEF2C7B5}" destId="{679A36CB-E5B0-4B1B-A1E4-6964AD44E4F2}" srcOrd="0" destOrd="0" presId="urn:microsoft.com/office/officeart/2005/8/layout/hChevron3"/>
    <dgm:cxn modelId="{1789FECD-D4F9-4DAC-A889-223F5E3204BD}" type="presOf" srcId="{BE824F3C-F647-4F42-BF04-DBB063899645}" destId="{4BB0BEFA-1D04-486A-A5B6-C7465D821A70}" srcOrd="0" destOrd="0" presId="urn:microsoft.com/office/officeart/2005/8/layout/hChevron3"/>
    <dgm:cxn modelId="{9FF46C65-5A91-48EB-ACF6-7F0E2F8CD2FE}" type="presOf" srcId="{9F817659-BF13-4879-8959-BFEC079CE81D}" destId="{7DBB0DC9-7599-4741-95AD-E732F1D6817C}" srcOrd="0" destOrd="0" presId="urn:microsoft.com/office/officeart/2005/8/layout/hChevron3"/>
    <dgm:cxn modelId="{9F26222F-6CDD-4F0B-8840-FC7FE2AF556A}" srcId="{5A4FD8AC-D433-4E6C-ACA4-E8E30EF8C482}" destId="{401D90AC-8C68-48DE-BD6A-7F09F068ED58}" srcOrd="1" destOrd="0" parTransId="{0AC46BF3-A84B-4DB2-971E-E95BDDB12BA5}" sibTransId="{506F4985-6D80-4739-AE0B-71E7BF78FEBF}"/>
    <dgm:cxn modelId="{1FBCEF81-5C83-4E96-AC9F-C0F48605D490}" srcId="{5A4FD8AC-D433-4E6C-ACA4-E8E30EF8C482}" destId="{00619BA0-DC7B-4A3E-9EC3-D5CF2C079634}" srcOrd="2" destOrd="0" parTransId="{0E19A4B0-489E-4D8D-8E41-B682B7274326}" sibTransId="{461FD9AF-1A83-48BE-908F-61DB837D01B1}"/>
    <dgm:cxn modelId="{F72AE396-86FB-4F00-B020-685E6F28F88C}" type="presOf" srcId="{401D90AC-8C68-48DE-BD6A-7F09F068ED58}" destId="{35E46013-6B64-4991-90A9-C1BCFB68CEC9}" srcOrd="0" destOrd="0" presId="urn:microsoft.com/office/officeart/2005/8/layout/hChevron3"/>
    <dgm:cxn modelId="{7F381E76-58DF-4DDE-88CA-6E22AE296C5C}" srcId="{5A4FD8AC-D433-4E6C-ACA4-E8E30EF8C482}" destId="{7964A0AD-E7E3-44EF-BF97-C59BBEF2C7B5}" srcOrd="3" destOrd="0" parTransId="{6F94E880-31B7-433E-B90E-6269F8A052A6}" sibTransId="{D5CDB1F1-6630-4B22-9A85-9EE715F222F5}"/>
    <dgm:cxn modelId="{7B86DDD6-6E75-4AD2-B03D-E135DF4D9CD7}" type="presParOf" srcId="{4C2F27FE-310B-478C-BF76-BAC957B468EE}" destId="{4BB0BEFA-1D04-486A-A5B6-C7465D821A70}" srcOrd="0" destOrd="0" presId="urn:microsoft.com/office/officeart/2005/8/layout/hChevron3"/>
    <dgm:cxn modelId="{6CC13F81-1084-48DB-9A50-B9E150E41F28}" type="presParOf" srcId="{4C2F27FE-310B-478C-BF76-BAC957B468EE}" destId="{20E16794-CBE7-4FE1-8197-BDA4D04E0B61}" srcOrd="1" destOrd="0" presId="urn:microsoft.com/office/officeart/2005/8/layout/hChevron3"/>
    <dgm:cxn modelId="{A06B0822-317F-44B9-99BE-84254CE6B7E2}" type="presParOf" srcId="{4C2F27FE-310B-478C-BF76-BAC957B468EE}" destId="{35E46013-6B64-4991-90A9-C1BCFB68CEC9}" srcOrd="2" destOrd="0" presId="urn:microsoft.com/office/officeart/2005/8/layout/hChevron3"/>
    <dgm:cxn modelId="{309223F8-2874-4130-8049-5DD2EEEE4015}" type="presParOf" srcId="{4C2F27FE-310B-478C-BF76-BAC957B468EE}" destId="{26150555-F554-4E23-AF47-AB61B1EFB95D}" srcOrd="3" destOrd="0" presId="urn:microsoft.com/office/officeart/2005/8/layout/hChevron3"/>
    <dgm:cxn modelId="{631A7246-DFA8-4515-A58A-87547A6DFA3D}" type="presParOf" srcId="{4C2F27FE-310B-478C-BF76-BAC957B468EE}" destId="{31CE58CE-5655-4156-8AA8-BF4F7F231F9E}" srcOrd="4" destOrd="0" presId="urn:microsoft.com/office/officeart/2005/8/layout/hChevron3"/>
    <dgm:cxn modelId="{965893BD-CAF4-4E0E-B298-1213669ADA38}" type="presParOf" srcId="{4C2F27FE-310B-478C-BF76-BAC957B468EE}" destId="{CC9BB79A-56A9-4027-B70D-9BE2544A7A0F}" srcOrd="5" destOrd="0" presId="urn:microsoft.com/office/officeart/2005/8/layout/hChevron3"/>
    <dgm:cxn modelId="{31EB9F99-E3F8-4A94-A6D7-B99B64EC75FC}" type="presParOf" srcId="{4C2F27FE-310B-478C-BF76-BAC957B468EE}" destId="{679A36CB-E5B0-4B1B-A1E4-6964AD44E4F2}" srcOrd="6" destOrd="0" presId="urn:microsoft.com/office/officeart/2005/8/layout/hChevron3"/>
    <dgm:cxn modelId="{0159E623-7A88-4450-9E3F-0C3920A1249B}" type="presParOf" srcId="{4C2F27FE-310B-478C-BF76-BAC957B468EE}" destId="{06762627-7B27-4F4B-97BE-D87EAAE298D9}" srcOrd="7" destOrd="0" presId="urn:microsoft.com/office/officeart/2005/8/layout/hChevron3"/>
    <dgm:cxn modelId="{B13495F1-C5E7-4194-AF51-42C558505B3C}" type="presParOf" srcId="{4C2F27FE-310B-478C-BF76-BAC957B468EE}" destId="{7DBB0DC9-7599-4741-95AD-E732F1D6817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B98BDD-B05A-48DF-903D-3D631A383554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C6CCF9-EB09-4B92-9132-646DAD7D69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8541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ADE060-8D5B-42FE-9B1C-3FBD6C04490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166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323BC9-F5E7-4836-8677-34E237455EA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449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3DF5DD-E87E-4FD5-8F64-A6851162732F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275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5B4A0D-8E1B-4940-AE7F-AFCEAE307E9D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2260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443910-D1B2-45C8-944B-FE01246381B2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1341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7835CE-9660-4764-83C9-E0D6B18F89C5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724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20A3A2-8B98-438E-B1C4-1FB647A8D2B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3861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11344B-5745-49B3-99B4-EB487900A442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454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3C34C4-94A0-4FE2-BD92-22B03BF5BFD5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770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83A6E8-B0BD-4609-8F80-6A1222CAA0A1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9425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8E08C-C406-409B-BFD1-F224B62915BD}" type="slidenum">
              <a:rPr lang="en-GB" altLang="en-US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792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35E887-892C-4299-AC4A-0975E1769151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138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921AEE-A162-4074-A880-1F7DB35D58FD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428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81FF0A-34D1-4D35-8F37-17DE45E5A24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0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0712D5-B0D7-402D-ADBD-A0C82793F1C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251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1A35F-A764-4815-B110-FA3AAC061DE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71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A7CD7-B60B-44E0-8164-53A7619BA99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004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1AD33D-46D4-4E9B-B5D4-84D56570847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984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212665-0FEF-49D7-BACE-33ACD0B6D35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133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4106-8821-4E74-8D0E-820E5D19F6DA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9996-9241-4331-9EFA-3650EAD4B1D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495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24FA2-3AAD-49AA-8CDC-F97C4176FA49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E908-B358-4E34-A7B6-3847AF1DBB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80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A3D3E-023F-474D-B127-B29410B0B462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CED8-0A0C-4B40-B543-8B5B297587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21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1501280"/>
            <a:ext cx="8229600" cy="1143000"/>
          </a:xfrm>
        </p:spPr>
        <p:txBody>
          <a:bodyPr/>
          <a:lstStyle>
            <a:lvl1pPr>
              <a:defRPr sz="3600" b="1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08855B-E1A5-4423-A67A-B533846253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502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7BE54-66E5-49D5-81F3-12C3FACDFD11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3DCF5-F9D3-45F4-8475-29C90971805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747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81FF-E79E-4DD8-A2CF-D42D52212E7D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E76F-C764-411F-A66B-4E7397422B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610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EEC9D-0175-44C6-88F3-37B6E25F6706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B110-E17C-4FF8-A2C3-45C23C6EF1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726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D91F-5252-418A-84CC-E162916F4D26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FD87B-C54E-4A75-84F6-D5700E08C4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37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EB891-DDDB-44C5-B0A4-D041348F806B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9EDA-631E-453E-9F01-916F56101D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515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AE423-B999-4469-9B20-A4CAD4135D01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75104-5503-4E9D-9724-342527A876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52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C7559-E9D0-4741-8483-530BC8F222D6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8F57F-7E55-48A1-A4BB-C8A84A2F14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638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1E2CF-0BEC-4E1C-B3AA-19485903B442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62C31-C7D7-4C21-A65C-066B623B6C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69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009726-7D9D-441E-BDBC-FD31B315589C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FBEA5F-5031-4DBB-97AC-41DA5B7DD0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esentationmagazine.com/motorway-signs-powerpoint-template-5723.htm" TargetMode="Externa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hyperlink" Target="http://www.presentationmagazine.com/christmas-present-template-3812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esentationmagazine.com/the-lorry-template-blue-5108.htm" TargetMode="Externa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www.presentationmagazine.com/missing-piece-powerpoint-template-5679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magazine.com/editable-old-newspaper-template-4520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magazine.com/parsley-powerpoint-template-3413.ht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://www.presentationmagazine.com/sea-breeze-powerpoint-template-5274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sparkler-powerpoint-template-5322.htm" TargetMode="External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The%20Starfish%20PowerPoint%20Template%20(graphic)" TargetMode="External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magazine.com/wave-template-5265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www.presentationmagazine.com/glow-stick-powerpoint-template-5837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magazine.com/old-naval-map-template-8608.ht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7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hyperlink" Target="http://www.presentationmagazine.com/alexander-the-great-powerpoint-template-5339.htm" TargetMode="External"/><Relationship Id="rId4" Type="http://schemas.openxmlformats.org/officeDocument/2006/relationships/image" Target="../media/image58.png"/><Relationship Id="rId9" Type="http://schemas.microsoft.com/office/2007/relationships/diagramDrawing" Target="../diagrams/drawin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://www.presentationmagazine.com/jelly-beans-powerpoint-template-5717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magazine.com/target-powerpoint-template-2-5760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esentationmagazine.com/home-blueprint-powerpoint-template-5756.htm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magazine.com/marbles-powerpoint-template-8789.htm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esentationmagazine.com/cannabis-leaf-powerpoint-template-5736.htm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hyperlink" Target="http://www.presentationmagazine.com/christmas-cracker-cool-powerpoint-template-5853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esentationmagazine.com/frozen-snowflake-powerpoint-template-5848.htm" TargetMode="Externa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678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600450"/>
            <a:ext cx="1628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598863"/>
            <a:ext cx="1628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3492500"/>
            <a:ext cx="1628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3598863"/>
            <a:ext cx="163036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3598863"/>
            <a:ext cx="163036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0970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20 of the Best Process Flows</a:t>
            </a: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2795588" y="41163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4106" name="Text Box 14"/>
          <p:cNvSpPr txBox="1">
            <a:spLocks noChangeArrowheads="1"/>
          </p:cNvSpPr>
          <p:nvPr/>
        </p:nvSpPr>
        <p:spPr bwMode="auto">
          <a:xfrm>
            <a:off x="1212850" y="41148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4107" name="Text Box 15"/>
          <p:cNvSpPr txBox="1">
            <a:spLocks noChangeArrowheads="1"/>
          </p:cNvSpPr>
          <p:nvPr/>
        </p:nvSpPr>
        <p:spPr bwMode="auto">
          <a:xfrm>
            <a:off x="4205288" y="41163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4108" name="Text Box 16"/>
          <p:cNvSpPr txBox="1">
            <a:spLocks noChangeArrowheads="1"/>
          </p:cNvSpPr>
          <p:nvPr/>
        </p:nvSpPr>
        <p:spPr bwMode="auto">
          <a:xfrm>
            <a:off x="5718175" y="4114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4109" name="Text Box 17"/>
          <p:cNvSpPr txBox="1">
            <a:spLocks noChangeArrowheads="1"/>
          </p:cNvSpPr>
          <p:nvPr/>
        </p:nvSpPr>
        <p:spPr bwMode="auto">
          <a:xfrm>
            <a:off x="6945313" y="41163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>
                <a:solidFill>
                  <a:srgbClr val="FFFFFF"/>
                </a:solidFill>
              </a:rPr>
              <a:t>Process Flow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07975" y="2857500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FFFFFF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078038" y="285750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FFFFFF"/>
              </a:solidFill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754438" y="28813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426075" y="28813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FFFFFF"/>
              </a:solidFill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167563" y="28384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FFFFFF"/>
                </a:solidFill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FFFFFF"/>
              </a:solidFill>
            </a:endParaRPr>
          </a:p>
        </p:txBody>
      </p:sp>
      <p:pic>
        <p:nvPicPr>
          <p:cNvPr id="2048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4694238"/>
            <a:ext cx="29797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020888"/>
            <a:ext cx="16764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020888"/>
            <a:ext cx="16764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2001838"/>
            <a:ext cx="16779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2020888"/>
            <a:ext cx="16779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71675"/>
            <a:ext cx="167798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2479675" y="20939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582613" y="2065338"/>
            <a:ext cx="9540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4124325" y="2093913"/>
            <a:ext cx="7620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5864225" y="2116138"/>
            <a:ext cx="6413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7319963" y="211613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20500" name="Text Box 15"/>
          <p:cNvSpPr txBox="1">
            <a:spLocks noChangeArrowheads="1"/>
          </p:cNvSpPr>
          <p:nvPr/>
        </p:nvSpPr>
        <p:spPr bwMode="auto">
          <a:xfrm>
            <a:off x="2365375" y="4221163"/>
            <a:ext cx="4875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5"/>
              </a:rPr>
              <a:t>Motorway Signs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2085975"/>
            <a:ext cx="11001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2097088"/>
            <a:ext cx="1100137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2085975"/>
            <a:ext cx="11001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3" y="2082800"/>
            <a:ext cx="1100137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097088"/>
            <a:ext cx="110013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9366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22537" name="Rectangle 3"/>
          <p:cNvSpPr>
            <a:spLocks noChangeArrowheads="1"/>
          </p:cNvSpPr>
          <p:nvPr/>
        </p:nvSpPr>
        <p:spPr bwMode="auto">
          <a:xfrm>
            <a:off x="865188" y="36893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8" name="Rectangle 4"/>
          <p:cNvSpPr>
            <a:spLocks noChangeArrowheads="1"/>
          </p:cNvSpPr>
          <p:nvPr/>
        </p:nvSpPr>
        <p:spPr bwMode="auto">
          <a:xfrm>
            <a:off x="2617788" y="36893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9" name="Rectangle 5"/>
          <p:cNvSpPr>
            <a:spLocks noChangeArrowheads="1"/>
          </p:cNvSpPr>
          <p:nvPr/>
        </p:nvSpPr>
        <p:spPr bwMode="auto">
          <a:xfrm>
            <a:off x="4306888" y="36893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40" name="Rectangle 6"/>
          <p:cNvSpPr>
            <a:spLocks noChangeArrowheads="1"/>
          </p:cNvSpPr>
          <p:nvPr/>
        </p:nvSpPr>
        <p:spPr bwMode="auto">
          <a:xfrm>
            <a:off x="5972175" y="3689350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41" name="Rectangle 7"/>
          <p:cNvSpPr>
            <a:spLocks noChangeArrowheads="1"/>
          </p:cNvSpPr>
          <p:nvPr/>
        </p:nvSpPr>
        <p:spPr bwMode="auto">
          <a:xfrm>
            <a:off x="7675563" y="36893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3027363" y="3201988"/>
            <a:ext cx="6715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1165225" y="3201988"/>
            <a:ext cx="954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4662488" y="3198813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6378575" y="3187700"/>
            <a:ext cx="642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7854950" y="3187700"/>
            <a:ext cx="1133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22547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388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9"/>
              </a:rPr>
              <a:t>Christmas Present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662113"/>
            <a:ext cx="15573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671638"/>
            <a:ext cx="1555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1684338"/>
            <a:ext cx="15573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1684338"/>
            <a:ext cx="15573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1671638"/>
            <a:ext cx="15573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>
                <a:solidFill>
                  <a:schemeClr val="bg1"/>
                </a:solidFill>
              </a:rPr>
              <a:t>Process Flow</a:t>
            </a:r>
            <a:endParaRPr lang="en-GB" altLang="en-US" sz="3200" b="1" smtClean="0">
              <a:solidFill>
                <a:schemeClr val="bg1"/>
              </a:solidFill>
            </a:endParaRPr>
          </a:p>
        </p:txBody>
      </p:sp>
      <p:sp>
        <p:nvSpPr>
          <p:cNvPr id="24585" name="Rectangle 3"/>
          <p:cNvSpPr>
            <a:spLocks noChangeArrowheads="1"/>
          </p:cNvSpPr>
          <p:nvPr/>
        </p:nvSpPr>
        <p:spPr bwMode="auto">
          <a:xfrm>
            <a:off x="61118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6" name="Rectangle 4"/>
          <p:cNvSpPr>
            <a:spLocks noChangeArrowheads="1"/>
          </p:cNvSpPr>
          <p:nvPr/>
        </p:nvSpPr>
        <p:spPr bwMode="auto">
          <a:xfrm>
            <a:off x="223043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7" name="Rectangle 5"/>
          <p:cNvSpPr>
            <a:spLocks noChangeArrowheads="1"/>
          </p:cNvSpPr>
          <p:nvPr/>
        </p:nvSpPr>
        <p:spPr bwMode="auto">
          <a:xfrm>
            <a:off x="382428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8" name="Rectangle 6"/>
          <p:cNvSpPr>
            <a:spLocks noChangeArrowheads="1"/>
          </p:cNvSpPr>
          <p:nvPr/>
        </p:nvSpPr>
        <p:spPr bwMode="auto">
          <a:xfrm>
            <a:off x="5441950" y="27384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9" name="Rectangle 7"/>
          <p:cNvSpPr>
            <a:spLocks noChangeArrowheads="1"/>
          </p:cNvSpPr>
          <p:nvPr/>
        </p:nvSpPr>
        <p:spPr bwMode="auto">
          <a:xfrm>
            <a:off x="703738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2351088" y="1814513"/>
            <a:ext cx="6715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70C0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622300" y="1812925"/>
            <a:ext cx="954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70C0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3881438" y="1814513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70C0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5549900" y="1812925"/>
            <a:ext cx="642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70C0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6884988" y="1814513"/>
            <a:ext cx="1133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70C0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24595" name="Text Box 15"/>
          <p:cNvSpPr txBox="1">
            <a:spLocks noChangeArrowheads="1"/>
          </p:cNvSpPr>
          <p:nvPr/>
        </p:nvSpPr>
        <p:spPr bwMode="auto">
          <a:xfrm>
            <a:off x="3101975" y="5300663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5"/>
              </a:rPr>
              <a:t>Lorry Template (blue)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91678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717800"/>
            <a:ext cx="1628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716213"/>
            <a:ext cx="1628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609850"/>
            <a:ext cx="1628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2716213"/>
            <a:ext cx="163036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716213"/>
            <a:ext cx="163036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017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26633" name="Rectangle 3"/>
          <p:cNvSpPr>
            <a:spLocks noChangeArrowheads="1"/>
          </p:cNvSpPr>
          <p:nvPr/>
        </p:nvSpPr>
        <p:spPr bwMode="auto">
          <a:xfrm>
            <a:off x="1087438" y="4567238"/>
            <a:ext cx="137636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E2128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4"/>
          <p:cNvSpPr>
            <a:spLocks noChangeArrowheads="1"/>
          </p:cNvSpPr>
          <p:nvPr/>
        </p:nvSpPr>
        <p:spPr bwMode="auto">
          <a:xfrm>
            <a:off x="2538413" y="4567238"/>
            <a:ext cx="137636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E2128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Rectangle 5"/>
          <p:cNvSpPr>
            <a:spLocks noChangeArrowheads="1"/>
          </p:cNvSpPr>
          <p:nvPr/>
        </p:nvSpPr>
        <p:spPr bwMode="auto">
          <a:xfrm>
            <a:off x="3987800" y="4567238"/>
            <a:ext cx="137636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E2128"/>
              </a:solidFill>
              <a:latin typeface="Arial" panose="020B0604020202020204" pitchFamily="34" charset="0"/>
            </a:endParaRPr>
          </a:p>
        </p:txBody>
      </p:sp>
      <p:sp>
        <p:nvSpPr>
          <p:cNvPr id="26636" name="Rectangle 6"/>
          <p:cNvSpPr>
            <a:spLocks noChangeArrowheads="1"/>
          </p:cNvSpPr>
          <p:nvPr/>
        </p:nvSpPr>
        <p:spPr bwMode="auto">
          <a:xfrm>
            <a:off x="5332413" y="4567238"/>
            <a:ext cx="137636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E2128"/>
              </a:solidFill>
              <a:latin typeface="Arial" panose="020B0604020202020204" pitchFamily="34" charset="0"/>
            </a:endParaRPr>
          </a:p>
        </p:txBody>
      </p:sp>
      <p:sp>
        <p:nvSpPr>
          <p:cNvPr id="26637" name="Rectangle 7"/>
          <p:cNvSpPr>
            <a:spLocks noChangeArrowheads="1"/>
          </p:cNvSpPr>
          <p:nvPr/>
        </p:nvSpPr>
        <p:spPr bwMode="auto">
          <a:xfrm>
            <a:off x="6783388" y="4567238"/>
            <a:ext cx="137636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E2128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E2128"/>
              </a:solidFill>
              <a:latin typeface="Arial" panose="020B0604020202020204" pitchFamily="34" charset="0"/>
            </a:endParaRP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2795588" y="32337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1212850" y="323215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4205288" y="323373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5718175" y="323215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6945313" y="323373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26643" name="Text Box 15"/>
          <p:cNvSpPr txBox="1">
            <a:spLocks noChangeArrowheads="1"/>
          </p:cNvSpPr>
          <p:nvPr/>
        </p:nvSpPr>
        <p:spPr bwMode="auto">
          <a:xfrm>
            <a:off x="209550" y="5926138"/>
            <a:ext cx="4656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9"/>
              </a:rPr>
              <a:t>Missing Piece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69888" y="311308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GB" altLang="en-US" sz="1600" b="1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038350" y="3113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GB" altLang="en-US" sz="1600" b="1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667125" y="3113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GB" altLang="en-US" sz="1600" b="1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394325" y="3113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GB" altLang="en-US" sz="1600" b="1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121525" y="3113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GB" altLang="en-US" sz="16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GB" altLang="en-US" sz="1600" b="1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Text Box 13"/>
          <p:cNvSpPr txBox="1">
            <a:spLocks noChangeArrowheads="1"/>
          </p:cNvSpPr>
          <p:nvPr/>
        </p:nvSpPr>
        <p:spPr bwMode="auto">
          <a:xfrm>
            <a:off x="2303463" y="2189163"/>
            <a:ext cx="6334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622300" y="2187575"/>
            <a:ext cx="850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3978275" y="2189163"/>
            <a:ext cx="7223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28683" name="Text Box 16"/>
          <p:cNvSpPr txBox="1">
            <a:spLocks noChangeArrowheads="1"/>
          </p:cNvSpPr>
          <p:nvPr/>
        </p:nvSpPr>
        <p:spPr bwMode="auto">
          <a:xfrm>
            <a:off x="5741988" y="2187575"/>
            <a:ext cx="587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28684" name="Text Box 17"/>
          <p:cNvSpPr txBox="1">
            <a:spLocks noChangeArrowheads="1"/>
          </p:cNvSpPr>
          <p:nvPr/>
        </p:nvSpPr>
        <p:spPr bwMode="auto">
          <a:xfrm>
            <a:off x="7258050" y="2189163"/>
            <a:ext cx="1057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0688" y="1951038"/>
            <a:ext cx="1482725" cy="914400"/>
          </a:xfrm>
          <a:prstGeom prst="rightArrow">
            <a:avLst/>
          </a:prstGeom>
          <a:noFill/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2109788" y="1927225"/>
            <a:ext cx="1482725" cy="914400"/>
          </a:xfrm>
          <a:prstGeom prst="rightArrow">
            <a:avLst/>
          </a:prstGeom>
          <a:noFill/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080808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811588" y="1914525"/>
            <a:ext cx="1481137" cy="914400"/>
          </a:xfrm>
          <a:prstGeom prst="rightArrow">
            <a:avLst/>
          </a:prstGeom>
          <a:noFill/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5500688" y="1914525"/>
            <a:ext cx="1481137" cy="914400"/>
          </a:xfrm>
          <a:prstGeom prst="rightArrow">
            <a:avLst/>
          </a:prstGeom>
          <a:noFill/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7251700" y="1914525"/>
            <a:ext cx="1482725" cy="914400"/>
          </a:xfrm>
          <a:prstGeom prst="rightArrow">
            <a:avLst/>
          </a:prstGeom>
          <a:noFill/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36538" y="1690688"/>
            <a:ext cx="8702675" cy="3094037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84163" y="1716088"/>
            <a:ext cx="8594725" cy="3019425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8692" name="TextBox 6"/>
          <p:cNvSpPr txBox="1">
            <a:spLocks noChangeArrowheads="1"/>
          </p:cNvSpPr>
          <p:nvPr/>
        </p:nvSpPr>
        <p:spPr bwMode="auto">
          <a:xfrm>
            <a:off x="1719263" y="323850"/>
            <a:ext cx="566578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5400" b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411662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cs typeface="Arial" charset="0"/>
              </a:rPr>
              <a:t>Link to: </a:t>
            </a:r>
            <a:r>
              <a:rPr lang="en-GB" dirty="0">
                <a:cs typeface="Arial" charset="0"/>
                <a:hlinkClick r:id="rId4"/>
              </a:rPr>
              <a:t>Editable old newspaper template</a:t>
            </a:r>
            <a:endParaRPr lang="en-GB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82675"/>
            <a:ext cx="7785100" cy="322263"/>
          </a:xfrm>
        </p:spPr>
        <p:txBody>
          <a:bodyPr/>
          <a:lstStyle/>
          <a:p>
            <a:pPr algn="l" eaLnBrk="1" hangingPunct="1"/>
            <a:r>
              <a:rPr lang="en-GB" altLang="en-US" sz="3600" b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04850" y="3000375"/>
            <a:ext cx="1376363" cy="2354263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239963" y="3000375"/>
            <a:ext cx="1376362" cy="2354263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749675" y="3000375"/>
            <a:ext cx="1376363" cy="2354263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5257800" y="3000375"/>
            <a:ext cx="1376363" cy="2354263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769100" y="3000375"/>
            <a:ext cx="1376363" cy="2354263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Freeform 8"/>
          <p:cNvSpPr>
            <a:spLocks/>
          </p:cNvSpPr>
          <p:nvPr/>
        </p:nvSpPr>
        <p:spPr bwMode="auto">
          <a:xfrm>
            <a:off x="2259013" y="1600200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723900" y="1600200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20A2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Freeform 10"/>
          <p:cNvSpPr>
            <a:spLocks/>
          </p:cNvSpPr>
          <p:nvPr/>
        </p:nvSpPr>
        <p:spPr bwMode="auto">
          <a:xfrm>
            <a:off x="3768725" y="1600200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20A2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5276850" y="1600200"/>
            <a:ext cx="1857375" cy="1270000"/>
          </a:xfrm>
          <a:custGeom>
            <a:avLst/>
            <a:gdLst>
              <a:gd name="T0" fmla="*/ 2147483646 w 1170"/>
              <a:gd name="T1" fmla="*/ 2147483646 h 800"/>
              <a:gd name="T2" fmla="*/ 2147483646 w 1170"/>
              <a:gd name="T3" fmla="*/ 0 h 800"/>
              <a:gd name="T4" fmla="*/ 0 w 1170"/>
              <a:gd name="T5" fmla="*/ 0 h 800"/>
              <a:gd name="T6" fmla="*/ 2147483646 w 1170"/>
              <a:gd name="T7" fmla="*/ 2147483646 h 800"/>
              <a:gd name="T8" fmla="*/ 2147483646 w 1170"/>
              <a:gd name="T9" fmla="*/ 2147483646 h 800"/>
              <a:gd name="T10" fmla="*/ 2147483646 w 1170"/>
              <a:gd name="T11" fmla="*/ 2147483646 h 800"/>
              <a:gd name="T12" fmla="*/ 0 w 1170"/>
              <a:gd name="T13" fmla="*/ 2147483646 h 800"/>
              <a:gd name="T14" fmla="*/ 2147483646 w 1170"/>
              <a:gd name="T15" fmla="*/ 2147483646 h 800"/>
              <a:gd name="T16" fmla="*/ 2147483646 w 1170"/>
              <a:gd name="T17" fmla="*/ 2147483646 h 800"/>
              <a:gd name="T18" fmla="*/ 2147483646 w 1170"/>
              <a:gd name="T19" fmla="*/ 2147483646 h 800"/>
              <a:gd name="T20" fmla="*/ 2147483646 w 1170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3" name="Freeform 12"/>
          <p:cNvSpPr>
            <a:spLocks/>
          </p:cNvSpPr>
          <p:nvPr/>
        </p:nvSpPr>
        <p:spPr bwMode="auto">
          <a:xfrm>
            <a:off x="6788150" y="1600200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20A2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2908300" y="2052638"/>
            <a:ext cx="6715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1023938" y="2051050"/>
            <a:ext cx="9540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4438650" y="2052638"/>
            <a:ext cx="762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5951538" y="2051050"/>
            <a:ext cx="641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30738" name="Text Box 17"/>
          <p:cNvSpPr txBox="1">
            <a:spLocks noChangeArrowheads="1"/>
          </p:cNvSpPr>
          <p:nvPr/>
        </p:nvSpPr>
        <p:spPr bwMode="auto">
          <a:xfrm>
            <a:off x="7358063" y="2052638"/>
            <a:ext cx="1133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30739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002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4"/>
              </a:rPr>
              <a:t>Parsley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Diagram 44"/>
          <p:cNvGraphicFramePr/>
          <p:nvPr/>
        </p:nvGraphicFramePr>
        <p:xfrm>
          <a:off x="502429" y="307186"/>
          <a:ext cx="8099592" cy="4149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611188" y="287020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230438" y="287020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824288" y="287020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441950" y="2870200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7037388" y="287020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2857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32778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41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  <a:hlinkClick r:id="rId9"/>
              </a:rPr>
              <a:t>Sea Breeze PowerPoint Template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82638" y="3087688"/>
            <a:ext cx="1376362" cy="2354262"/>
          </a:xfrm>
          <a:prstGeom prst="rect">
            <a:avLst/>
          </a:prstGeom>
          <a:solidFill>
            <a:srgbClr val="160D0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253038" y="3087688"/>
            <a:ext cx="1376362" cy="2354262"/>
          </a:xfrm>
          <a:prstGeom prst="rect">
            <a:avLst/>
          </a:prstGeom>
          <a:solidFill>
            <a:srgbClr val="C28B5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60D06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736975" y="3087688"/>
            <a:ext cx="1376363" cy="2354262"/>
          </a:xfrm>
          <a:prstGeom prst="rect">
            <a:avLst/>
          </a:prstGeom>
          <a:solidFill>
            <a:srgbClr val="895C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60D06"/>
              </a:solidFill>
              <a:latin typeface="Arial" panose="020B0604020202020204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254250" y="3087688"/>
            <a:ext cx="1376363" cy="2354262"/>
          </a:xfrm>
          <a:prstGeom prst="rect">
            <a:avLst/>
          </a:prstGeom>
          <a:solidFill>
            <a:srgbClr val="442E18"/>
          </a:solidFill>
          <a:ln w="12700" algn="ctr">
            <a:solidFill>
              <a:srgbClr val="160D06"/>
            </a:solidFill>
            <a:miter lim="800000"/>
            <a:headEnd/>
            <a:tailEnd/>
          </a:ln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60D06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743700" y="3087688"/>
            <a:ext cx="1376363" cy="2354262"/>
          </a:xfrm>
          <a:prstGeom prst="rect">
            <a:avLst/>
          </a:prstGeom>
          <a:solidFill>
            <a:srgbClr val="DBBA9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solidFill>
                  <a:srgbClr val="160D06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solidFill>
                <a:srgbClr val="160D06"/>
              </a:solidFill>
              <a:latin typeface="Arial" panose="020B0604020202020204" pitchFamily="34" charset="0"/>
            </a:endParaRPr>
          </a:p>
        </p:txBody>
      </p:sp>
      <p:sp>
        <p:nvSpPr>
          <p:cNvPr id="34824" name="Freeform 9"/>
          <p:cNvSpPr>
            <a:spLocks/>
          </p:cNvSpPr>
          <p:nvPr/>
        </p:nvSpPr>
        <p:spPr bwMode="auto">
          <a:xfrm>
            <a:off x="731838" y="1614488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160D0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5253038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C28B5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3736975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895C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Freeform 11"/>
          <p:cNvSpPr>
            <a:spLocks/>
          </p:cNvSpPr>
          <p:nvPr/>
        </p:nvSpPr>
        <p:spPr bwMode="auto">
          <a:xfrm>
            <a:off x="2254250" y="1614488"/>
            <a:ext cx="1857375" cy="1270000"/>
          </a:xfrm>
          <a:custGeom>
            <a:avLst/>
            <a:gdLst>
              <a:gd name="T0" fmla="*/ 2147483646 w 1170"/>
              <a:gd name="T1" fmla="*/ 2147483646 h 800"/>
              <a:gd name="T2" fmla="*/ 2147483646 w 1170"/>
              <a:gd name="T3" fmla="*/ 0 h 800"/>
              <a:gd name="T4" fmla="*/ 0 w 1170"/>
              <a:gd name="T5" fmla="*/ 0 h 800"/>
              <a:gd name="T6" fmla="*/ 2147483646 w 1170"/>
              <a:gd name="T7" fmla="*/ 2147483646 h 800"/>
              <a:gd name="T8" fmla="*/ 2147483646 w 1170"/>
              <a:gd name="T9" fmla="*/ 2147483646 h 800"/>
              <a:gd name="T10" fmla="*/ 2147483646 w 1170"/>
              <a:gd name="T11" fmla="*/ 2147483646 h 800"/>
              <a:gd name="T12" fmla="*/ 0 w 1170"/>
              <a:gd name="T13" fmla="*/ 2147483646 h 800"/>
              <a:gd name="T14" fmla="*/ 2147483646 w 1170"/>
              <a:gd name="T15" fmla="*/ 2147483646 h 800"/>
              <a:gd name="T16" fmla="*/ 2147483646 w 1170"/>
              <a:gd name="T17" fmla="*/ 2147483646 h 800"/>
              <a:gd name="T18" fmla="*/ 2147483646 w 1170"/>
              <a:gd name="T19" fmla="*/ 2147483646 h 800"/>
              <a:gd name="T20" fmla="*/ 2147483646 w 1170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442E18"/>
          </a:solidFill>
          <a:ln w="12700" cmpd="sng">
            <a:solidFill>
              <a:srgbClr val="160D0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8" name="Freeform 12"/>
          <p:cNvSpPr>
            <a:spLocks/>
          </p:cNvSpPr>
          <p:nvPr/>
        </p:nvSpPr>
        <p:spPr bwMode="auto">
          <a:xfrm>
            <a:off x="6743700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DBBA9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943225" y="20669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160D06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031875" y="2065338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406900" y="20669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160D06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880100" y="20653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160D06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7286625" y="20669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160D06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34834" name="Rectangle 2"/>
          <p:cNvSpPr txBox="1">
            <a:spLocks noChangeArrowheads="1"/>
          </p:cNvSpPr>
          <p:nvPr/>
        </p:nvSpPr>
        <p:spPr bwMode="auto">
          <a:xfrm>
            <a:off x="609600" y="4937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  <a:latin typeface="Arial" panose="020B0604020202020204" pitchFamily="34" charset="0"/>
              </a:rPr>
              <a:t>Process Flow</a:t>
            </a:r>
          </a:p>
        </p:txBody>
      </p:sp>
      <p:sp>
        <p:nvSpPr>
          <p:cNvPr id="34835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09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  <a:hlinkClick r:id="rId3"/>
              </a:rPr>
              <a:t>Sparkler PowerPoint Template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>
            <a:off x="457200" y="1708150"/>
            <a:ext cx="18145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8367">
            <a:off x="6891338" y="1763713"/>
            <a:ext cx="18669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797050"/>
            <a:ext cx="1676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102">
            <a:off x="3641725" y="1697038"/>
            <a:ext cx="19431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797050"/>
            <a:ext cx="17383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804863"/>
            <a:ext cx="7785100" cy="322262"/>
          </a:xfrm>
        </p:spPr>
        <p:txBody>
          <a:bodyPr/>
          <a:lstStyle/>
          <a:p>
            <a:pPr algn="l" eaLnBrk="1" hangingPunct="1"/>
            <a:r>
              <a:rPr lang="en-GB" alt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35848" name="Rectangle 3"/>
          <p:cNvSpPr>
            <a:spLocks noChangeArrowheads="1"/>
          </p:cNvSpPr>
          <p:nvPr/>
        </p:nvSpPr>
        <p:spPr bwMode="auto">
          <a:xfrm>
            <a:off x="704850" y="3800475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C000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C000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C000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20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5849" name="Rectangle 4"/>
          <p:cNvSpPr>
            <a:spLocks noChangeArrowheads="1"/>
          </p:cNvSpPr>
          <p:nvPr/>
        </p:nvSpPr>
        <p:spPr bwMode="auto">
          <a:xfrm>
            <a:off x="2239963" y="3800475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FF99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FF99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FF99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2000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35850" name="Rectangle 5"/>
          <p:cNvSpPr>
            <a:spLocks noChangeArrowheads="1"/>
          </p:cNvSpPr>
          <p:nvPr/>
        </p:nvSpPr>
        <p:spPr bwMode="auto">
          <a:xfrm>
            <a:off x="3749675" y="3800475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FFCC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FFCC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FFCC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2000">
              <a:solidFill>
                <a:srgbClr val="FFCC00"/>
              </a:solidFill>
              <a:latin typeface="Arial" panose="020B0604020202020204" pitchFamily="34" charset="0"/>
            </a:endParaRP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5257800" y="3800475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0AB212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0AB212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0AB212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2000">
              <a:solidFill>
                <a:srgbClr val="0AB212"/>
              </a:solidFill>
              <a:latin typeface="Arial" panose="020B0604020202020204" pitchFamily="34" charset="0"/>
            </a:endParaRPr>
          </a:p>
        </p:txBody>
      </p:sp>
      <p:sp>
        <p:nvSpPr>
          <p:cNvPr id="35852" name="Rectangle 7"/>
          <p:cNvSpPr>
            <a:spLocks noChangeArrowheads="1"/>
          </p:cNvSpPr>
          <p:nvPr/>
        </p:nvSpPr>
        <p:spPr bwMode="auto">
          <a:xfrm>
            <a:off x="6769100" y="3800475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2000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513013" y="2432050"/>
            <a:ext cx="725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Plan</a:t>
            </a:r>
            <a:endParaRPr lang="en-GB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804863" y="2395538"/>
            <a:ext cx="10398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Design</a:t>
            </a:r>
            <a:endParaRPr lang="en-GB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4048125" y="2422525"/>
            <a:ext cx="82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Build</a:t>
            </a:r>
            <a:endParaRPr lang="en-GB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635625" y="2419350"/>
            <a:ext cx="692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Test</a:t>
            </a:r>
            <a:endParaRPr lang="en-GB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7138988" y="2433638"/>
            <a:ext cx="12398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Evaluate</a:t>
            </a:r>
            <a:endParaRPr lang="en-GB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8" name="Text Box 15"/>
          <p:cNvSpPr txBox="1">
            <a:spLocks noChangeArrowheads="1"/>
          </p:cNvSpPr>
          <p:nvPr/>
        </p:nvSpPr>
        <p:spPr bwMode="auto">
          <a:xfrm>
            <a:off x="3563938" y="5949950"/>
            <a:ext cx="544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8" action="ppaction://hlinkfile"/>
              </a:rPr>
              <a:t>The Starfish PowerPoint Template (graphic)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541338"/>
            <a:ext cx="7954962" cy="876300"/>
          </a:xfrm>
        </p:spPr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731838" y="3087688"/>
            <a:ext cx="1376362" cy="2354262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266950" y="3087688"/>
            <a:ext cx="1376363" cy="2354262"/>
          </a:xfrm>
          <a:prstGeom prst="rect">
            <a:avLst/>
          </a:prstGeom>
          <a:gradFill rotWithShape="0">
            <a:gsLst>
              <a:gs pos="0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776663" y="3087688"/>
            <a:ext cx="1376362" cy="235426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92D05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5284788" y="3087688"/>
            <a:ext cx="1376362" cy="2354262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6796088" y="3087688"/>
            <a:ext cx="1376362" cy="2354262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7030A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2266950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gradFill rotWithShape="0">
            <a:gsLst>
              <a:gs pos="0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8" name="Freeform 9"/>
          <p:cNvSpPr>
            <a:spLocks/>
          </p:cNvSpPr>
          <p:nvPr/>
        </p:nvSpPr>
        <p:spPr bwMode="auto">
          <a:xfrm>
            <a:off x="731838" y="1614488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gradFill rotWithShape="1">
            <a:gsLst>
              <a:gs pos="0">
                <a:srgbClr val="FF0000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9" name="Freeform 10"/>
          <p:cNvSpPr>
            <a:spLocks/>
          </p:cNvSpPr>
          <p:nvPr/>
        </p:nvSpPr>
        <p:spPr bwMode="auto">
          <a:xfrm>
            <a:off x="3776663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92D05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0" name="Freeform 11"/>
          <p:cNvSpPr>
            <a:spLocks/>
          </p:cNvSpPr>
          <p:nvPr/>
        </p:nvSpPr>
        <p:spPr bwMode="auto">
          <a:xfrm>
            <a:off x="5284788" y="1614488"/>
            <a:ext cx="1857375" cy="1270000"/>
          </a:xfrm>
          <a:custGeom>
            <a:avLst/>
            <a:gdLst>
              <a:gd name="T0" fmla="*/ 2147483646 w 1170"/>
              <a:gd name="T1" fmla="*/ 2147483646 h 800"/>
              <a:gd name="T2" fmla="*/ 2147483646 w 1170"/>
              <a:gd name="T3" fmla="*/ 0 h 800"/>
              <a:gd name="T4" fmla="*/ 0 w 1170"/>
              <a:gd name="T5" fmla="*/ 0 h 800"/>
              <a:gd name="T6" fmla="*/ 2147483646 w 1170"/>
              <a:gd name="T7" fmla="*/ 2147483646 h 800"/>
              <a:gd name="T8" fmla="*/ 2147483646 w 1170"/>
              <a:gd name="T9" fmla="*/ 2147483646 h 800"/>
              <a:gd name="T10" fmla="*/ 2147483646 w 1170"/>
              <a:gd name="T11" fmla="*/ 2147483646 h 800"/>
              <a:gd name="T12" fmla="*/ 0 w 1170"/>
              <a:gd name="T13" fmla="*/ 2147483646 h 800"/>
              <a:gd name="T14" fmla="*/ 2147483646 w 1170"/>
              <a:gd name="T15" fmla="*/ 2147483646 h 800"/>
              <a:gd name="T16" fmla="*/ 2147483646 w 1170"/>
              <a:gd name="T17" fmla="*/ 2147483646 h 800"/>
              <a:gd name="T18" fmla="*/ 2147483646 w 1170"/>
              <a:gd name="T19" fmla="*/ 2147483646 h 800"/>
              <a:gd name="T20" fmla="*/ 2147483646 w 1170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gradFill rotWithShape="0">
            <a:gsLst>
              <a:gs pos="0">
                <a:srgbClr val="92D050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1" name="Freeform 12"/>
          <p:cNvSpPr>
            <a:spLocks/>
          </p:cNvSpPr>
          <p:nvPr/>
        </p:nvSpPr>
        <p:spPr bwMode="auto">
          <a:xfrm>
            <a:off x="6796088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gradFill rotWithShape="0">
            <a:gsLst>
              <a:gs pos="0">
                <a:srgbClr val="0070C0"/>
              </a:gs>
              <a:gs pos="100000">
                <a:srgbClr val="7030A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2916238" y="2066925"/>
            <a:ext cx="6715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1031875" y="2065338"/>
            <a:ext cx="9540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4446588" y="2066925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5959475" y="2065338"/>
            <a:ext cx="6413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7366000" y="2066925"/>
            <a:ext cx="1133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37907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256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4"/>
              </a:rPr>
              <a:t>Wave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747838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1747838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747838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0" y="17399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1747838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376238" y="38592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2136775" y="3854450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/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3946525" y="38592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/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5668963" y="38592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/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7419975" y="3863975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/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392363" y="324326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73075" y="3243263"/>
            <a:ext cx="1068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187825" y="3243263"/>
            <a:ext cx="865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965825" y="3243263"/>
            <a:ext cx="77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7383463" y="3243263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6163" name="Rectangle 3"/>
          <p:cNvSpPr>
            <a:spLocks noChangeArrowheads="1"/>
          </p:cNvSpPr>
          <p:nvPr/>
        </p:nvSpPr>
        <p:spPr bwMode="auto">
          <a:xfrm>
            <a:off x="398463" y="38592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4" name="Rectangle 4"/>
          <p:cNvSpPr>
            <a:spLocks noChangeArrowheads="1"/>
          </p:cNvSpPr>
          <p:nvPr/>
        </p:nvSpPr>
        <p:spPr bwMode="auto">
          <a:xfrm>
            <a:off x="2159000" y="3854450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5" name="Rectangle 5"/>
          <p:cNvSpPr>
            <a:spLocks noChangeArrowheads="1"/>
          </p:cNvSpPr>
          <p:nvPr/>
        </p:nvSpPr>
        <p:spPr bwMode="auto">
          <a:xfrm>
            <a:off x="3968750" y="38592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6" name="Rectangle 6"/>
          <p:cNvSpPr>
            <a:spLocks noChangeArrowheads="1"/>
          </p:cNvSpPr>
          <p:nvPr/>
        </p:nvSpPr>
        <p:spPr bwMode="auto">
          <a:xfrm>
            <a:off x="5691188" y="38592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7" name="Rectangle 7"/>
          <p:cNvSpPr>
            <a:spLocks noChangeArrowheads="1"/>
          </p:cNvSpPr>
          <p:nvPr/>
        </p:nvSpPr>
        <p:spPr bwMode="auto">
          <a:xfrm>
            <a:off x="7442200" y="3863975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68" name="Text Box 13"/>
          <p:cNvSpPr txBox="1">
            <a:spLocks noChangeArrowheads="1"/>
          </p:cNvSpPr>
          <p:nvPr/>
        </p:nvSpPr>
        <p:spPr bwMode="auto">
          <a:xfrm>
            <a:off x="2414588" y="324326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6169" name="Text Box 14"/>
          <p:cNvSpPr txBox="1">
            <a:spLocks noChangeArrowheads="1"/>
          </p:cNvSpPr>
          <p:nvPr/>
        </p:nvSpPr>
        <p:spPr bwMode="auto">
          <a:xfrm>
            <a:off x="495300" y="3243263"/>
            <a:ext cx="1068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6170" name="Text Box 15"/>
          <p:cNvSpPr txBox="1">
            <a:spLocks noChangeArrowheads="1"/>
          </p:cNvSpPr>
          <p:nvPr/>
        </p:nvSpPr>
        <p:spPr bwMode="auto">
          <a:xfrm>
            <a:off x="4210050" y="3243263"/>
            <a:ext cx="865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6171" name="Text Box 16"/>
          <p:cNvSpPr txBox="1">
            <a:spLocks noChangeArrowheads="1"/>
          </p:cNvSpPr>
          <p:nvPr/>
        </p:nvSpPr>
        <p:spPr bwMode="auto">
          <a:xfrm>
            <a:off x="5988050" y="3243263"/>
            <a:ext cx="77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6172" name="Text Box 17"/>
          <p:cNvSpPr txBox="1">
            <a:spLocks noChangeArrowheads="1"/>
          </p:cNvSpPr>
          <p:nvPr/>
        </p:nvSpPr>
        <p:spPr bwMode="auto">
          <a:xfrm>
            <a:off x="7405688" y="3243263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6173" name="Rectangle 2"/>
          <p:cNvSpPr txBox="1">
            <a:spLocks noChangeArrowheads="1"/>
          </p:cNvSpPr>
          <p:nvPr/>
        </p:nvSpPr>
        <p:spPr bwMode="auto">
          <a:xfrm>
            <a:off x="479425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Process Flow</a:t>
            </a:r>
          </a:p>
        </p:txBody>
      </p:sp>
      <p:sp>
        <p:nvSpPr>
          <p:cNvPr id="6174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321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  <a:hlinkClick r:id="rId7"/>
              </a:rPr>
              <a:t>Glow Stick PowerPoint Template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95325" y="2859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230438" y="285908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740150" y="2859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5248275" y="2859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6759575" y="28590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39945" name="Freeform 8"/>
          <p:cNvSpPr>
            <a:spLocks/>
          </p:cNvSpPr>
          <p:nvPr/>
        </p:nvSpPr>
        <p:spPr bwMode="auto">
          <a:xfrm>
            <a:off x="2230438" y="13858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6" name="Freeform 9"/>
          <p:cNvSpPr>
            <a:spLocks/>
          </p:cNvSpPr>
          <p:nvPr/>
        </p:nvSpPr>
        <p:spPr bwMode="auto">
          <a:xfrm>
            <a:off x="695325" y="1395413"/>
            <a:ext cx="1898650" cy="1270000"/>
          </a:xfrm>
          <a:custGeom>
            <a:avLst/>
            <a:gdLst>
              <a:gd name="T0" fmla="*/ 2147483646 w 1196"/>
              <a:gd name="T1" fmla="*/ 2147483646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147483646 h 800"/>
              <a:gd name="T8" fmla="*/ 2147483646 w 1196"/>
              <a:gd name="T9" fmla="*/ 2147483646 h 800"/>
              <a:gd name="T10" fmla="*/ 2147483646 w 1196"/>
              <a:gd name="T11" fmla="*/ 2147483646 h 800"/>
              <a:gd name="T12" fmla="*/ 2147483646 w 1196"/>
              <a:gd name="T13" fmla="*/ 2147483646 h 800"/>
              <a:gd name="T14" fmla="*/ 2147483646 w 1196"/>
              <a:gd name="T15" fmla="*/ 2147483646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>
            <a:off x="3740150" y="13858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8" name="Freeform 11"/>
          <p:cNvSpPr>
            <a:spLocks/>
          </p:cNvSpPr>
          <p:nvPr/>
        </p:nvSpPr>
        <p:spPr bwMode="auto">
          <a:xfrm>
            <a:off x="5248275" y="1385888"/>
            <a:ext cx="1857375" cy="1270000"/>
          </a:xfrm>
          <a:custGeom>
            <a:avLst/>
            <a:gdLst>
              <a:gd name="T0" fmla="*/ 2147483646 w 1170"/>
              <a:gd name="T1" fmla="*/ 2147483646 h 800"/>
              <a:gd name="T2" fmla="*/ 2147483646 w 1170"/>
              <a:gd name="T3" fmla="*/ 0 h 800"/>
              <a:gd name="T4" fmla="*/ 0 w 1170"/>
              <a:gd name="T5" fmla="*/ 0 h 800"/>
              <a:gd name="T6" fmla="*/ 2147483646 w 1170"/>
              <a:gd name="T7" fmla="*/ 2147483646 h 800"/>
              <a:gd name="T8" fmla="*/ 2147483646 w 1170"/>
              <a:gd name="T9" fmla="*/ 2147483646 h 800"/>
              <a:gd name="T10" fmla="*/ 2147483646 w 1170"/>
              <a:gd name="T11" fmla="*/ 2147483646 h 800"/>
              <a:gd name="T12" fmla="*/ 0 w 1170"/>
              <a:gd name="T13" fmla="*/ 2147483646 h 800"/>
              <a:gd name="T14" fmla="*/ 2147483646 w 1170"/>
              <a:gd name="T15" fmla="*/ 2147483646 h 800"/>
              <a:gd name="T16" fmla="*/ 2147483646 w 1170"/>
              <a:gd name="T17" fmla="*/ 2147483646 h 800"/>
              <a:gd name="T18" fmla="*/ 2147483646 w 1170"/>
              <a:gd name="T19" fmla="*/ 2147483646 h 800"/>
              <a:gd name="T20" fmla="*/ 2147483646 w 1170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9" name="Freeform 12"/>
          <p:cNvSpPr>
            <a:spLocks/>
          </p:cNvSpPr>
          <p:nvPr/>
        </p:nvSpPr>
        <p:spPr bwMode="auto">
          <a:xfrm>
            <a:off x="6759575" y="13858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2879725" y="18383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995363" y="18367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4410075" y="18383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5922963" y="183673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7329488" y="18383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39955" name="Text Box 15"/>
          <p:cNvSpPr txBox="1">
            <a:spLocks noChangeArrowheads="1"/>
          </p:cNvSpPr>
          <p:nvPr/>
        </p:nvSpPr>
        <p:spPr bwMode="auto">
          <a:xfrm>
            <a:off x="133350" y="4437063"/>
            <a:ext cx="351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4"/>
              </a:rPr>
              <a:t>Old Naval Map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1118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3043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2428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441950" y="27384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37388" y="27384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pic>
        <p:nvPicPr>
          <p:cNvPr id="4199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538788"/>
            <a:ext cx="101123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Diagram 10"/>
          <p:cNvGraphicFramePr/>
          <p:nvPr/>
        </p:nvGraphicFramePr>
        <p:xfrm>
          <a:off x="433426" y="174780"/>
          <a:ext cx="8099592" cy="4149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250825" y="4908550"/>
            <a:ext cx="528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10"/>
              </a:rPr>
              <a:t>Alexander the Great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Use of templates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50938" y="1711325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You are free to use these templates for your personal and business presentations.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50938" y="3140075"/>
            <a:ext cx="340995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latin typeface="Arial" panose="020B0604020202020204" pitchFamily="34" charset="0"/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latin typeface="Arial" panose="020B0604020202020204" pitchFamily="34" charset="0"/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latin typeface="Arial" panose="020B0604020202020204" pitchFamily="34" charset="0"/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latin typeface="Arial" panose="020B0604020202020204" pitchFamily="34" charset="0"/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495800" y="3140075"/>
            <a:ext cx="3640138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latin typeface="Arial" panose="020B0604020202020204" pitchFamily="34" charset="0"/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latin typeface="Arial" panose="020B0604020202020204" pitchFamily="34" charset="0"/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latin typeface="Arial" panose="020B0604020202020204" pitchFamily="34" charset="0"/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latin typeface="Arial" panose="020B0604020202020204" pitchFamily="34" charset="0"/>
              </a:rPr>
              <a:t>Pass off any of our created content as your own work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042988" y="5422900"/>
            <a:ext cx="7164387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You can find many more free PowerPoint templates on the Presentation Magazine website</a:t>
            </a:r>
          </a:p>
          <a:p>
            <a:pPr marL="0"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 </a:t>
            </a:r>
            <a:r>
              <a:rPr lang="en-GB" altLang="en-US" sz="2000" b="1">
                <a:latin typeface="Arial" panose="020B0604020202020204" pitchFamily="34" charset="0"/>
                <a:hlinkClick r:id="rId3"/>
              </a:rPr>
              <a:t>www.presentationmagazine.com</a:t>
            </a:r>
            <a:r>
              <a:rPr lang="en-GB" altLang="en-US" sz="2000" b="1">
                <a:latin typeface="Arial" panose="020B0604020202020204" pitchFamily="34" charset="0"/>
              </a:rPr>
              <a:t>  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150938" y="2608263"/>
            <a:ext cx="6926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b="1" smtClean="0">
                <a:solidFill>
                  <a:srgbClr val="003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417638" y="29067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928938" y="29067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449763" y="29067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5911850" y="29067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7337425" y="29067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3265488" y="2403475"/>
            <a:ext cx="673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3860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1620838" y="2401888"/>
            <a:ext cx="9540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3860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4746625" y="2403475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3860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6283325" y="2401888"/>
            <a:ext cx="6429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3860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7450138" y="2403475"/>
            <a:ext cx="1133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3860"/>
                </a:solidFill>
                <a:latin typeface="Arial" panose="020B0604020202020204" pitchFamily="34" charset="0"/>
              </a:rPr>
              <a:t>Evaluate</a:t>
            </a:r>
          </a:p>
        </p:txBody>
      </p:sp>
      <p:pic>
        <p:nvPicPr>
          <p:cNvPr id="718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720850"/>
            <a:ext cx="110331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19263"/>
            <a:ext cx="11049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1720850"/>
            <a:ext cx="11049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1720850"/>
            <a:ext cx="11049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1720850"/>
            <a:ext cx="11049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7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41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9"/>
              </a:rPr>
              <a:t>Jelly Beans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Freeform 8"/>
          <p:cNvSpPr>
            <a:spLocks/>
          </p:cNvSpPr>
          <p:nvPr/>
        </p:nvSpPr>
        <p:spPr bwMode="auto">
          <a:xfrm>
            <a:off x="349250" y="1377950"/>
            <a:ext cx="1854200" cy="1270000"/>
          </a:xfrm>
          <a:custGeom>
            <a:avLst/>
            <a:gdLst>
              <a:gd name="T0" fmla="*/ 2147483647 w 1168"/>
              <a:gd name="T1" fmla="*/ 2147483647 h 800"/>
              <a:gd name="T2" fmla="*/ 2147483647 w 1168"/>
              <a:gd name="T3" fmla="*/ 0 h 800"/>
              <a:gd name="T4" fmla="*/ 0 w 1168"/>
              <a:gd name="T5" fmla="*/ 0 h 800"/>
              <a:gd name="T6" fmla="*/ 2147483647 w 1168"/>
              <a:gd name="T7" fmla="*/ 2147483647 h 800"/>
              <a:gd name="T8" fmla="*/ 2147483647 w 1168"/>
              <a:gd name="T9" fmla="*/ 2147483647 h 800"/>
              <a:gd name="T10" fmla="*/ 2147483647 w 1168"/>
              <a:gd name="T11" fmla="*/ 2147483647 h 800"/>
              <a:gd name="T12" fmla="*/ 0 w 1168"/>
              <a:gd name="T13" fmla="*/ 2147483647 h 800"/>
              <a:gd name="T14" fmla="*/ 2147483647 w 1168"/>
              <a:gd name="T15" fmla="*/ 2147483647 h 800"/>
              <a:gd name="T16" fmla="*/ 2147483647 w 1168"/>
              <a:gd name="T17" fmla="*/ 2147483647 h 800"/>
              <a:gd name="T18" fmla="*/ 2147483647 w 1168"/>
              <a:gd name="T19" fmla="*/ 2147483647 h 800"/>
              <a:gd name="T20" fmla="*/ 2147483647 w 1168"/>
              <a:gd name="T21" fmla="*/ 2147483647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5603875"/>
            <a:ext cx="8337550" cy="995363"/>
          </a:xfrm>
        </p:spPr>
        <p:txBody>
          <a:bodyPr/>
          <a:lstStyle/>
          <a:p>
            <a:pPr algn="l" eaLnBrk="1" hangingPunct="1"/>
            <a:r>
              <a:rPr lang="en-GB" altLang="en-US" b="1" smtClean="0">
                <a:solidFill>
                  <a:srgbClr val="C127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60363" y="28384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895475" y="2838450"/>
            <a:ext cx="137636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405188" y="28384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4913313" y="28384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6424613" y="2838450"/>
            <a:ext cx="13763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7178" name="Freeform 8"/>
          <p:cNvSpPr>
            <a:spLocks/>
          </p:cNvSpPr>
          <p:nvPr/>
        </p:nvSpPr>
        <p:spPr bwMode="auto">
          <a:xfrm>
            <a:off x="1884363" y="1376363"/>
            <a:ext cx="1854200" cy="1270000"/>
          </a:xfrm>
          <a:custGeom>
            <a:avLst/>
            <a:gdLst>
              <a:gd name="T0" fmla="*/ 2147483647 w 1168"/>
              <a:gd name="T1" fmla="*/ 2147483647 h 800"/>
              <a:gd name="T2" fmla="*/ 2147483647 w 1168"/>
              <a:gd name="T3" fmla="*/ 0 h 800"/>
              <a:gd name="T4" fmla="*/ 0 w 1168"/>
              <a:gd name="T5" fmla="*/ 0 h 800"/>
              <a:gd name="T6" fmla="*/ 2147483647 w 1168"/>
              <a:gd name="T7" fmla="*/ 2147483647 h 800"/>
              <a:gd name="T8" fmla="*/ 2147483647 w 1168"/>
              <a:gd name="T9" fmla="*/ 2147483647 h 800"/>
              <a:gd name="T10" fmla="*/ 2147483647 w 1168"/>
              <a:gd name="T11" fmla="*/ 2147483647 h 800"/>
              <a:gd name="T12" fmla="*/ 0 w 1168"/>
              <a:gd name="T13" fmla="*/ 2147483647 h 800"/>
              <a:gd name="T14" fmla="*/ 2147483647 w 1168"/>
              <a:gd name="T15" fmla="*/ 2147483647 h 800"/>
              <a:gd name="T16" fmla="*/ 2147483647 w 1168"/>
              <a:gd name="T17" fmla="*/ 2147483647 h 800"/>
              <a:gd name="T18" fmla="*/ 2147483647 w 1168"/>
              <a:gd name="T19" fmla="*/ 2147483647 h 800"/>
              <a:gd name="T20" fmla="*/ 2147483647 w 1168"/>
              <a:gd name="T21" fmla="*/ 2147483647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7179" name="Freeform 10"/>
          <p:cNvSpPr>
            <a:spLocks/>
          </p:cNvSpPr>
          <p:nvPr/>
        </p:nvSpPr>
        <p:spPr bwMode="auto">
          <a:xfrm>
            <a:off x="3394075" y="1376363"/>
            <a:ext cx="1854200" cy="1270000"/>
          </a:xfrm>
          <a:custGeom>
            <a:avLst/>
            <a:gdLst>
              <a:gd name="T0" fmla="*/ 2147483647 w 1168"/>
              <a:gd name="T1" fmla="*/ 2147483647 h 800"/>
              <a:gd name="T2" fmla="*/ 2147483647 w 1168"/>
              <a:gd name="T3" fmla="*/ 0 h 800"/>
              <a:gd name="T4" fmla="*/ 0 w 1168"/>
              <a:gd name="T5" fmla="*/ 0 h 800"/>
              <a:gd name="T6" fmla="*/ 2147483647 w 1168"/>
              <a:gd name="T7" fmla="*/ 2147483647 h 800"/>
              <a:gd name="T8" fmla="*/ 2147483647 w 1168"/>
              <a:gd name="T9" fmla="*/ 2147483647 h 800"/>
              <a:gd name="T10" fmla="*/ 2147483647 w 1168"/>
              <a:gd name="T11" fmla="*/ 2147483647 h 800"/>
              <a:gd name="T12" fmla="*/ 0 w 1168"/>
              <a:gd name="T13" fmla="*/ 2147483647 h 800"/>
              <a:gd name="T14" fmla="*/ 2147483647 w 1168"/>
              <a:gd name="T15" fmla="*/ 2147483647 h 800"/>
              <a:gd name="T16" fmla="*/ 2147483647 w 1168"/>
              <a:gd name="T17" fmla="*/ 2147483647 h 800"/>
              <a:gd name="T18" fmla="*/ 2147483647 w 1168"/>
              <a:gd name="T19" fmla="*/ 2147483647 h 800"/>
              <a:gd name="T20" fmla="*/ 2147483647 w 1168"/>
              <a:gd name="T21" fmla="*/ 2147483647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7180" name="Freeform 11"/>
          <p:cNvSpPr>
            <a:spLocks/>
          </p:cNvSpPr>
          <p:nvPr/>
        </p:nvSpPr>
        <p:spPr bwMode="auto">
          <a:xfrm>
            <a:off x="4902200" y="1376363"/>
            <a:ext cx="1857375" cy="1270000"/>
          </a:xfrm>
          <a:custGeom>
            <a:avLst/>
            <a:gdLst>
              <a:gd name="T0" fmla="*/ 2147483647 w 1170"/>
              <a:gd name="T1" fmla="*/ 2147483647 h 800"/>
              <a:gd name="T2" fmla="*/ 2147483647 w 1170"/>
              <a:gd name="T3" fmla="*/ 0 h 800"/>
              <a:gd name="T4" fmla="*/ 0 w 1170"/>
              <a:gd name="T5" fmla="*/ 0 h 800"/>
              <a:gd name="T6" fmla="*/ 2147483647 w 1170"/>
              <a:gd name="T7" fmla="*/ 2147483647 h 800"/>
              <a:gd name="T8" fmla="*/ 2147483647 w 1170"/>
              <a:gd name="T9" fmla="*/ 2147483647 h 800"/>
              <a:gd name="T10" fmla="*/ 2147483647 w 1170"/>
              <a:gd name="T11" fmla="*/ 2147483647 h 800"/>
              <a:gd name="T12" fmla="*/ 0 w 1170"/>
              <a:gd name="T13" fmla="*/ 2147483647 h 800"/>
              <a:gd name="T14" fmla="*/ 2147483647 w 1170"/>
              <a:gd name="T15" fmla="*/ 2147483647 h 800"/>
              <a:gd name="T16" fmla="*/ 2147483647 w 1170"/>
              <a:gd name="T17" fmla="*/ 2147483647 h 800"/>
              <a:gd name="T18" fmla="*/ 2147483647 w 1170"/>
              <a:gd name="T19" fmla="*/ 2147483647 h 800"/>
              <a:gd name="T20" fmla="*/ 2147483647 w 1170"/>
              <a:gd name="T21" fmla="*/ 2147483647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7181" name="Freeform 12"/>
          <p:cNvSpPr>
            <a:spLocks/>
          </p:cNvSpPr>
          <p:nvPr/>
        </p:nvSpPr>
        <p:spPr bwMode="auto">
          <a:xfrm>
            <a:off x="6413500" y="1376363"/>
            <a:ext cx="1854200" cy="1270000"/>
          </a:xfrm>
          <a:custGeom>
            <a:avLst/>
            <a:gdLst>
              <a:gd name="T0" fmla="*/ 2147483647 w 1168"/>
              <a:gd name="T1" fmla="*/ 2147483647 h 800"/>
              <a:gd name="T2" fmla="*/ 2147483647 w 1168"/>
              <a:gd name="T3" fmla="*/ 0 h 800"/>
              <a:gd name="T4" fmla="*/ 0 w 1168"/>
              <a:gd name="T5" fmla="*/ 0 h 800"/>
              <a:gd name="T6" fmla="*/ 2147483647 w 1168"/>
              <a:gd name="T7" fmla="*/ 2147483647 h 800"/>
              <a:gd name="T8" fmla="*/ 2147483647 w 1168"/>
              <a:gd name="T9" fmla="*/ 2147483647 h 800"/>
              <a:gd name="T10" fmla="*/ 2147483647 w 1168"/>
              <a:gd name="T11" fmla="*/ 2147483647 h 800"/>
              <a:gd name="T12" fmla="*/ 0 w 1168"/>
              <a:gd name="T13" fmla="*/ 2147483647 h 800"/>
              <a:gd name="T14" fmla="*/ 2147483647 w 1168"/>
              <a:gd name="T15" fmla="*/ 2147483647 h 800"/>
              <a:gd name="T16" fmla="*/ 2147483647 w 1168"/>
              <a:gd name="T17" fmla="*/ 2147483647 h 800"/>
              <a:gd name="T18" fmla="*/ 2147483647 w 1168"/>
              <a:gd name="T19" fmla="*/ 2147483647 h 800"/>
              <a:gd name="T20" fmla="*/ 2147483647 w 1168"/>
              <a:gd name="T21" fmla="*/ 2147483647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  <a:cs typeface="+mn-cs"/>
            </a:endParaRP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2533650" y="1828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666666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912813" y="1827213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4064000" y="1828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5576888" y="18272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666666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983413" y="18288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9235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060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4"/>
              </a:rPr>
              <a:t>Target PowerPoint Template 2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2287588"/>
            <a:ext cx="142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2273300"/>
            <a:ext cx="142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273300"/>
            <a:ext cx="142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271713"/>
            <a:ext cx="142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287588"/>
            <a:ext cx="142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528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11273" name="Rectangle 3"/>
          <p:cNvSpPr>
            <a:spLocks noChangeArrowheads="1"/>
          </p:cNvSpPr>
          <p:nvPr/>
        </p:nvSpPr>
        <p:spPr bwMode="auto">
          <a:xfrm>
            <a:off x="395288" y="36528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74" name="Rectangle 4"/>
          <p:cNvSpPr>
            <a:spLocks noChangeArrowheads="1"/>
          </p:cNvSpPr>
          <p:nvPr/>
        </p:nvSpPr>
        <p:spPr bwMode="auto">
          <a:xfrm>
            <a:off x="2074863" y="36528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75" name="Rectangle 5"/>
          <p:cNvSpPr>
            <a:spLocks noChangeArrowheads="1"/>
          </p:cNvSpPr>
          <p:nvPr/>
        </p:nvSpPr>
        <p:spPr bwMode="auto">
          <a:xfrm>
            <a:off x="3813175" y="36528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76" name="Rectangle 6"/>
          <p:cNvSpPr>
            <a:spLocks noChangeArrowheads="1"/>
          </p:cNvSpPr>
          <p:nvPr/>
        </p:nvSpPr>
        <p:spPr bwMode="auto">
          <a:xfrm>
            <a:off x="5527675" y="36528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77" name="Rectangle 7"/>
          <p:cNvSpPr>
            <a:spLocks noChangeArrowheads="1"/>
          </p:cNvSpPr>
          <p:nvPr/>
        </p:nvSpPr>
        <p:spPr bwMode="auto">
          <a:xfrm>
            <a:off x="7265988" y="36528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470150" y="2728913"/>
            <a:ext cx="727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71857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646113" y="2727325"/>
            <a:ext cx="10398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71857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4157663" y="2728913"/>
            <a:ext cx="82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71857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5957888" y="2727325"/>
            <a:ext cx="693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71857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7389813" y="2728913"/>
            <a:ext cx="12398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71857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11283" name="Text Box 15"/>
          <p:cNvSpPr txBox="1">
            <a:spLocks noChangeArrowheads="1"/>
          </p:cNvSpPr>
          <p:nvPr/>
        </p:nvSpPr>
        <p:spPr bwMode="auto">
          <a:xfrm>
            <a:off x="4284663" y="5949950"/>
            <a:ext cx="4892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  <a:hlinkClick r:id="rId5"/>
              </a:rPr>
              <a:t>Home Blueprint PowerPoint Template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193800"/>
            <a:ext cx="12001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1201738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1179513"/>
            <a:ext cx="1198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1179513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193800"/>
            <a:ext cx="12001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2"/>
          <p:cNvSpPr txBox="1">
            <a:spLocks noChangeArrowheads="1"/>
          </p:cNvSpPr>
          <p:nvPr/>
        </p:nvSpPr>
        <p:spPr bwMode="auto">
          <a:xfrm>
            <a:off x="457200" y="222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>
                <a:solidFill>
                  <a:srgbClr val="5E1100"/>
                </a:solidFill>
                <a:latin typeface="Arial" panose="020B0604020202020204" pitchFamily="34" charset="0"/>
              </a:rPr>
              <a:t>Process Flow</a:t>
            </a:r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623888" y="34242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2278063" y="34242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3897313" y="34242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5561013" y="34242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7204075" y="34242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2638425" y="26558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5E1100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863600" y="26543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5E1100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4229100" y="26558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5E1100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5910263" y="26543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5E1100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7329488" y="26558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5E1100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13331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052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8"/>
              </a:rPr>
              <a:t>Marbles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546225"/>
            <a:ext cx="1531937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554163"/>
            <a:ext cx="1531937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546225"/>
            <a:ext cx="15335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1560513"/>
            <a:ext cx="15319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1546225"/>
            <a:ext cx="15335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14345" name="Rectangle 3"/>
          <p:cNvSpPr>
            <a:spLocks noChangeArrowheads="1"/>
          </p:cNvSpPr>
          <p:nvPr/>
        </p:nvSpPr>
        <p:spPr bwMode="auto">
          <a:xfrm>
            <a:off x="466725" y="33162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6" name="Rectangle 4"/>
          <p:cNvSpPr>
            <a:spLocks noChangeArrowheads="1"/>
          </p:cNvSpPr>
          <p:nvPr/>
        </p:nvSpPr>
        <p:spPr bwMode="auto">
          <a:xfrm>
            <a:off x="2146300" y="33162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7" name="Rectangle 5"/>
          <p:cNvSpPr>
            <a:spLocks noChangeArrowheads="1"/>
          </p:cNvSpPr>
          <p:nvPr/>
        </p:nvSpPr>
        <p:spPr bwMode="auto">
          <a:xfrm>
            <a:off x="3884613" y="331628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8" name="Rectangle 6"/>
          <p:cNvSpPr>
            <a:spLocks noChangeArrowheads="1"/>
          </p:cNvSpPr>
          <p:nvPr/>
        </p:nvSpPr>
        <p:spPr bwMode="auto">
          <a:xfrm>
            <a:off x="5599113" y="331628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9" name="Rectangle 7"/>
          <p:cNvSpPr>
            <a:spLocks noChangeArrowheads="1"/>
          </p:cNvSpPr>
          <p:nvPr/>
        </p:nvSpPr>
        <p:spPr bwMode="auto">
          <a:xfrm>
            <a:off x="7337425" y="331628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482850" y="2403475"/>
            <a:ext cx="673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669925" y="2401888"/>
            <a:ext cx="9540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4181475" y="2403475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5970588" y="2401888"/>
            <a:ext cx="6429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7450138" y="2403475"/>
            <a:ext cx="1133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14355" name="Text Box 15"/>
          <p:cNvSpPr txBox="1">
            <a:spLocks noChangeArrowheads="1"/>
          </p:cNvSpPr>
          <p:nvPr/>
        </p:nvSpPr>
        <p:spPr bwMode="auto">
          <a:xfrm>
            <a:off x="4354513" y="5949950"/>
            <a:ext cx="471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solidFill>
                  <a:schemeClr val="bg1"/>
                </a:solidFill>
                <a:latin typeface="Arial" panose="020B0604020202020204" pitchFamily="34" charset="0"/>
                <a:hlinkClick r:id="rId5"/>
              </a:rPr>
              <a:t>Cannabis Leaf PowerPoint Template</a:t>
            </a: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366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775" y="32591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600000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111375" y="32591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600000"/>
              </a:solidFill>
              <a:latin typeface="Arial" panose="020B060402020202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800475" y="32591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600000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5465763" y="3259138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600000"/>
              </a:solidFill>
              <a:latin typeface="Arial" panose="020B060402020202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7169150" y="3259138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60000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600000"/>
              </a:solidFill>
              <a:latin typeface="Arial" panose="020B0604020202020204" pitchFamily="34" charset="0"/>
            </a:endParaRP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2520950" y="2771775"/>
            <a:ext cx="6715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16394" name="Text Box 14"/>
          <p:cNvSpPr txBox="1">
            <a:spLocks noChangeArrowheads="1"/>
          </p:cNvSpPr>
          <p:nvPr/>
        </p:nvSpPr>
        <p:spPr bwMode="auto">
          <a:xfrm>
            <a:off x="658813" y="2771775"/>
            <a:ext cx="954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6395" name="Text Box 15"/>
          <p:cNvSpPr txBox="1">
            <a:spLocks noChangeArrowheads="1"/>
          </p:cNvSpPr>
          <p:nvPr/>
        </p:nvSpPr>
        <p:spPr bwMode="auto">
          <a:xfrm>
            <a:off x="4156075" y="27686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5872163" y="2757488"/>
            <a:ext cx="642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16397" name="Text Box 17"/>
          <p:cNvSpPr txBox="1">
            <a:spLocks noChangeArrowheads="1"/>
          </p:cNvSpPr>
          <p:nvPr/>
        </p:nvSpPr>
        <p:spPr bwMode="auto">
          <a:xfrm>
            <a:off x="7348538" y="2757488"/>
            <a:ext cx="1133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C00000"/>
                </a:solidFill>
                <a:latin typeface="Arial" panose="020B0604020202020204" pitchFamily="34" charset="0"/>
              </a:rPr>
              <a:t>Evaluate</a:t>
            </a:r>
          </a:p>
        </p:txBody>
      </p:sp>
      <p:pic>
        <p:nvPicPr>
          <p:cNvPr id="1639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354263"/>
            <a:ext cx="15271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54263"/>
            <a:ext cx="15271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360613"/>
            <a:ext cx="152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2354263"/>
            <a:ext cx="15271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2354263"/>
            <a:ext cx="15271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3" name="Text Box 15"/>
          <p:cNvSpPr txBox="1">
            <a:spLocks noChangeArrowheads="1"/>
          </p:cNvSpPr>
          <p:nvPr/>
        </p:nvSpPr>
        <p:spPr bwMode="auto">
          <a:xfrm>
            <a:off x="3276600" y="5949950"/>
            <a:ext cx="586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9"/>
              </a:rPr>
              <a:t>Christmas Cracker (Cool)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931988"/>
            <a:ext cx="13700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1927225"/>
            <a:ext cx="13716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1892300"/>
            <a:ext cx="13700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1892300"/>
            <a:ext cx="13700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946275"/>
            <a:ext cx="1370012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779588"/>
            <a:ext cx="13700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1774825"/>
            <a:ext cx="13716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1739900"/>
            <a:ext cx="13700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1739900"/>
            <a:ext cx="13700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793875"/>
            <a:ext cx="1370012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18446" name="Rectangle 3"/>
          <p:cNvSpPr>
            <a:spLocks noChangeArrowheads="1"/>
          </p:cNvSpPr>
          <p:nvPr/>
        </p:nvSpPr>
        <p:spPr bwMode="auto">
          <a:xfrm>
            <a:off x="466725" y="35925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8447" name="Rectangle 4"/>
          <p:cNvSpPr>
            <a:spLocks noChangeArrowheads="1"/>
          </p:cNvSpPr>
          <p:nvPr/>
        </p:nvSpPr>
        <p:spPr bwMode="auto">
          <a:xfrm>
            <a:off x="2146300" y="35925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8448" name="Rectangle 5"/>
          <p:cNvSpPr>
            <a:spLocks noChangeArrowheads="1"/>
          </p:cNvSpPr>
          <p:nvPr/>
        </p:nvSpPr>
        <p:spPr bwMode="auto">
          <a:xfrm>
            <a:off x="3884613" y="35925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8449" name="Rectangle 6"/>
          <p:cNvSpPr>
            <a:spLocks noChangeArrowheads="1"/>
          </p:cNvSpPr>
          <p:nvPr/>
        </p:nvSpPr>
        <p:spPr bwMode="auto">
          <a:xfrm>
            <a:off x="5599113" y="3592513"/>
            <a:ext cx="137636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8450" name="Rectangle 7"/>
          <p:cNvSpPr>
            <a:spLocks noChangeArrowheads="1"/>
          </p:cNvSpPr>
          <p:nvPr/>
        </p:nvSpPr>
        <p:spPr bwMode="auto">
          <a:xfrm>
            <a:off x="7337425" y="3592513"/>
            <a:ext cx="13763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1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2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b="1">
                <a:solidFill>
                  <a:srgbClr val="002060"/>
                </a:solidFill>
                <a:latin typeface="Arial" panose="020B0604020202020204" pitchFamily="34" charset="0"/>
              </a:rPr>
              <a:t>Bullet 3</a:t>
            </a:r>
          </a:p>
          <a:p>
            <a:pPr algn="ctr" eaLnBrk="1" hangingPunct="1">
              <a:spcBef>
                <a:spcPct val="0"/>
              </a:spcBef>
              <a:buFontTx/>
              <a:buChar char="•"/>
            </a:pPr>
            <a:endParaRPr lang="en-GB" altLang="en-US" sz="1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8451" name="Text Box 13"/>
          <p:cNvSpPr txBox="1">
            <a:spLocks noChangeArrowheads="1"/>
          </p:cNvSpPr>
          <p:nvPr/>
        </p:nvSpPr>
        <p:spPr bwMode="auto">
          <a:xfrm>
            <a:off x="2525713" y="2403475"/>
            <a:ext cx="673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2060"/>
                </a:solidFill>
                <a:latin typeface="Arial" panose="020B0604020202020204" pitchFamily="34" charset="0"/>
              </a:rPr>
              <a:t>Plan</a:t>
            </a:r>
          </a:p>
        </p:txBody>
      </p:sp>
      <p:sp>
        <p:nvSpPr>
          <p:cNvPr id="18452" name="Text Box 14"/>
          <p:cNvSpPr txBox="1">
            <a:spLocks noChangeArrowheads="1"/>
          </p:cNvSpPr>
          <p:nvPr/>
        </p:nvSpPr>
        <p:spPr bwMode="auto">
          <a:xfrm>
            <a:off x="712788" y="2401888"/>
            <a:ext cx="9540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2060"/>
                </a:solidFill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8453" name="Text Box 15"/>
          <p:cNvSpPr txBox="1">
            <a:spLocks noChangeArrowheads="1"/>
          </p:cNvSpPr>
          <p:nvPr/>
        </p:nvSpPr>
        <p:spPr bwMode="auto">
          <a:xfrm>
            <a:off x="4224338" y="2403475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2060"/>
                </a:solidFill>
                <a:latin typeface="Arial" panose="020B0604020202020204" pitchFamily="34" charset="0"/>
              </a:rPr>
              <a:t>Build</a:t>
            </a:r>
          </a:p>
        </p:txBody>
      </p:sp>
      <p:sp>
        <p:nvSpPr>
          <p:cNvPr id="18454" name="Text Box 16"/>
          <p:cNvSpPr txBox="1">
            <a:spLocks noChangeArrowheads="1"/>
          </p:cNvSpPr>
          <p:nvPr/>
        </p:nvSpPr>
        <p:spPr bwMode="auto">
          <a:xfrm>
            <a:off x="5970588" y="2401888"/>
            <a:ext cx="6429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2060"/>
                </a:solidFill>
                <a:latin typeface="Arial" panose="020B0604020202020204" pitchFamily="34" charset="0"/>
              </a:rPr>
              <a:t>Test</a:t>
            </a:r>
          </a:p>
        </p:txBody>
      </p:sp>
      <p:sp>
        <p:nvSpPr>
          <p:cNvPr id="18455" name="Text Box 17"/>
          <p:cNvSpPr txBox="1">
            <a:spLocks noChangeArrowheads="1"/>
          </p:cNvSpPr>
          <p:nvPr/>
        </p:nvSpPr>
        <p:spPr bwMode="auto">
          <a:xfrm>
            <a:off x="7450138" y="2403475"/>
            <a:ext cx="1133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2060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18456" name="Text Box 15"/>
          <p:cNvSpPr txBox="1">
            <a:spLocks noChangeArrowheads="1"/>
          </p:cNvSpPr>
          <p:nvPr/>
        </p:nvSpPr>
        <p:spPr bwMode="auto">
          <a:xfrm>
            <a:off x="4067175" y="5949950"/>
            <a:ext cx="508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Link to: </a:t>
            </a:r>
            <a:r>
              <a:rPr lang="en-GB" altLang="en-US" sz="1800">
                <a:latin typeface="Arial" panose="020B0604020202020204" pitchFamily="34" charset="0"/>
                <a:hlinkClick r:id="rId5"/>
              </a:rPr>
              <a:t>Frozen Snowflake PowerPoint Template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1106</Words>
  <Application>Microsoft Office PowerPoint</Application>
  <PresentationFormat>On-screen Show (4:3)</PresentationFormat>
  <Paragraphs>499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</vt:lpstr>
      <vt:lpstr>Times New Roman</vt:lpstr>
      <vt:lpstr>Wingdings</vt:lpstr>
      <vt:lpstr>Office Theme</vt:lpstr>
      <vt:lpstr>20 of the Best Process Flows</vt:lpstr>
      <vt:lpstr>Process Flow</vt:lpstr>
      <vt:lpstr>Process Flow</vt:lpstr>
      <vt:lpstr>Process Flow</vt:lpstr>
      <vt:lpstr>Process Flow</vt:lpstr>
      <vt:lpstr>PowerPoint Presentation</vt:lpstr>
      <vt:lpstr>Process Flow</vt:lpstr>
      <vt:lpstr>Process Flow</vt:lpstr>
      <vt:lpstr>Process Flow</vt:lpstr>
      <vt:lpstr>Process Flow</vt:lpstr>
      <vt:lpstr>Process Flow</vt:lpstr>
      <vt:lpstr>Process Flow</vt:lpstr>
      <vt:lpstr>Process Flow</vt:lpstr>
      <vt:lpstr>PowerPoint Presentation</vt:lpstr>
      <vt:lpstr>Process Flow</vt:lpstr>
      <vt:lpstr>Process Flow</vt:lpstr>
      <vt:lpstr>PowerPoint Presentation</vt:lpstr>
      <vt:lpstr>Process Flow</vt:lpstr>
      <vt:lpstr>Process Flow</vt:lpstr>
      <vt:lpstr>Process Flow</vt:lpstr>
      <vt:lpstr>Process Flow</vt:lpstr>
      <vt:lpstr>Use of templates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Process Flows PowerPoint Presentation</dc:title>
  <dc:creator>Owner</dc:creator>
  <cp:lastModifiedBy>Jonty Pearce</cp:lastModifiedBy>
  <cp:revision>66</cp:revision>
  <dcterms:created xsi:type="dcterms:W3CDTF">2011-02-17T16:12:00Z</dcterms:created>
  <dcterms:modified xsi:type="dcterms:W3CDTF">2015-02-22T11:23:14Z</dcterms:modified>
</cp:coreProperties>
</file>