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7" r:id="rId8"/>
  </p:sldMasterIdLst>
  <p:notesMasterIdLst>
    <p:notesMasterId r:id="rId10"/>
  </p:notesMasterIdLst>
  <p:sldIdLst>
    <p:sldId id="256" r:id="rId12"/>
    <p:sldId id="319" r:id="rId13"/>
    <p:sldId id="327" r:id="rId14"/>
    <p:sldId id="330" r:id="rId15"/>
    <p:sldId id="328" r:id="rId16"/>
    <p:sldId id="335" r:id="rId17"/>
    <p:sldId id="33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1pPr>
    <a:lvl2pPr marL="0" marR="0" indent="2286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2pPr>
    <a:lvl3pPr marL="0" marR="0" indent="4572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3pPr>
    <a:lvl4pPr marL="0" marR="0" indent="6858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4pPr>
    <a:lvl5pPr marL="0" marR="0" indent="9144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5pPr>
    <a:lvl6pPr marL="0" marR="0" indent="11430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6pPr>
    <a:lvl7pPr marL="0" marR="0" indent="13716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7pPr>
    <a:lvl8pPr marL="0" marR="0" indent="16002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8pPr>
    <a:lvl9pPr marL="0" marR="0" indent="18288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9pPr>
  </p:defaultTextStyle>
  <p:extLst>
    <p:ext uri="{EFAFB233-063F-42B5-8137-9DF3F51BA10A}">
      <p15:sldGuideLst xmlns:p15="http://schemas.microsoft.com/office/powerpoint/2012/main">
        <p15:guide id="1" orient="horz" pos="4317" userDrawn="0">
          <p15:clr>
            <a:srgbClr val="A4A3A4"/>
          </p15:clr>
        </p15:guide>
        <p15:guide id="2" pos="7677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</p:extLst>
  </p:showPr>
  <p:clrMru>
    <a:srgbClr val="395C7F"/>
    <a:srgbClr val="EEEEEE"/>
    <a:srgbClr val="E1E0DF"/>
    <a:srgbClr val="FFFFFF"/>
    <a:srgbClr val="EAE9E9"/>
    <a:srgbClr val="D3D1D0"/>
    <a:srgbClr val="DE6A10"/>
    <a:srgbClr val="F4F5F7"/>
    <a:srgbClr val="FE7402"/>
  </p:clrMru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4629"/>
  </p:normalViewPr>
  <p:slideViewPr>
    <p:cSldViewPr snapToGrid="0" snapToObjects="1">
      <p:cViewPr varScale="1">
        <p:scale>
          <a:sx n="55" d="100"/>
          <a:sy n="55" d="100"/>
        </p:scale>
        <p:origin x="552" y="108"/>
      </p:cViewPr>
      <p:guideLst>
        <p:guide orient="horz" pos="4317"/>
        <p:guide pos="767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8" Type="http://schemas.openxmlformats.org/officeDocument/2006/relationships/slideMaster" Target="slideMasters/slideMaster1.xml"></Relationship><Relationship Id="rId9" Type="http://schemas.openxmlformats.org/officeDocument/2006/relationships/theme" Target="theme/theme1.xml"></Relationship><Relationship Id="rId10" Type="http://schemas.openxmlformats.org/officeDocument/2006/relationships/notesMaster" Target="notesMasters/notesMaster1.xml"></Relationship><Relationship Id="rId12" Type="http://schemas.openxmlformats.org/officeDocument/2006/relationships/slide" Target="slides/slide1.xml"></Relationship><Relationship Id="rId13" Type="http://schemas.openxmlformats.org/officeDocument/2006/relationships/slide" Target="slides/slide2.xml"></Relationship><Relationship Id="rId14" Type="http://schemas.openxmlformats.org/officeDocument/2006/relationships/slide" Target="slides/slide3.xml"></Relationship><Relationship Id="rId15" Type="http://schemas.openxmlformats.org/officeDocument/2006/relationships/slide" Target="slides/slide4.xml"></Relationship><Relationship Id="rId16" Type="http://schemas.openxmlformats.org/officeDocument/2006/relationships/slide" Target="slides/slide5.xml"></Relationship><Relationship Id="rId17" Type="http://schemas.openxmlformats.org/officeDocument/2006/relationships/slide" Target="slides/slide6.xml"></Relationship><Relationship Id="rId18" Type="http://schemas.openxmlformats.org/officeDocument/2006/relationships/slide" Target="slides/slide7.xml"></Relationship><Relationship Id="rId19" Type="http://schemas.openxmlformats.org/officeDocument/2006/relationships/viewProps" Target="viewProps.xml"></Relationship><Relationship Id="rId20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045389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dark bg">
    <p:bg>
      <p:bgPr>
        <a:solidFill>
          <a:srgbClr val="3939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11971114" y="11525250"/>
            <a:ext cx="432247" cy="482601"/>
          </a:xfrm>
          <a:prstGeom prst="rect">
            <a:avLst/>
          </a:prstGeom>
        </p:spPr>
        <p:txBody>
          <a:bodyPr wrap="none"/>
          <a:lstStyle>
            <a:lvl1pPr algn="ctr">
              <a:defRPr sz="2400" cap="none" spc="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616325" y="351504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162165" y="351504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0708005" y="351504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253845" y="351504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799685" y="351504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616325" y="706088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162165" y="706088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708005" y="706088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4253845" y="706088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7799685" y="7060883"/>
            <a:ext cx="2906713" cy="29067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5590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copy 1">
    <p:bg>
      <p:bgPr>
        <a:solidFill>
          <a:srgbClr val="3939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4F5F7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/>
        </p:nvSpPr>
        <p:spPr>
          <a:xfrm>
            <a:off x="21166238" y="845083"/>
            <a:ext cx="271267" cy="216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37" y="5082"/>
                </a:moveTo>
                <a:cubicBezTo>
                  <a:pt x="19237" y="5506"/>
                  <a:pt x="19237" y="5929"/>
                  <a:pt x="19237" y="5929"/>
                </a:cubicBezTo>
                <a:cubicBezTo>
                  <a:pt x="19237" y="13129"/>
                  <a:pt x="14850" y="21600"/>
                  <a:pt x="6750" y="21600"/>
                </a:cubicBezTo>
                <a:cubicBezTo>
                  <a:pt x="4388" y="21600"/>
                  <a:pt x="2025" y="20753"/>
                  <a:pt x="0" y="19059"/>
                </a:cubicBezTo>
                <a:cubicBezTo>
                  <a:pt x="338" y="19059"/>
                  <a:pt x="675" y="19059"/>
                  <a:pt x="1013" y="19059"/>
                </a:cubicBezTo>
                <a:cubicBezTo>
                  <a:pt x="3038" y="19059"/>
                  <a:pt x="5063" y="18212"/>
                  <a:pt x="6413" y="16941"/>
                </a:cubicBezTo>
                <a:cubicBezTo>
                  <a:pt x="4725" y="16941"/>
                  <a:pt x="3038" y="15247"/>
                  <a:pt x="2363" y="13129"/>
                </a:cubicBezTo>
                <a:cubicBezTo>
                  <a:pt x="2700" y="13129"/>
                  <a:pt x="3038" y="13129"/>
                  <a:pt x="3375" y="13129"/>
                </a:cubicBezTo>
                <a:cubicBezTo>
                  <a:pt x="3713" y="13129"/>
                  <a:pt x="4050" y="13129"/>
                  <a:pt x="4388" y="13129"/>
                </a:cubicBezTo>
                <a:cubicBezTo>
                  <a:pt x="2363" y="12282"/>
                  <a:pt x="1013" y="10165"/>
                  <a:pt x="1013" y="7624"/>
                </a:cubicBezTo>
                <a:cubicBezTo>
                  <a:pt x="1013" y="7624"/>
                  <a:pt x="1013" y="7624"/>
                  <a:pt x="1013" y="7624"/>
                </a:cubicBezTo>
                <a:cubicBezTo>
                  <a:pt x="1688" y="8047"/>
                  <a:pt x="2363" y="8047"/>
                  <a:pt x="3038" y="8047"/>
                </a:cubicBezTo>
                <a:cubicBezTo>
                  <a:pt x="1688" y="7200"/>
                  <a:pt x="1013" y="5506"/>
                  <a:pt x="1013" y="3812"/>
                </a:cubicBezTo>
                <a:cubicBezTo>
                  <a:pt x="1013" y="2541"/>
                  <a:pt x="1350" y="1694"/>
                  <a:pt x="1688" y="847"/>
                </a:cubicBezTo>
                <a:cubicBezTo>
                  <a:pt x="3713" y="4235"/>
                  <a:pt x="7088" y="6353"/>
                  <a:pt x="10463" y="6776"/>
                </a:cubicBezTo>
                <a:cubicBezTo>
                  <a:pt x="10463" y="6353"/>
                  <a:pt x="10463" y="5929"/>
                  <a:pt x="10463" y="5506"/>
                </a:cubicBezTo>
                <a:cubicBezTo>
                  <a:pt x="10463" y="2118"/>
                  <a:pt x="12487" y="0"/>
                  <a:pt x="14850" y="0"/>
                </a:cubicBezTo>
                <a:cubicBezTo>
                  <a:pt x="16200" y="0"/>
                  <a:pt x="17212" y="424"/>
                  <a:pt x="18225" y="1694"/>
                </a:cubicBezTo>
                <a:cubicBezTo>
                  <a:pt x="18900" y="1271"/>
                  <a:pt x="19912" y="847"/>
                  <a:pt x="20925" y="424"/>
                </a:cubicBezTo>
                <a:cubicBezTo>
                  <a:pt x="20587" y="1694"/>
                  <a:pt x="19912" y="2541"/>
                  <a:pt x="18900" y="3388"/>
                </a:cubicBezTo>
                <a:cubicBezTo>
                  <a:pt x="19912" y="2965"/>
                  <a:pt x="20587" y="2965"/>
                  <a:pt x="21600" y="2541"/>
                </a:cubicBezTo>
                <a:cubicBezTo>
                  <a:pt x="20925" y="3388"/>
                  <a:pt x="20250" y="4659"/>
                  <a:pt x="19237" y="5082"/>
                </a:cubicBez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0694733" y="810683"/>
            <a:ext cx="149394" cy="285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546"/>
                </a:moveTo>
                <a:cubicBezTo>
                  <a:pt x="17897" y="3546"/>
                  <a:pt x="17897" y="3546"/>
                  <a:pt x="17897" y="3546"/>
                </a:cubicBezTo>
                <a:cubicBezTo>
                  <a:pt x="14811" y="3546"/>
                  <a:pt x="14194" y="4513"/>
                  <a:pt x="14194" y="5481"/>
                </a:cubicBezTo>
                <a:cubicBezTo>
                  <a:pt x="14194" y="8060"/>
                  <a:pt x="14194" y="8060"/>
                  <a:pt x="14194" y="8060"/>
                </a:cubicBezTo>
                <a:cubicBezTo>
                  <a:pt x="21600" y="8060"/>
                  <a:pt x="21600" y="8060"/>
                  <a:pt x="21600" y="8060"/>
                </a:cubicBezTo>
                <a:cubicBezTo>
                  <a:pt x="20366" y="11928"/>
                  <a:pt x="20366" y="11928"/>
                  <a:pt x="20366" y="11928"/>
                </a:cubicBezTo>
                <a:cubicBezTo>
                  <a:pt x="14194" y="11928"/>
                  <a:pt x="14194" y="11928"/>
                  <a:pt x="14194" y="11928"/>
                </a:cubicBezTo>
                <a:cubicBezTo>
                  <a:pt x="14194" y="21600"/>
                  <a:pt x="14194" y="21600"/>
                  <a:pt x="14194" y="21600"/>
                </a:cubicBezTo>
                <a:cubicBezTo>
                  <a:pt x="6789" y="21600"/>
                  <a:pt x="6789" y="21600"/>
                  <a:pt x="6789" y="21600"/>
                </a:cubicBezTo>
                <a:cubicBezTo>
                  <a:pt x="6789" y="11928"/>
                  <a:pt x="6789" y="11928"/>
                  <a:pt x="6789" y="11928"/>
                </a:cubicBezTo>
                <a:cubicBezTo>
                  <a:pt x="0" y="11928"/>
                  <a:pt x="0" y="11928"/>
                  <a:pt x="0" y="11928"/>
                </a:cubicBezTo>
                <a:cubicBezTo>
                  <a:pt x="0" y="8060"/>
                  <a:pt x="0" y="8060"/>
                  <a:pt x="0" y="8060"/>
                </a:cubicBezTo>
                <a:cubicBezTo>
                  <a:pt x="6789" y="8060"/>
                  <a:pt x="6789" y="8060"/>
                  <a:pt x="6789" y="8060"/>
                </a:cubicBezTo>
                <a:cubicBezTo>
                  <a:pt x="6789" y="5158"/>
                  <a:pt x="6789" y="5158"/>
                  <a:pt x="6789" y="5158"/>
                </a:cubicBezTo>
                <a:cubicBezTo>
                  <a:pt x="6789" y="1934"/>
                  <a:pt x="10491" y="0"/>
                  <a:pt x="16046" y="0"/>
                </a:cubicBezTo>
                <a:cubicBezTo>
                  <a:pt x="18514" y="0"/>
                  <a:pt x="20983" y="322"/>
                  <a:pt x="21600" y="322"/>
                </a:cubicBezTo>
                <a:lnTo>
                  <a:pt x="21600" y="3546"/>
                </a:ln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21749915" y="819734"/>
            <a:ext cx="168792" cy="266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8900" y="1029"/>
                  <a:pt x="18900" y="1029"/>
                  <a:pt x="18900" y="1029"/>
                </a:cubicBezTo>
                <a:cubicBezTo>
                  <a:pt x="16200" y="1029"/>
                  <a:pt x="16200" y="1029"/>
                  <a:pt x="16200" y="1029"/>
                </a:cubicBezTo>
                <a:cubicBezTo>
                  <a:pt x="17820" y="2057"/>
                  <a:pt x="19440" y="3086"/>
                  <a:pt x="19440" y="4800"/>
                </a:cubicBezTo>
                <a:cubicBezTo>
                  <a:pt x="19440" y="8229"/>
                  <a:pt x="14580" y="8571"/>
                  <a:pt x="14580" y="10286"/>
                </a:cubicBezTo>
                <a:cubicBezTo>
                  <a:pt x="14580" y="12000"/>
                  <a:pt x="20520" y="12686"/>
                  <a:pt x="20520" y="16114"/>
                </a:cubicBezTo>
                <a:cubicBezTo>
                  <a:pt x="20520" y="17143"/>
                  <a:pt x="20520" y="17829"/>
                  <a:pt x="19980" y="18514"/>
                </a:cubicBezTo>
                <a:cubicBezTo>
                  <a:pt x="17820" y="20914"/>
                  <a:pt x="12960" y="21600"/>
                  <a:pt x="9180" y="21600"/>
                </a:cubicBezTo>
                <a:cubicBezTo>
                  <a:pt x="6480" y="21600"/>
                  <a:pt x="2700" y="20914"/>
                  <a:pt x="540" y="19200"/>
                </a:cubicBezTo>
                <a:cubicBezTo>
                  <a:pt x="0" y="18857"/>
                  <a:pt x="0" y="18171"/>
                  <a:pt x="0" y="17486"/>
                </a:cubicBezTo>
                <a:cubicBezTo>
                  <a:pt x="0" y="16114"/>
                  <a:pt x="1620" y="14743"/>
                  <a:pt x="3240" y="14057"/>
                </a:cubicBezTo>
                <a:cubicBezTo>
                  <a:pt x="5940" y="13029"/>
                  <a:pt x="8640" y="13029"/>
                  <a:pt x="11340" y="12686"/>
                </a:cubicBezTo>
                <a:cubicBezTo>
                  <a:pt x="10800" y="12000"/>
                  <a:pt x="10260" y="11657"/>
                  <a:pt x="10260" y="10971"/>
                </a:cubicBezTo>
                <a:cubicBezTo>
                  <a:pt x="10260" y="10286"/>
                  <a:pt x="10260" y="9943"/>
                  <a:pt x="10800" y="9600"/>
                </a:cubicBezTo>
                <a:cubicBezTo>
                  <a:pt x="10260" y="9943"/>
                  <a:pt x="9720" y="9943"/>
                  <a:pt x="9180" y="9943"/>
                </a:cubicBezTo>
                <a:cubicBezTo>
                  <a:pt x="5400" y="9943"/>
                  <a:pt x="2160" y="7886"/>
                  <a:pt x="2160" y="5486"/>
                </a:cubicBezTo>
                <a:cubicBezTo>
                  <a:pt x="2160" y="3771"/>
                  <a:pt x="3240" y="2400"/>
                  <a:pt x="4860" y="1714"/>
                </a:cubicBezTo>
                <a:cubicBezTo>
                  <a:pt x="7020" y="343"/>
                  <a:pt x="10260" y="0"/>
                  <a:pt x="12960" y="0"/>
                </a:cubicBezTo>
                <a:lnTo>
                  <a:pt x="21600" y="0"/>
                </a:lnTo>
                <a:close/>
                <a:moveTo>
                  <a:pt x="12960" y="13714"/>
                </a:moveTo>
                <a:cubicBezTo>
                  <a:pt x="12960" y="13714"/>
                  <a:pt x="12420" y="13714"/>
                  <a:pt x="11880" y="13714"/>
                </a:cubicBezTo>
                <a:cubicBezTo>
                  <a:pt x="8640" y="13714"/>
                  <a:pt x="3780" y="14400"/>
                  <a:pt x="3780" y="16800"/>
                </a:cubicBezTo>
                <a:cubicBezTo>
                  <a:pt x="3780" y="19543"/>
                  <a:pt x="8100" y="20229"/>
                  <a:pt x="11340" y="20229"/>
                </a:cubicBezTo>
                <a:cubicBezTo>
                  <a:pt x="14580" y="20229"/>
                  <a:pt x="17820" y="19543"/>
                  <a:pt x="17820" y="17486"/>
                </a:cubicBezTo>
                <a:cubicBezTo>
                  <a:pt x="17820" y="15429"/>
                  <a:pt x="15120" y="14400"/>
                  <a:pt x="12960" y="13714"/>
                </a:cubicBezTo>
                <a:close/>
                <a:moveTo>
                  <a:pt x="9720" y="1029"/>
                </a:moveTo>
                <a:cubicBezTo>
                  <a:pt x="8640" y="1029"/>
                  <a:pt x="7560" y="1371"/>
                  <a:pt x="7020" y="2057"/>
                </a:cubicBezTo>
                <a:cubicBezTo>
                  <a:pt x="5940" y="2400"/>
                  <a:pt x="5940" y="3086"/>
                  <a:pt x="5940" y="4114"/>
                </a:cubicBezTo>
                <a:cubicBezTo>
                  <a:pt x="5940" y="5829"/>
                  <a:pt x="7560" y="8914"/>
                  <a:pt x="11340" y="8914"/>
                </a:cubicBezTo>
                <a:cubicBezTo>
                  <a:pt x="12420" y="8914"/>
                  <a:pt x="13500" y="8571"/>
                  <a:pt x="14580" y="8229"/>
                </a:cubicBezTo>
                <a:cubicBezTo>
                  <a:pt x="15120" y="7543"/>
                  <a:pt x="15660" y="6857"/>
                  <a:pt x="15660" y="6171"/>
                </a:cubicBezTo>
                <a:cubicBezTo>
                  <a:pt x="15660" y="4114"/>
                  <a:pt x="13500" y="1029"/>
                  <a:pt x="9720" y="1029"/>
                </a:cubicBez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22222494" y="849174"/>
            <a:ext cx="288515" cy="208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2" y="18073"/>
                </a:moveTo>
                <a:cubicBezTo>
                  <a:pt x="20965" y="19837"/>
                  <a:pt x="20012" y="21159"/>
                  <a:pt x="18741" y="21159"/>
                </a:cubicBezTo>
                <a:cubicBezTo>
                  <a:pt x="16200" y="21600"/>
                  <a:pt x="13341" y="21600"/>
                  <a:pt x="10800" y="21600"/>
                </a:cubicBezTo>
                <a:cubicBezTo>
                  <a:pt x="7941" y="21600"/>
                  <a:pt x="5400" y="21600"/>
                  <a:pt x="2541" y="21159"/>
                </a:cubicBezTo>
                <a:cubicBezTo>
                  <a:pt x="1588" y="21159"/>
                  <a:pt x="635" y="19837"/>
                  <a:pt x="318" y="18073"/>
                </a:cubicBezTo>
                <a:cubicBezTo>
                  <a:pt x="0" y="15869"/>
                  <a:pt x="0" y="13224"/>
                  <a:pt x="0" y="11020"/>
                </a:cubicBezTo>
                <a:cubicBezTo>
                  <a:pt x="0" y="8376"/>
                  <a:pt x="0" y="6171"/>
                  <a:pt x="318" y="3527"/>
                </a:cubicBezTo>
                <a:cubicBezTo>
                  <a:pt x="635" y="2204"/>
                  <a:pt x="1588" y="882"/>
                  <a:pt x="2541" y="441"/>
                </a:cubicBezTo>
                <a:cubicBezTo>
                  <a:pt x="5400" y="0"/>
                  <a:pt x="7941" y="0"/>
                  <a:pt x="10800" y="0"/>
                </a:cubicBezTo>
                <a:cubicBezTo>
                  <a:pt x="13341" y="0"/>
                  <a:pt x="16200" y="0"/>
                  <a:pt x="18741" y="441"/>
                </a:cubicBezTo>
                <a:cubicBezTo>
                  <a:pt x="20012" y="882"/>
                  <a:pt x="20965" y="2204"/>
                  <a:pt x="21282" y="3527"/>
                </a:cubicBezTo>
                <a:cubicBezTo>
                  <a:pt x="21600" y="6171"/>
                  <a:pt x="21600" y="8376"/>
                  <a:pt x="21600" y="11020"/>
                </a:cubicBezTo>
                <a:cubicBezTo>
                  <a:pt x="21600" y="13224"/>
                  <a:pt x="21600" y="15869"/>
                  <a:pt x="21282" y="18073"/>
                </a:cubicBezTo>
                <a:close/>
                <a:moveTo>
                  <a:pt x="14929" y="10139"/>
                </a:moveTo>
                <a:cubicBezTo>
                  <a:pt x="8894" y="4849"/>
                  <a:pt x="8894" y="4849"/>
                  <a:pt x="8894" y="4849"/>
                </a:cubicBezTo>
                <a:cubicBezTo>
                  <a:pt x="8576" y="4408"/>
                  <a:pt x="8259" y="4408"/>
                  <a:pt x="7941" y="4408"/>
                </a:cubicBezTo>
                <a:cubicBezTo>
                  <a:pt x="7941" y="4849"/>
                  <a:pt x="7624" y="5290"/>
                  <a:pt x="7624" y="5731"/>
                </a:cubicBezTo>
                <a:cubicBezTo>
                  <a:pt x="7624" y="16310"/>
                  <a:pt x="7624" y="16310"/>
                  <a:pt x="7624" y="16310"/>
                </a:cubicBezTo>
                <a:cubicBezTo>
                  <a:pt x="7624" y="16751"/>
                  <a:pt x="7941" y="17192"/>
                  <a:pt x="7941" y="17192"/>
                </a:cubicBezTo>
                <a:cubicBezTo>
                  <a:pt x="8259" y="17192"/>
                  <a:pt x="8259" y="17192"/>
                  <a:pt x="8259" y="17192"/>
                </a:cubicBezTo>
                <a:cubicBezTo>
                  <a:pt x="8576" y="17192"/>
                  <a:pt x="8576" y="17192"/>
                  <a:pt x="8894" y="17192"/>
                </a:cubicBezTo>
                <a:cubicBezTo>
                  <a:pt x="14929" y="11902"/>
                  <a:pt x="14929" y="11902"/>
                  <a:pt x="14929" y="11902"/>
                </a:cubicBezTo>
                <a:cubicBezTo>
                  <a:pt x="15247" y="11461"/>
                  <a:pt x="15247" y="11461"/>
                  <a:pt x="15247" y="11020"/>
                </a:cubicBezTo>
                <a:cubicBezTo>
                  <a:pt x="15247" y="10580"/>
                  <a:pt x="15247" y="10139"/>
                  <a:pt x="14929" y="10139"/>
                </a:cubicBez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4F5F7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6" name="Shape 46"/>
          <p:cNvSpPr/>
          <p:nvPr/>
        </p:nvSpPr>
        <p:spPr>
          <a:xfrm>
            <a:off x="23077405" y="1371248"/>
            <a:ext cx="1636515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dark bg">
    <p:bg>
      <p:bgPr>
        <a:solidFill>
          <a:srgbClr val="3939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21166238" y="845083"/>
            <a:ext cx="271267" cy="216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37" y="5082"/>
                </a:moveTo>
                <a:cubicBezTo>
                  <a:pt x="19237" y="5506"/>
                  <a:pt x="19237" y="5929"/>
                  <a:pt x="19237" y="5929"/>
                </a:cubicBezTo>
                <a:cubicBezTo>
                  <a:pt x="19237" y="13129"/>
                  <a:pt x="14850" y="21600"/>
                  <a:pt x="6750" y="21600"/>
                </a:cubicBezTo>
                <a:cubicBezTo>
                  <a:pt x="4388" y="21600"/>
                  <a:pt x="2025" y="20753"/>
                  <a:pt x="0" y="19059"/>
                </a:cubicBezTo>
                <a:cubicBezTo>
                  <a:pt x="338" y="19059"/>
                  <a:pt x="675" y="19059"/>
                  <a:pt x="1013" y="19059"/>
                </a:cubicBezTo>
                <a:cubicBezTo>
                  <a:pt x="3038" y="19059"/>
                  <a:pt x="5063" y="18212"/>
                  <a:pt x="6413" y="16941"/>
                </a:cubicBezTo>
                <a:cubicBezTo>
                  <a:pt x="4725" y="16941"/>
                  <a:pt x="3038" y="15247"/>
                  <a:pt x="2363" y="13129"/>
                </a:cubicBezTo>
                <a:cubicBezTo>
                  <a:pt x="2700" y="13129"/>
                  <a:pt x="3038" y="13129"/>
                  <a:pt x="3375" y="13129"/>
                </a:cubicBezTo>
                <a:cubicBezTo>
                  <a:pt x="3713" y="13129"/>
                  <a:pt x="4050" y="13129"/>
                  <a:pt x="4388" y="13129"/>
                </a:cubicBezTo>
                <a:cubicBezTo>
                  <a:pt x="2363" y="12282"/>
                  <a:pt x="1013" y="10165"/>
                  <a:pt x="1013" y="7624"/>
                </a:cubicBezTo>
                <a:cubicBezTo>
                  <a:pt x="1013" y="7624"/>
                  <a:pt x="1013" y="7624"/>
                  <a:pt x="1013" y="7624"/>
                </a:cubicBezTo>
                <a:cubicBezTo>
                  <a:pt x="1688" y="8047"/>
                  <a:pt x="2363" y="8047"/>
                  <a:pt x="3038" y="8047"/>
                </a:cubicBezTo>
                <a:cubicBezTo>
                  <a:pt x="1688" y="7200"/>
                  <a:pt x="1013" y="5506"/>
                  <a:pt x="1013" y="3812"/>
                </a:cubicBezTo>
                <a:cubicBezTo>
                  <a:pt x="1013" y="2541"/>
                  <a:pt x="1350" y="1694"/>
                  <a:pt x="1688" y="847"/>
                </a:cubicBezTo>
                <a:cubicBezTo>
                  <a:pt x="3713" y="4235"/>
                  <a:pt x="7088" y="6353"/>
                  <a:pt x="10463" y="6776"/>
                </a:cubicBezTo>
                <a:cubicBezTo>
                  <a:pt x="10463" y="6353"/>
                  <a:pt x="10463" y="5929"/>
                  <a:pt x="10463" y="5506"/>
                </a:cubicBezTo>
                <a:cubicBezTo>
                  <a:pt x="10463" y="2118"/>
                  <a:pt x="12487" y="0"/>
                  <a:pt x="14850" y="0"/>
                </a:cubicBezTo>
                <a:cubicBezTo>
                  <a:pt x="16200" y="0"/>
                  <a:pt x="17212" y="424"/>
                  <a:pt x="18225" y="1694"/>
                </a:cubicBezTo>
                <a:cubicBezTo>
                  <a:pt x="18900" y="1271"/>
                  <a:pt x="19912" y="847"/>
                  <a:pt x="20925" y="424"/>
                </a:cubicBezTo>
                <a:cubicBezTo>
                  <a:pt x="20587" y="1694"/>
                  <a:pt x="19912" y="2541"/>
                  <a:pt x="18900" y="3388"/>
                </a:cubicBezTo>
                <a:cubicBezTo>
                  <a:pt x="19912" y="2965"/>
                  <a:pt x="20587" y="2965"/>
                  <a:pt x="21600" y="2541"/>
                </a:cubicBezTo>
                <a:cubicBezTo>
                  <a:pt x="20925" y="3388"/>
                  <a:pt x="20250" y="4659"/>
                  <a:pt x="19237" y="5082"/>
                </a:cubicBez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0694733" y="810683"/>
            <a:ext cx="149394" cy="285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546"/>
                </a:moveTo>
                <a:cubicBezTo>
                  <a:pt x="17897" y="3546"/>
                  <a:pt x="17897" y="3546"/>
                  <a:pt x="17897" y="3546"/>
                </a:cubicBezTo>
                <a:cubicBezTo>
                  <a:pt x="14811" y="3546"/>
                  <a:pt x="14194" y="4513"/>
                  <a:pt x="14194" y="5481"/>
                </a:cubicBezTo>
                <a:cubicBezTo>
                  <a:pt x="14194" y="8060"/>
                  <a:pt x="14194" y="8060"/>
                  <a:pt x="14194" y="8060"/>
                </a:cubicBezTo>
                <a:cubicBezTo>
                  <a:pt x="21600" y="8060"/>
                  <a:pt x="21600" y="8060"/>
                  <a:pt x="21600" y="8060"/>
                </a:cubicBezTo>
                <a:cubicBezTo>
                  <a:pt x="20366" y="11928"/>
                  <a:pt x="20366" y="11928"/>
                  <a:pt x="20366" y="11928"/>
                </a:cubicBezTo>
                <a:cubicBezTo>
                  <a:pt x="14194" y="11928"/>
                  <a:pt x="14194" y="11928"/>
                  <a:pt x="14194" y="11928"/>
                </a:cubicBezTo>
                <a:cubicBezTo>
                  <a:pt x="14194" y="21600"/>
                  <a:pt x="14194" y="21600"/>
                  <a:pt x="14194" y="21600"/>
                </a:cubicBezTo>
                <a:cubicBezTo>
                  <a:pt x="6789" y="21600"/>
                  <a:pt x="6789" y="21600"/>
                  <a:pt x="6789" y="21600"/>
                </a:cubicBezTo>
                <a:cubicBezTo>
                  <a:pt x="6789" y="11928"/>
                  <a:pt x="6789" y="11928"/>
                  <a:pt x="6789" y="11928"/>
                </a:cubicBezTo>
                <a:cubicBezTo>
                  <a:pt x="0" y="11928"/>
                  <a:pt x="0" y="11928"/>
                  <a:pt x="0" y="11928"/>
                </a:cubicBezTo>
                <a:cubicBezTo>
                  <a:pt x="0" y="8060"/>
                  <a:pt x="0" y="8060"/>
                  <a:pt x="0" y="8060"/>
                </a:cubicBezTo>
                <a:cubicBezTo>
                  <a:pt x="6789" y="8060"/>
                  <a:pt x="6789" y="8060"/>
                  <a:pt x="6789" y="8060"/>
                </a:cubicBezTo>
                <a:cubicBezTo>
                  <a:pt x="6789" y="5158"/>
                  <a:pt x="6789" y="5158"/>
                  <a:pt x="6789" y="5158"/>
                </a:cubicBezTo>
                <a:cubicBezTo>
                  <a:pt x="6789" y="1934"/>
                  <a:pt x="10491" y="0"/>
                  <a:pt x="16046" y="0"/>
                </a:cubicBezTo>
                <a:cubicBezTo>
                  <a:pt x="18514" y="0"/>
                  <a:pt x="20983" y="322"/>
                  <a:pt x="21600" y="322"/>
                </a:cubicBezTo>
                <a:lnTo>
                  <a:pt x="21600" y="3546"/>
                </a:ln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21749915" y="819734"/>
            <a:ext cx="168792" cy="266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8900" y="1029"/>
                  <a:pt x="18900" y="1029"/>
                  <a:pt x="18900" y="1029"/>
                </a:cubicBezTo>
                <a:cubicBezTo>
                  <a:pt x="16200" y="1029"/>
                  <a:pt x="16200" y="1029"/>
                  <a:pt x="16200" y="1029"/>
                </a:cubicBezTo>
                <a:cubicBezTo>
                  <a:pt x="17820" y="2057"/>
                  <a:pt x="19440" y="3086"/>
                  <a:pt x="19440" y="4800"/>
                </a:cubicBezTo>
                <a:cubicBezTo>
                  <a:pt x="19440" y="8229"/>
                  <a:pt x="14580" y="8571"/>
                  <a:pt x="14580" y="10286"/>
                </a:cubicBezTo>
                <a:cubicBezTo>
                  <a:pt x="14580" y="12000"/>
                  <a:pt x="20520" y="12686"/>
                  <a:pt x="20520" y="16114"/>
                </a:cubicBezTo>
                <a:cubicBezTo>
                  <a:pt x="20520" y="17143"/>
                  <a:pt x="20520" y="17829"/>
                  <a:pt x="19980" y="18514"/>
                </a:cubicBezTo>
                <a:cubicBezTo>
                  <a:pt x="17820" y="20914"/>
                  <a:pt x="12960" y="21600"/>
                  <a:pt x="9180" y="21600"/>
                </a:cubicBezTo>
                <a:cubicBezTo>
                  <a:pt x="6480" y="21600"/>
                  <a:pt x="2700" y="20914"/>
                  <a:pt x="540" y="19200"/>
                </a:cubicBezTo>
                <a:cubicBezTo>
                  <a:pt x="0" y="18857"/>
                  <a:pt x="0" y="18171"/>
                  <a:pt x="0" y="17486"/>
                </a:cubicBezTo>
                <a:cubicBezTo>
                  <a:pt x="0" y="16114"/>
                  <a:pt x="1620" y="14743"/>
                  <a:pt x="3240" y="14057"/>
                </a:cubicBezTo>
                <a:cubicBezTo>
                  <a:pt x="5940" y="13029"/>
                  <a:pt x="8640" y="13029"/>
                  <a:pt x="11340" y="12686"/>
                </a:cubicBezTo>
                <a:cubicBezTo>
                  <a:pt x="10800" y="12000"/>
                  <a:pt x="10260" y="11657"/>
                  <a:pt x="10260" y="10971"/>
                </a:cubicBezTo>
                <a:cubicBezTo>
                  <a:pt x="10260" y="10286"/>
                  <a:pt x="10260" y="9943"/>
                  <a:pt x="10800" y="9600"/>
                </a:cubicBezTo>
                <a:cubicBezTo>
                  <a:pt x="10260" y="9943"/>
                  <a:pt x="9720" y="9943"/>
                  <a:pt x="9180" y="9943"/>
                </a:cubicBezTo>
                <a:cubicBezTo>
                  <a:pt x="5400" y="9943"/>
                  <a:pt x="2160" y="7886"/>
                  <a:pt x="2160" y="5486"/>
                </a:cubicBezTo>
                <a:cubicBezTo>
                  <a:pt x="2160" y="3771"/>
                  <a:pt x="3240" y="2400"/>
                  <a:pt x="4860" y="1714"/>
                </a:cubicBezTo>
                <a:cubicBezTo>
                  <a:pt x="7020" y="343"/>
                  <a:pt x="10260" y="0"/>
                  <a:pt x="12960" y="0"/>
                </a:cubicBezTo>
                <a:lnTo>
                  <a:pt x="21600" y="0"/>
                </a:lnTo>
                <a:close/>
                <a:moveTo>
                  <a:pt x="12960" y="13714"/>
                </a:moveTo>
                <a:cubicBezTo>
                  <a:pt x="12960" y="13714"/>
                  <a:pt x="12420" y="13714"/>
                  <a:pt x="11880" y="13714"/>
                </a:cubicBezTo>
                <a:cubicBezTo>
                  <a:pt x="8640" y="13714"/>
                  <a:pt x="3780" y="14400"/>
                  <a:pt x="3780" y="16800"/>
                </a:cubicBezTo>
                <a:cubicBezTo>
                  <a:pt x="3780" y="19543"/>
                  <a:pt x="8100" y="20229"/>
                  <a:pt x="11340" y="20229"/>
                </a:cubicBezTo>
                <a:cubicBezTo>
                  <a:pt x="14580" y="20229"/>
                  <a:pt x="17820" y="19543"/>
                  <a:pt x="17820" y="17486"/>
                </a:cubicBezTo>
                <a:cubicBezTo>
                  <a:pt x="17820" y="15429"/>
                  <a:pt x="15120" y="14400"/>
                  <a:pt x="12960" y="13714"/>
                </a:cubicBezTo>
                <a:close/>
                <a:moveTo>
                  <a:pt x="9720" y="1029"/>
                </a:moveTo>
                <a:cubicBezTo>
                  <a:pt x="8640" y="1029"/>
                  <a:pt x="7560" y="1371"/>
                  <a:pt x="7020" y="2057"/>
                </a:cubicBezTo>
                <a:cubicBezTo>
                  <a:pt x="5940" y="2400"/>
                  <a:pt x="5940" y="3086"/>
                  <a:pt x="5940" y="4114"/>
                </a:cubicBezTo>
                <a:cubicBezTo>
                  <a:pt x="5940" y="5829"/>
                  <a:pt x="7560" y="8914"/>
                  <a:pt x="11340" y="8914"/>
                </a:cubicBezTo>
                <a:cubicBezTo>
                  <a:pt x="12420" y="8914"/>
                  <a:pt x="13500" y="8571"/>
                  <a:pt x="14580" y="8229"/>
                </a:cubicBezTo>
                <a:cubicBezTo>
                  <a:pt x="15120" y="7543"/>
                  <a:pt x="15660" y="6857"/>
                  <a:pt x="15660" y="6171"/>
                </a:cubicBezTo>
                <a:cubicBezTo>
                  <a:pt x="15660" y="4114"/>
                  <a:pt x="13500" y="1029"/>
                  <a:pt x="9720" y="1029"/>
                </a:cubicBez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22222494" y="849174"/>
            <a:ext cx="288515" cy="208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2" y="18073"/>
                </a:moveTo>
                <a:cubicBezTo>
                  <a:pt x="20965" y="19837"/>
                  <a:pt x="20012" y="21159"/>
                  <a:pt x="18741" y="21159"/>
                </a:cubicBezTo>
                <a:cubicBezTo>
                  <a:pt x="16200" y="21600"/>
                  <a:pt x="13341" y="21600"/>
                  <a:pt x="10800" y="21600"/>
                </a:cubicBezTo>
                <a:cubicBezTo>
                  <a:pt x="7941" y="21600"/>
                  <a:pt x="5400" y="21600"/>
                  <a:pt x="2541" y="21159"/>
                </a:cubicBezTo>
                <a:cubicBezTo>
                  <a:pt x="1588" y="21159"/>
                  <a:pt x="635" y="19837"/>
                  <a:pt x="318" y="18073"/>
                </a:cubicBezTo>
                <a:cubicBezTo>
                  <a:pt x="0" y="15869"/>
                  <a:pt x="0" y="13224"/>
                  <a:pt x="0" y="11020"/>
                </a:cubicBezTo>
                <a:cubicBezTo>
                  <a:pt x="0" y="8376"/>
                  <a:pt x="0" y="6171"/>
                  <a:pt x="318" y="3527"/>
                </a:cubicBezTo>
                <a:cubicBezTo>
                  <a:pt x="635" y="2204"/>
                  <a:pt x="1588" y="882"/>
                  <a:pt x="2541" y="441"/>
                </a:cubicBezTo>
                <a:cubicBezTo>
                  <a:pt x="5400" y="0"/>
                  <a:pt x="7941" y="0"/>
                  <a:pt x="10800" y="0"/>
                </a:cubicBezTo>
                <a:cubicBezTo>
                  <a:pt x="13341" y="0"/>
                  <a:pt x="16200" y="0"/>
                  <a:pt x="18741" y="441"/>
                </a:cubicBezTo>
                <a:cubicBezTo>
                  <a:pt x="20012" y="882"/>
                  <a:pt x="20965" y="2204"/>
                  <a:pt x="21282" y="3527"/>
                </a:cubicBezTo>
                <a:cubicBezTo>
                  <a:pt x="21600" y="6171"/>
                  <a:pt x="21600" y="8376"/>
                  <a:pt x="21600" y="11020"/>
                </a:cubicBezTo>
                <a:cubicBezTo>
                  <a:pt x="21600" y="13224"/>
                  <a:pt x="21600" y="15869"/>
                  <a:pt x="21282" y="18073"/>
                </a:cubicBezTo>
                <a:close/>
                <a:moveTo>
                  <a:pt x="14929" y="10139"/>
                </a:moveTo>
                <a:cubicBezTo>
                  <a:pt x="8894" y="4849"/>
                  <a:pt x="8894" y="4849"/>
                  <a:pt x="8894" y="4849"/>
                </a:cubicBezTo>
                <a:cubicBezTo>
                  <a:pt x="8576" y="4408"/>
                  <a:pt x="8259" y="4408"/>
                  <a:pt x="7941" y="4408"/>
                </a:cubicBezTo>
                <a:cubicBezTo>
                  <a:pt x="7941" y="4849"/>
                  <a:pt x="7624" y="5290"/>
                  <a:pt x="7624" y="5731"/>
                </a:cubicBezTo>
                <a:cubicBezTo>
                  <a:pt x="7624" y="16310"/>
                  <a:pt x="7624" y="16310"/>
                  <a:pt x="7624" y="16310"/>
                </a:cubicBezTo>
                <a:cubicBezTo>
                  <a:pt x="7624" y="16751"/>
                  <a:pt x="7941" y="17192"/>
                  <a:pt x="7941" y="17192"/>
                </a:cubicBezTo>
                <a:cubicBezTo>
                  <a:pt x="8259" y="17192"/>
                  <a:pt x="8259" y="17192"/>
                  <a:pt x="8259" y="17192"/>
                </a:cubicBezTo>
                <a:cubicBezTo>
                  <a:pt x="8576" y="17192"/>
                  <a:pt x="8576" y="17192"/>
                  <a:pt x="8894" y="17192"/>
                </a:cubicBezTo>
                <a:cubicBezTo>
                  <a:pt x="14929" y="11902"/>
                  <a:pt x="14929" y="11902"/>
                  <a:pt x="14929" y="11902"/>
                </a:cubicBezTo>
                <a:cubicBezTo>
                  <a:pt x="15247" y="11461"/>
                  <a:pt x="15247" y="11461"/>
                  <a:pt x="15247" y="11020"/>
                </a:cubicBezTo>
                <a:cubicBezTo>
                  <a:pt x="15247" y="10580"/>
                  <a:pt x="15247" y="10139"/>
                  <a:pt x="14929" y="10139"/>
                </a:cubicBez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4F5F7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6" name="Shape 46"/>
          <p:cNvSpPr/>
          <p:nvPr/>
        </p:nvSpPr>
        <p:spPr>
          <a:xfrm>
            <a:off x="23077405" y="1371248"/>
            <a:ext cx="1636515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25595" y="3881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529195" y="3881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0932795" y="3881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336395" y="3881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739995" y="3881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125595" y="7183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529195" y="7183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932795" y="7183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4336395" y="7183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7739995" y="7183755"/>
            <a:ext cx="2641600" cy="2641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5250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2517-AE24-405A-9900-CA726D415640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23036465" y="762695"/>
            <a:ext cx="607907" cy="692497"/>
          </a:xfrm>
        </p:spPr>
        <p:txBody>
          <a:bodyPr/>
          <a:lstStyle/>
          <a:p>
            <a:fld id="{6568E4B4-EAE1-400E-8101-E06E73954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7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21840" y="2279414"/>
            <a:ext cx="16482720" cy="217683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67984" y="4630044"/>
            <a:ext cx="20476358" cy="70192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/>
        </p:nvSpPr>
        <p:spPr>
          <a:xfrm>
            <a:off x="21166238" y="845083"/>
            <a:ext cx="271267" cy="216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37" y="5082"/>
                </a:moveTo>
                <a:cubicBezTo>
                  <a:pt x="19237" y="5506"/>
                  <a:pt x="19237" y="5929"/>
                  <a:pt x="19237" y="5929"/>
                </a:cubicBezTo>
                <a:cubicBezTo>
                  <a:pt x="19237" y="13129"/>
                  <a:pt x="14850" y="21600"/>
                  <a:pt x="6750" y="21600"/>
                </a:cubicBezTo>
                <a:cubicBezTo>
                  <a:pt x="4388" y="21600"/>
                  <a:pt x="2025" y="20753"/>
                  <a:pt x="0" y="19059"/>
                </a:cubicBezTo>
                <a:cubicBezTo>
                  <a:pt x="338" y="19059"/>
                  <a:pt x="675" y="19059"/>
                  <a:pt x="1013" y="19059"/>
                </a:cubicBezTo>
                <a:cubicBezTo>
                  <a:pt x="3038" y="19059"/>
                  <a:pt x="5063" y="18212"/>
                  <a:pt x="6413" y="16941"/>
                </a:cubicBezTo>
                <a:cubicBezTo>
                  <a:pt x="4725" y="16941"/>
                  <a:pt x="3038" y="15247"/>
                  <a:pt x="2363" y="13129"/>
                </a:cubicBezTo>
                <a:cubicBezTo>
                  <a:pt x="2700" y="13129"/>
                  <a:pt x="3038" y="13129"/>
                  <a:pt x="3375" y="13129"/>
                </a:cubicBezTo>
                <a:cubicBezTo>
                  <a:pt x="3713" y="13129"/>
                  <a:pt x="4050" y="13129"/>
                  <a:pt x="4388" y="13129"/>
                </a:cubicBezTo>
                <a:cubicBezTo>
                  <a:pt x="2363" y="12282"/>
                  <a:pt x="1013" y="10165"/>
                  <a:pt x="1013" y="7624"/>
                </a:cubicBezTo>
                <a:cubicBezTo>
                  <a:pt x="1013" y="7624"/>
                  <a:pt x="1013" y="7624"/>
                  <a:pt x="1013" y="7624"/>
                </a:cubicBezTo>
                <a:cubicBezTo>
                  <a:pt x="1688" y="8047"/>
                  <a:pt x="2363" y="8047"/>
                  <a:pt x="3038" y="8047"/>
                </a:cubicBezTo>
                <a:cubicBezTo>
                  <a:pt x="1688" y="7200"/>
                  <a:pt x="1013" y="5506"/>
                  <a:pt x="1013" y="3812"/>
                </a:cubicBezTo>
                <a:cubicBezTo>
                  <a:pt x="1013" y="2541"/>
                  <a:pt x="1350" y="1694"/>
                  <a:pt x="1688" y="847"/>
                </a:cubicBezTo>
                <a:cubicBezTo>
                  <a:pt x="3713" y="4235"/>
                  <a:pt x="7088" y="6353"/>
                  <a:pt x="10463" y="6776"/>
                </a:cubicBezTo>
                <a:cubicBezTo>
                  <a:pt x="10463" y="6353"/>
                  <a:pt x="10463" y="5929"/>
                  <a:pt x="10463" y="5506"/>
                </a:cubicBezTo>
                <a:cubicBezTo>
                  <a:pt x="10463" y="2118"/>
                  <a:pt x="12487" y="0"/>
                  <a:pt x="14850" y="0"/>
                </a:cubicBezTo>
                <a:cubicBezTo>
                  <a:pt x="16200" y="0"/>
                  <a:pt x="17212" y="424"/>
                  <a:pt x="18225" y="1694"/>
                </a:cubicBezTo>
                <a:cubicBezTo>
                  <a:pt x="18900" y="1271"/>
                  <a:pt x="19912" y="847"/>
                  <a:pt x="20925" y="424"/>
                </a:cubicBezTo>
                <a:cubicBezTo>
                  <a:pt x="20587" y="1694"/>
                  <a:pt x="19912" y="2541"/>
                  <a:pt x="18900" y="3388"/>
                </a:cubicBezTo>
                <a:cubicBezTo>
                  <a:pt x="19912" y="2965"/>
                  <a:pt x="20587" y="2965"/>
                  <a:pt x="21600" y="2541"/>
                </a:cubicBezTo>
                <a:cubicBezTo>
                  <a:pt x="20925" y="3388"/>
                  <a:pt x="20250" y="4659"/>
                  <a:pt x="19237" y="5082"/>
                </a:cubicBezTo>
                <a:close/>
              </a:path>
            </a:pathLst>
          </a:custGeom>
          <a:solidFill>
            <a:srgbClr val="A6A7AC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" name="Shape 5"/>
          <p:cNvSpPr/>
          <p:nvPr/>
        </p:nvSpPr>
        <p:spPr>
          <a:xfrm>
            <a:off x="20694733" y="810683"/>
            <a:ext cx="149394" cy="285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546"/>
                </a:moveTo>
                <a:cubicBezTo>
                  <a:pt x="17897" y="3546"/>
                  <a:pt x="17897" y="3546"/>
                  <a:pt x="17897" y="3546"/>
                </a:cubicBezTo>
                <a:cubicBezTo>
                  <a:pt x="14811" y="3546"/>
                  <a:pt x="14194" y="4513"/>
                  <a:pt x="14194" y="5481"/>
                </a:cubicBezTo>
                <a:cubicBezTo>
                  <a:pt x="14194" y="8060"/>
                  <a:pt x="14194" y="8060"/>
                  <a:pt x="14194" y="8060"/>
                </a:cubicBezTo>
                <a:cubicBezTo>
                  <a:pt x="21600" y="8060"/>
                  <a:pt x="21600" y="8060"/>
                  <a:pt x="21600" y="8060"/>
                </a:cubicBezTo>
                <a:cubicBezTo>
                  <a:pt x="20366" y="11928"/>
                  <a:pt x="20366" y="11928"/>
                  <a:pt x="20366" y="11928"/>
                </a:cubicBezTo>
                <a:cubicBezTo>
                  <a:pt x="14194" y="11928"/>
                  <a:pt x="14194" y="11928"/>
                  <a:pt x="14194" y="11928"/>
                </a:cubicBezTo>
                <a:cubicBezTo>
                  <a:pt x="14194" y="21600"/>
                  <a:pt x="14194" y="21600"/>
                  <a:pt x="14194" y="21600"/>
                </a:cubicBezTo>
                <a:cubicBezTo>
                  <a:pt x="6789" y="21600"/>
                  <a:pt x="6789" y="21600"/>
                  <a:pt x="6789" y="21600"/>
                </a:cubicBezTo>
                <a:cubicBezTo>
                  <a:pt x="6789" y="11928"/>
                  <a:pt x="6789" y="11928"/>
                  <a:pt x="6789" y="11928"/>
                </a:cubicBezTo>
                <a:cubicBezTo>
                  <a:pt x="0" y="11928"/>
                  <a:pt x="0" y="11928"/>
                  <a:pt x="0" y="11928"/>
                </a:cubicBezTo>
                <a:cubicBezTo>
                  <a:pt x="0" y="8060"/>
                  <a:pt x="0" y="8060"/>
                  <a:pt x="0" y="8060"/>
                </a:cubicBezTo>
                <a:cubicBezTo>
                  <a:pt x="6789" y="8060"/>
                  <a:pt x="6789" y="8060"/>
                  <a:pt x="6789" y="8060"/>
                </a:cubicBezTo>
                <a:cubicBezTo>
                  <a:pt x="6789" y="5158"/>
                  <a:pt x="6789" y="5158"/>
                  <a:pt x="6789" y="5158"/>
                </a:cubicBezTo>
                <a:cubicBezTo>
                  <a:pt x="6789" y="1934"/>
                  <a:pt x="10491" y="0"/>
                  <a:pt x="16046" y="0"/>
                </a:cubicBezTo>
                <a:cubicBezTo>
                  <a:pt x="18514" y="0"/>
                  <a:pt x="20983" y="322"/>
                  <a:pt x="21600" y="322"/>
                </a:cubicBezTo>
                <a:lnTo>
                  <a:pt x="21600" y="3546"/>
                </a:lnTo>
                <a:close/>
              </a:path>
            </a:pathLst>
          </a:custGeom>
          <a:solidFill>
            <a:srgbClr val="A6A7AC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" name="Shape 6"/>
          <p:cNvSpPr/>
          <p:nvPr/>
        </p:nvSpPr>
        <p:spPr>
          <a:xfrm>
            <a:off x="21749915" y="819734"/>
            <a:ext cx="168792" cy="266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8900" y="1029"/>
                  <a:pt x="18900" y="1029"/>
                  <a:pt x="18900" y="1029"/>
                </a:cubicBezTo>
                <a:cubicBezTo>
                  <a:pt x="16200" y="1029"/>
                  <a:pt x="16200" y="1029"/>
                  <a:pt x="16200" y="1029"/>
                </a:cubicBezTo>
                <a:cubicBezTo>
                  <a:pt x="17820" y="2057"/>
                  <a:pt x="19440" y="3086"/>
                  <a:pt x="19440" y="4800"/>
                </a:cubicBezTo>
                <a:cubicBezTo>
                  <a:pt x="19440" y="8229"/>
                  <a:pt x="14580" y="8571"/>
                  <a:pt x="14580" y="10286"/>
                </a:cubicBezTo>
                <a:cubicBezTo>
                  <a:pt x="14580" y="12000"/>
                  <a:pt x="20520" y="12686"/>
                  <a:pt x="20520" y="16114"/>
                </a:cubicBezTo>
                <a:cubicBezTo>
                  <a:pt x="20520" y="17143"/>
                  <a:pt x="20520" y="17829"/>
                  <a:pt x="19980" y="18514"/>
                </a:cubicBezTo>
                <a:cubicBezTo>
                  <a:pt x="17820" y="20914"/>
                  <a:pt x="12960" y="21600"/>
                  <a:pt x="9180" y="21600"/>
                </a:cubicBezTo>
                <a:cubicBezTo>
                  <a:pt x="6480" y="21600"/>
                  <a:pt x="2700" y="20914"/>
                  <a:pt x="540" y="19200"/>
                </a:cubicBezTo>
                <a:cubicBezTo>
                  <a:pt x="0" y="18857"/>
                  <a:pt x="0" y="18171"/>
                  <a:pt x="0" y="17486"/>
                </a:cubicBezTo>
                <a:cubicBezTo>
                  <a:pt x="0" y="16114"/>
                  <a:pt x="1620" y="14743"/>
                  <a:pt x="3240" y="14057"/>
                </a:cubicBezTo>
                <a:cubicBezTo>
                  <a:pt x="5940" y="13029"/>
                  <a:pt x="8640" y="13029"/>
                  <a:pt x="11340" y="12686"/>
                </a:cubicBezTo>
                <a:cubicBezTo>
                  <a:pt x="10800" y="12000"/>
                  <a:pt x="10260" y="11657"/>
                  <a:pt x="10260" y="10971"/>
                </a:cubicBezTo>
                <a:cubicBezTo>
                  <a:pt x="10260" y="10286"/>
                  <a:pt x="10260" y="9943"/>
                  <a:pt x="10800" y="9600"/>
                </a:cubicBezTo>
                <a:cubicBezTo>
                  <a:pt x="10260" y="9943"/>
                  <a:pt x="9720" y="9943"/>
                  <a:pt x="9180" y="9943"/>
                </a:cubicBezTo>
                <a:cubicBezTo>
                  <a:pt x="5400" y="9943"/>
                  <a:pt x="2160" y="7886"/>
                  <a:pt x="2160" y="5486"/>
                </a:cubicBezTo>
                <a:cubicBezTo>
                  <a:pt x="2160" y="3771"/>
                  <a:pt x="3240" y="2400"/>
                  <a:pt x="4860" y="1714"/>
                </a:cubicBezTo>
                <a:cubicBezTo>
                  <a:pt x="7020" y="343"/>
                  <a:pt x="10260" y="0"/>
                  <a:pt x="12960" y="0"/>
                </a:cubicBezTo>
                <a:lnTo>
                  <a:pt x="21600" y="0"/>
                </a:lnTo>
                <a:close/>
                <a:moveTo>
                  <a:pt x="12960" y="13714"/>
                </a:moveTo>
                <a:cubicBezTo>
                  <a:pt x="12960" y="13714"/>
                  <a:pt x="12420" y="13714"/>
                  <a:pt x="11880" y="13714"/>
                </a:cubicBezTo>
                <a:cubicBezTo>
                  <a:pt x="8640" y="13714"/>
                  <a:pt x="3780" y="14400"/>
                  <a:pt x="3780" y="16800"/>
                </a:cubicBezTo>
                <a:cubicBezTo>
                  <a:pt x="3780" y="19543"/>
                  <a:pt x="8100" y="20229"/>
                  <a:pt x="11340" y="20229"/>
                </a:cubicBezTo>
                <a:cubicBezTo>
                  <a:pt x="14580" y="20229"/>
                  <a:pt x="17820" y="19543"/>
                  <a:pt x="17820" y="17486"/>
                </a:cubicBezTo>
                <a:cubicBezTo>
                  <a:pt x="17820" y="15429"/>
                  <a:pt x="15120" y="14400"/>
                  <a:pt x="12960" y="13714"/>
                </a:cubicBezTo>
                <a:close/>
                <a:moveTo>
                  <a:pt x="9720" y="1029"/>
                </a:moveTo>
                <a:cubicBezTo>
                  <a:pt x="8640" y="1029"/>
                  <a:pt x="7560" y="1371"/>
                  <a:pt x="7020" y="2057"/>
                </a:cubicBezTo>
                <a:cubicBezTo>
                  <a:pt x="5940" y="2400"/>
                  <a:pt x="5940" y="3086"/>
                  <a:pt x="5940" y="4114"/>
                </a:cubicBezTo>
                <a:cubicBezTo>
                  <a:pt x="5940" y="5829"/>
                  <a:pt x="7560" y="8914"/>
                  <a:pt x="11340" y="8914"/>
                </a:cubicBezTo>
                <a:cubicBezTo>
                  <a:pt x="12420" y="8914"/>
                  <a:pt x="13500" y="8571"/>
                  <a:pt x="14580" y="8229"/>
                </a:cubicBezTo>
                <a:cubicBezTo>
                  <a:pt x="15120" y="7543"/>
                  <a:pt x="15660" y="6857"/>
                  <a:pt x="15660" y="6171"/>
                </a:cubicBezTo>
                <a:cubicBezTo>
                  <a:pt x="15660" y="4114"/>
                  <a:pt x="13500" y="1029"/>
                  <a:pt x="9720" y="1029"/>
                </a:cubicBezTo>
                <a:close/>
              </a:path>
            </a:pathLst>
          </a:custGeom>
          <a:solidFill>
            <a:srgbClr val="A6A7AC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" name="Shape 7"/>
          <p:cNvSpPr/>
          <p:nvPr/>
        </p:nvSpPr>
        <p:spPr>
          <a:xfrm>
            <a:off x="22222494" y="849174"/>
            <a:ext cx="288515" cy="208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2" y="18073"/>
                </a:moveTo>
                <a:cubicBezTo>
                  <a:pt x="20965" y="19837"/>
                  <a:pt x="20012" y="21159"/>
                  <a:pt x="18741" y="21159"/>
                </a:cubicBezTo>
                <a:cubicBezTo>
                  <a:pt x="16200" y="21600"/>
                  <a:pt x="13341" y="21600"/>
                  <a:pt x="10800" y="21600"/>
                </a:cubicBezTo>
                <a:cubicBezTo>
                  <a:pt x="7941" y="21600"/>
                  <a:pt x="5400" y="21600"/>
                  <a:pt x="2541" y="21159"/>
                </a:cubicBezTo>
                <a:cubicBezTo>
                  <a:pt x="1588" y="21159"/>
                  <a:pt x="635" y="19837"/>
                  <a:pt x="318" y="18073"/>
                </a:cubicBezTo>
                <a:cubicBezTo>
                  <a:pt x="0" y="15869"/>
                  <a:pt x="0" y="13224"/>
                  <a:pt x="0" y="11020"/>
                </a:cubicBezTo>
                <a:cubicBezTo>
                  <a:pt x="0" y="8376"/>
                  <a:pt x="0" y="6171"/>
                  <a:pt x="318" y="3527"/>
                </a:cubicBezTo>
                <a:cubicBezTo>
                  <a:pt x="635" y="2204"/>
                  <a:pt x="1588" y="882"/>
                  <a:pt x="2541" y="441"/>
                </a:cubicBezTo>
                <a:cubicBezTo>
                  <a:pt x="5400" y="0"/>
                  <a:pt x="7941" y="0"/>
                  <a:pt x="10800" y="0"/>
                </a:cubicBezTo>
                <a:cubicBezTo>
                  <a:pt x="13341" y="0"/>
                  <a:pt x="16200" y="0"/>
                  <a:pt x="18741" y="441"/>
                </a:cubicBezTo>
                <a:cubicBezTo>
                  <a:pt x="20012" y="882"/>
                  <a:pt x="20965" y="2204"/>
                  <a:pt x="21282" y="3527"/>
                </a:cubicBezTo>
                <a:cubicBezTo>
                  <a:pt x="21600" y="6171"/>
                  <a:pt x="21600" y="8376"/>
                  <a:pt x="21600" y="11020"/>
                </a:cubicBezTo>
                <a:cubicBezTo>
                  <a:pt x="21600" y="13224"/>
                  <a:pt x="21600" y="15869"/>
                  <a:pt x="21282" y="18073"/>
                </a:cubicBezTo>
                <a:close/>
                <a:moveTo>
                  <a:pt x="14929" y="10139"/>
                </a:moveTo>
                <a:cubicBezTo>
                  <a:pt x="8894" y="4849"/>
                  <a:pt x="8894" y="4849"/>
                  <a:pt x="8894" y="4849"/>
                </a:cubicBezTo>
                <a:cubicBezTo>
                  <a:pt x="8576" y="4408"/>
                  <a:pt x="8259" y="4408"/>
                  <a:pt x="7941" y="4408"/>
                </a:cubicBezTo>
                <a:cubicBezTo>
                  <a:pt x="7941" y="4849"/>
                  <a:pt x="7624" y="5290"/>
                  <a:pt x="7624" y="5731"/>
                </a:cubicBezTo>
                <a:cubicBezTo>
                  <a:pt x="7624" y="16310"/>
                  <a:pt x="7624" y="16310"/>
                  <a:pt x="7624" y="16310"/>
                </a:cubicBezTo>
                <a:cubicBezTo>
                  <a:pt x="7624" y="16751"/>
                  <a:pt x="7941" y="17192"/>
                  <a:pt x="7941" y="17192"/>
                </a:cubicBezTo>
                <a:cubicBezTo>
                  <a:pt x="8259" y="17192"/>
                  <a:pt x="8259" y="17192"/>
                  <a:pt x="8259" y="17192"/>
                </a:cubicBezTo>
                <a:cubicBezTo>
                  <a:pt x="8576" y="17192"/>
                  <a:pt x="8576" y="17192"/>
                  <a:pt x="8894" y="17192"/>
                </a:cubicBezTo>
                <a:cubicBezTo>
                  <a:pt x="14929" y="11902"/>
                  <a:pt x="14929" y="11902"/>
                  <a:pt x="14929" y="11902"/>
                </a:cubicBezTo>
                <a:cubicBezTo>
                  <a:pt x="15247" y="11461"/>
                  <a:pt x="15247" y="11461"/>
                  <a:pt x="15247" y="11020"/>
                </a:cubicBezTo>
                <a:cubicBezTo>
                  <a:pt x="15247" y="10580"/>
                  <a:pt x="15247" y="10139"/>
                  <a:pt x="14929" y="10139"/>
                </a:cubicBezTo>
                <a:close/>
              </a:path>
            </a:pathLst>
          </a:custGeom>
          <a:solidFill>
            <a:srgbClr val="A6A7AC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23036465" y="762695"/>
            <a:ext cx="607907" cy="381001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spAutoFit/>
          </a:bodyPr>
          <a:lstStyle>
            <a:lvl1pPr algn="l">
              <a:defRPr sz="2000" cap="all" spc="400">
                <a:solidFill>
                  <a:srgbClr val="393941"/>
                </a:solidFill>
                <a:latin typeface="+mn-lt"/>
                <a:ea typeface="+mn-ea"/>
                <a:cs typeface="+mn-cs"/>
                <a:sym typeface="Montserrat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" name="Shape 9"/>
          <p:cNvSpPr/>
          <p:nvPr/>
        </p:nvSpPr>
        <p:spPr>
          <a:xfrm>
            <a:off x="23077405" y="1371248"/>
            <a:ext cx="1636515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2" r:id="rId4"/>
    <p:sldLayoutId id="2147483654" r:id="rId5"/>
    <p:sldLayoutId id="2147483655" r:id="rId6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1pPr>
      <a:lvl2pPr marL="0" marR="0" indent="228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2pPr>
      <a:lvl3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3pPr>
      <a:lvl4pPr marL="0" marR="0" indent="685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4pPr>
      <a:lvl5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5pPr>
      <a:lvl6pPr marL="0" marR="0" indent="1143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6pPr>
      <a:lvl7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7pPr>
      <a:lvl8pPr marL="0" marR="0" indent="1600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8pPr>
      <a:lvl9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9pPr>
    </p:titleStyle>
    <p:bodyStyle>
      <a:lvl1pPr marL="0" marR="0" indent="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1pPr>
      <a:lvl2pPr marL="0" marR="0" indent="2286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2pPr>
      <a:lvl3pPr marL="0" marR="0" indent="4572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3pPr>
      <a:lvl4pPr marL="0" marR="0" indent="6858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4pPr>
      <a:lvl5pPr marL="0" marR="0" indent="9144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5pPr>
      <a:lvl6pPr marL="0" marR="0" indent="11430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6pPr>
      <a:lvl7pPr marL="0" marR="0" indent="13716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7pPr>
      <a:lvl8pPr marL="0" marR="0" indent="16002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8pPr>
      <a:lvl9pPr marL="0" marR="0" indent="18288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9pPr>
    </p:bodyStyle>
    <p:other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1pPr>
      <a:lvl2pPr marL="0" marR="0" indent="2286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2pPr>
      <a:lvl3pPr marL="0" marR="0" indent="4572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3pPr>
      <a:lvl4pPr marL="0" marR="0" indent="6858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4pPr>
      <a:lvl5pPr marL="0" marR="0" indent="9144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5pPr>
      <a:lvl6pPr marL="0" marR="0" indent="11430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6pPr>
      <a:lvl7pPr marL="0" marR="0" indent="13716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7pPr>
      <a:lvl8pPr marL="0" marR="0" indent="16002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8pPr>
      <a:lvl9pPr marL="0" marR="0" indent="18288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6" Type="http://schemas.openxmlformats.org/officeDocument/2006/relationships/slideLayout" Target="../slideLayouts/slideLayout6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7.png"></Relationship><Relationship Id="rId3" Type="http://schemas.openxmlformats.org/officeDocument/2006/relationships/slideLayout" Target="../slideLayouts/slideLayout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2" Type="http://schemas.openxmlformats.org/officeDocument/2006/relationships/image" Target="../media/image8.png"></Relationship><Relationship Id="rId5" Type="http://schemas.openxmlformats.org/officeDocument/2006/relationships/image" Target="../media/image11.png"></Relationship><Relationship Id="rId4" Type="http://schemas.openxmlformats.org/officeDocument/2006/relationships/image" Target="../media/image10.png"></Relationship><Relationship Id="rId6" Type="http://schemas.openxmlformats.org/officeDocument/2006/relationships/slideLayout" Target="../slideLayouts/slideLayout3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4634230" y="9059545"/>
            <a:ext cx="14459585" cy="393255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p14="http://schemas.microsoft.com/office/powerpoint/2010/main"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t">
            <a:noAutofit/>
          </a:bodyPr>
          <a:lstStyle/>
          <a:p>
            <a:pPr marL="0" indent="0" algn="ctr" defTabSz="8255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800" b="1" cap="none" dirty="0" smtClean="0">
                <a:ln w="9525" cap="flat" cmpd="sng">
                  <a:noFill/>
                  <a:prstDash/>
                </a:ln>
                <a:solidFill>
                  <a:srgbClr val="F4F5F7"/>
                </a:solidFill>
                <a:latin typeface="맑은 고딕" charset="0"/>
                <a:ea typeface="맑은 고딕" charset="0"/>
              </a:rPr>
              <a:t>오픈소스를 활용한 클러스터 분석 환경 구축 및 활용</a:t>
            </a:r>
            <a:endParaRPr lang="ko-KR" altLang="en-US" sz="8800" b="1" cap="none" dirty="0" smtClean="0">
              <a:ln w="9525" cap="flat" cmpd="sng">
                <a:noFill/>
                <a:prstDash/>
              </a:ln>
              <a:solidFill>
                <a:srgbClr val="F4F5F7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" name="그림 6" descr="C:/Users/bit/AppData/Roaming/PolarisOffice/ETemp/12112_16194072/image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787005" y="1986915"/>
            <a:ext cx="8154035" cy="6120765"/>
          </a:xfrm>
          <a:prstGeom prst="ellipse"/>
          <a:noFill/>
          <a:ln w="190500" cap="rnd" cmpd="sng">
            <a:solidFill>
              <a:srgbClr val="C8C6BD">
                <a:alpha val="100000"/>
              </a:srgbClr>
            </a:solidFill>
            <a:prstDash val="solid"/>
          </a:ln>
          <a:effectLst>
            <a:outerShdw sx="100000" sy="100000" blurRad="127000" dist="0" dir="0" rotWithShape="0" algn="bl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 prstMaterial="warmMatte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 rot="5400000" flipV="1">
            <a:off x="9161780" y="-2760980"/>
            <a:ext cx="11927840" cy="18517235"/>
          </a:xfrm>
          <a:custGeom>
            <a:gdLst>
              <a:gd fmla="*/ 0 w 5345883" name="TX0"/>
              <a:gd fmla="*/ 3590954 h 7684395" name="TY0"/>
              <a:gd fmla="*/ 6905 w 5345883" name="TX1"/>
              <a:gd fmla="*/ 3658252 h 7684395" name="TY1"/>
              <a:gd fmla="*/ 24167 w 5345883" name="TX2"/>
              <a:gd fmla="*/ 3729001 h 7684395" name="TY2"/>
              <a:gd fmla="*/ 50059 w 5345883" name="TX3"/>
              <a:gd fmla="*/ 3796300 h 7684395" name="TY3"/>
              <a:gd fmla="*/ 86308 w 5345883" name="TX4"/>
              <a:gd fmla="*/ 3861872 h 7684395" name="TY4"/>
              <a:gd fmla="*/ 91486 w 5345883" name="TX5"/>
              <a:gd fmla="*/ 3865323 h 7684395" name="TY5"/>
              <a:gd fmla="*/ 100117 w 5345883" name="TX6"/>
              <a:gd fmla="*/ 3879128 h 7684395" name="TY6"/>
              <a:gd fmla="*/ 115652 w 5345883" name="TX7"/>
              <a:gd fmla="*/ 3901561 h 7684395" name="TY7"/>
              <a:gd fmla="*/ 136366 w 5345883" name="TX8"/>
              <a:gd fmla="*/ 3930896 h 7684395" name="TY8"/>
              <a:gd fmla="*/ 160532 w 5345883" name="TX9"/>
              <a:gd fmla="*/ 3970584 h 7684395" name="TY9"/>
              <a:gd fmla="*/ 191603 w 5345883" name="TX10"/>
              <a:gd fmla="*/ 4013724 h 7684395" name="TY10"/>
              <a:gd fmla="*/ 226126 w 5345883" name="TX11"/>
              <a:gd fmla="*/ 4065492 h 7684395" name="TY11"/>
              <a:gd fmla="*/ 265827 w 5345883" name="TX12"/>
              <a:gd fmla="*/ 4122436 h 7684395" name="TY12"/>
              <a:gd fmla="*/ 307255 w 5345883" name="TX13"/>
              <a:gd fmla="*/ 4184558 h 7684395" name="TY13"/>
              <a:gd fmla="*/ 352135 w 5345883" name="TX14"/>
              <a:gd fmla="*/ 4251856 h 7684395" name="TY14"/>
              <a:gd fmla="*/ 400467 w 5345883" name="TX15"/>
              <a:gd fmla="*/ 4324330 h 7684395" name="TY15"/>
              <a:gd fmla="*/ 452251 w 5345883" name="TX16"/>
              <a:gd fmla="*/ 4398531 h 7684395" name="TY16"/>
              <a:gd fmla="*/ 504036 w 5345883" name="TX17"/>
              <a:gd fmla="*/ 4476182 h 7684395" name="TY17"/>
              <a:gd fmla="*/ 559273 w 5345883" name="TX18"/>
              <a:gd fmla="*/ 4557285 h 7684395" name="TY18"/>
              <a:gd fmla="*/ 616235 w 5345883" name="TX19"/>
              <a:gd fmla="*/ 4640114 h 7684395" name="TY19"/>
              <a:gd fmla="*/ 673198 w 5345883" name="TX20"/>
              <a:gd fmla="*/ 4722942 h 7684395" name="TY20"/>
              <a:gd fmla="*/ 731888 w 5345883" name="TX21"/>
              <a:gd fmla="*/ 4809222 h 7684395" name="TY21"/>
              <a:gd fmla="*/ 787124 w 5345883" name="TX22"/>
              <a:gd fmla="*/ 4893776 h 7684395" name="TY22"/>
              <a:gd fmla="*/ 845813 w 5345883" name="TX23"/>
              <a:gd fmla="*/ 4978330 h 7684395" name="TY23"/>
              <a:gd fmla="*/ 906229 w 5345883" name="TX24"/>
              <a:gd fmla="*/ 5062884 h 7684395" name="TY24"/>
              <a:gd fmla="*/ 961465 w 5345883" name="TX25"/>
              <a:gd fmla="*/ 5149163 h 7684395" name="TY25"/>
              <a:gd fmla="*/ 1016702 w 5345883" name="TX26"/>
              <a:gd fmla="*/ 5231992 h 7684395" name="TY26"/>
              <a:gd fmla="*/ 1070213 w 5345883" name="TX27"/>
              <a:gd fmla="*/ 5309643 h 7684395" name="TY27"/>
              <a:gd fmla="*/ 1123723 w 5345883" name="TX28"/>
              <a:gd fmla="*/ 5385569 h 7684395" name="TY28"/>
              <a:gd fmla="*/ 1173781 w 5345883" name="TX29"/>
              <a:gd fmla="*/ 5459770 h 7684395" name="TY29"/>
              <a:gd fmla="*/ 1218662 w 5345883" name="TX30"/>
              <a:gd fmla="*/ 5530518 h 7684395" name="TY30"/>
              <a:gd fmla="*/ 1265267 w 5345883" name="TX31"/>
              <a:gd fmla="*/ 5596091 h 7684395" name="TY31"/>
              <a:gd fmla="*/ 1303243 w 5345883" name="TX32"/>
              <a:gd fmla="*/ 5654762 h 7684395" name="TY32"/>
              <a:gd fmla="*/ 1365384 w 5345883" name="TX33"/>
              <a:gd fmla="*/ 5739315 h 7684395" name="TY33"/>
              <a:gd fmla="*/ 1427525 w 5345883" name="TX34"/>
              <a:gd fmla="*/ 5820418 h 7684395" name="TY34"/>
              <a:gd fmla="*/ 1494845 w 5345883" name="TX35"/>
              <a:gd fmla="*/ 5901521 h 7684395" name="TY35"/>
              <a:gd fmla="*/ 1567343 w 5345883" name="TX36"/>
              <a:gd fmla="*/ 5977447 h 7684395" name="TY36"/>
              <a:gd fmla="*/ 1643294 w 5345883" name="TX37"/>
              <a:gd fmla="*/ 6051647 h 7684395" name="TY37"/>
              <a:gd fmla="*/ 1726149 w 5345883" name="TX38"/>
              <a:gd fmla="*/ 6120671 h 7684395" name="TY38"/>
              <a:gd fmla="*/ 1806208 w 5345883" name="TX39"/>
              <a:gd fmla="*/ 6183097 h 7684395" name="TY39"/>
              <a:gd fmla="*/ 1815646 w 5345883" name="TX40"/>
              <a:gd fmla="*/ 6245352 h 7684395" name="TY40"/>
              <a:gd fmla="*/ 1725861 w 5345883" name="TX41"/>
              <a:gd fmla="*/ 7684394 h 7684395" name="TY41"/>
              <a:gd fmla="*/ 4869111 w 5345883" name="TX42"/>
              <a:gd fmla="*/ 7684394 h 7684395" name="TY42"/>
              <a:gd fmla="*/ 4716104 w 5345883" name="TX43"/>
              <a:gd fmla="*/ 6308329 h 7684395" name="TY43"/>
              <a:gd fmla="*/ 4731562 w 5345883" name="TX44"/>
              <a:gd fmla="*/ 6207490 h 7684395" name="TY44"/>
              <a:gd fmla="*/ 4762444 w 5345883" name="TX45"/>
              <a:gd fmla="*/ 6182792 h 7684395" name="TY45"/>
              <a:gd fmla="*/ 4834942 w 5345883" name="TX46"/>
              <a:gd fmla="*/ 6118946 h 7684395" name="TY46"/>
              <a:gd fmla="*/ 4898810 w 5345883" name="TX47"/>
              <a:gd fmla="*/ 6053373 h 7684395" name="TY47"/>
              <a:gd fmla="*/ 4959225 w 5345883" name="TX48"/>
              <a:gd fmla="*/ 5986075 h 7684395" name="TY48"/>
              <a:gd fmla="*/ 5012736 w 5345883" name="TX49"/>
              <a:gd fmla="*/ 5913600 h 7684395" name="TY49"/>
              <a:gd fmla="*/ 5061068 w 5345883" name="TX50"/>
              <a:gd fmla="*/ 5844576 h 7684395" name="TY50"/>
              <a:gd fmla="*/ 5104221 w 5345883" name="TX51"/>
              <a:gd fmla="*/ 5770376 h 7684395" name="TY51"/>
              <a:gd fmla="*/ 5143923 w 5345883" name="TX52"/>
              <a:gd fmla="*/ 5697901 h 7684395" name="TY52"/>
              <a:gd fmla="*/ 5178446 w 5345883" name="TX53"/>
              <a:gd fmla="*/ 5623700 h 7684395" name="TY53"/>
              <a:gd fmla="*/ 5209517 w 5345883" name="TX54"/>
              <a:gd fmla="*/ 5551226 h 7684395" name="TY54"/>
              <a:gd fmla="*/ 5237135 w 5345883" name="TX55"/>
              <a:gd fmla="*/ 5478751 h 7684395" name="TY55"/>
              <a:gd fmla="*/ 5259575 w 5345883" name="TX56"/>
              <a:gd fmla="*/ 5406276 h 7684395" name="TY56"/>
              <a:gd fmla="*/ 5280289 w 5345883" name="TX57"/>
              <a:gd fmla="*/ 5337252 h 7684395" name="TY57"/>
              <a:gd fmla="*/ 5295824 w 5345883" name="TX58"/>
              <a:gd fmla="*/ 5269954 h 7684395" name="TY58"/>
              <a:gd fmla="*/ 5311359 w 5345883" name="TX59"/>
              <a:gd fmla="*/ 5204382 h 7684395" name="TY59"/>
              <a:gd fmla="*/ 5321716 w 5345883" name="TX60"/>
              <a:gd fmla="*/ 5140535 h 7684395" name="TY60"/>
              <a:gd fmla="*/ 5332073 w 5345883" name="TX61"/>
              <a:gd fmla="*/ 5078414 h 7684395" name="TY61"/>
              <a:gd fmla="*/ 5337252 w 5345883" name="TX62"/>
              <a:gd fmla="*/ 5021470 h 7684395" name="TY62"/>
              <a:gd fmla="*/ 5342430 w 5345883" name="TX63"/>
              <a:gd fmla="*/ 4967976 h 7684395" name="TY63"/>
              <a:gd fmla="*/ 5344156 w 5345883" name="TX64"/>
              <a:gd fmla="*/ 4919660 h 7684395" name="TY64"/>
              <a:gd fmla="*/ 5345882 w 5345883" name="TX65"/>
              <a:gd fmla="*/ 4874794 h 7684395" name="TY65"/>
              <a:gd fmla="*/ 5345882 w 5345883" name="TX66"/>
              <a:gd fmla="*/ 4835106 h 7684395" name="TY66"/>
              <a:gd fmla="*/ 5345882 w 5345883" name="TX67"/>
              <a:gd fmla="*/ 1401179 h 7684395" name="TY67"/>
              <a:gd fmla="*/ 5345750 w 5345883" name="TX68"/>
              <a:gd fmla="*/ 1401179 h 7684395" name="TY68"/>
              <a:gd fmla="*/ 5345882 w 5345883" name="TX69"/>
              <a:gd fmla="*/ 1399453 h 7684395" name="TY69"/>
              <a:gd fmla="*/ 5340706 w 5345883" name="TX70"/>
              <a:gd fmla="*/ 1328704 h 7684395" name="TY70"/>
              <a:gd fmla="*/ 5321724 w 5345883" name="TX71"/>
              <a:gd fmla="*/ 1264857 h 7684395" name="TY71"/>
              <a:gd fmla="*/ 5294115 w 5345883" name="TX72"/>
              <a:gd fmla="*/ 1206187 h 7684395" name="TY72"/>
              <a:gd fmla="*/ 5254426 w 5345883" name="TX73"/>
              <a:gd fmla="*/ 1152694 h 7684395" name="TY73"/>
              <a:gd fmla="*/ 5207835 w 5345883" name="TX74"/>
              <a:gd fmla="*/ 1106103 h 7684395" name="TY74"/>
              <a:gd fmla="*/ 5152616 w 5345883" name="TX75"/>
              <a:gd fmla="*/ 1068140 h 7684395" name="TY75"/>
              <a:gd fmla="*/ 5092220 w 5345883" name="TX76"/>
              <a:gd fmla="*/ 1040531 h 7684395" name="TY76"/>
              <a:gd fmla="*/ 5024922 w 5345883" name="TX77"/>
              <a:gd fmla="*/ 1023275 h 7684395" name="TY77"/>
              <a:gd fmla="*/ 4954173 w 5345883" name="TX78"/>
              <a:gd fmla="*/ 1018098 h 7684395" name="TY78"/>
              <a:gd fmla="*/ 4883423 w 5345883" name="TX79"/>
              <a:gd fmla="*/ 1023275 h 7684395" name="TY79"/>
              <a:gd fmla="*/ 4817851 w 5345883" name="TX80"/>
              <a:gd fmla="*/ 1040531 h 7684395" name="TY80"/>
              <a:gd fmla="*/ 4757455 w 5345883" name="TX81"/>
              <a:gd fmla="*/ 1068140 h 7684395" name="TY81"/>
              <a:gd fmla="*/ 4702236 w 5345883" name="TX82"/>
              <a:gd fmla="*/ 1106103 h 7684395" name="TY82"/>
              <a:gd fmla="*/ 4653920 w 5345883" name="TX83"/>
              <a:gd fmla="*/ 1152694 h 7684395" name="TY83"/>
              <a:gd fmla="*/ 4615957 w 5345883" name="TX84"/>
              <a:gd fmla="*/ 1206187 h 7684395" name="TY84"/>
              <a:gd fmla="*/ 4586622 w 5345883" name="TX85"/>
              <a:gd fmla="*/ 1264857 h 7684395" name="TY85"/>
              <a:gd fmla="*/ 4569366 w 5345883" name="TX86"/>
              <a:gd fmla="*/ 1328704 h 7684395" name="TY86"/>
              <a:gd fmla="*/ 4562463 w 5345883" name="TX87"/>
              <a:gd fmla="*/ 1399453 h 7684395" name="TY87"/>
              <a:gd fmla="*/ 4562640 w 5345883" name="TX88"/>
              <a:gd fmla="*/ 1401179 h 7684395" name="TY88"/>
              <a:gd fmla="*/ 4562211 w 5345883" name="TX89"/>
              <a:gd fmla="*/ 1401179 h 7684395" name="TY89"/>
              <a:gd fmla="*/ 4562211 w 5345883" name="TX90"/>
              <a:gd fmla="*/ 3054295 h 7684395" name="TY90"/>
              <a:gd fmla="*/ 4557032 w 5345883" name="TX91"/>
              <a:gd fmla="*/ 3093984 h 7684395" name="TY91"/>
              <a:gd fmla="*/ 4536319 w 5345883" name="TX92"/>
              <a:gd fmla="*/ 3128496 h 7684395" name="TY92"/>
              <a:gd fmla="*/ 4508700 w 5345883" name="TX93"/>
              <a:gd fmla="*/ 3156105 h 7684395" name="TY93"/>
              <a:gd fmla="*/ 4474177 w 5345883" name="TX94"/>
              <a:gd fmla="*/ 3175087 h 7684395" name="TY94"/>
              <a:gd fmla="*/ 4432750 w 5345883" name="TX95"/>
              <a:gd fmla="*/ 3181989 h 7684395" name="TY95"/>
              <a:gd fmla="*/ 4396501 w 5345883" name="TX96"/>
              <a:gd fmla="*/ 3176812 h 7684395" name="TY96"/>
              <a:gd fmla="*/ 4367156 w 5345883" name="TX97"/>
              <a:gd fmla="*/ 3164733 h 7684395" name="TY97"/>
              <a:gd fmla="*/ 4337812 w 5345883" name="TX98"/>
              <a:gd fmla="*/ 3142301 h 7684395" name="TY98"/>
              <a:gd fmla="*/ 4318824 w 5345883" name="TX99"/>
              <a:gd fmla="*/ 3118142 h 7684395" name="TY99"/>
              <a:gd fmla="*/ 4305015 w 5345883" name="TX100"/>
              <a:gd fmla="*/ 3088807 h 7684395" name="TY100"/>
              <a:gd fmla="*/ 4301562 w 5345883" name="TX101"/>
              <a:gd fmla="*/ 3054295 h 7684395" name="TY101"/>
              <a:gd fmla="*/ 4301562 w 5345883" name="TX102"/>
              <a:gd fmla="*/ 636742 h 7684395" name="TY102"/>
              <a:gd fmla="*/ 4300086 w 5345883" name="TX103"/>
              <a:gd fmla="*/ 636742 h 7684395" name="TY103"/>
              <a:gd fmla="*/ 4300172 w 5345883" name="TX104"/>
              <a:gd fmla="*/ 635881 h 7684395" name="TY104"/>
              <a:gd fmla="*/ 4293270 w 5345883" name="TX105"/>
              <a:gd fmla="*/ 568735 h 7684395" name="TY105"/>
              <a:gd fmla="*/ 4274288 w 5345883" name="TX106"/>
              <a:gd fmla="*/ 503311 h 7684395" name="TY106"/>
              <a:gd fmla="*/ 4244953 w 5345883" name="TX107"/>
              <a:gd fmla="*/ 444773 h 7684395" name="TY107"/>
              <a:gd fmla="*/ 4206990 w 5345883" name="TX108"/>
              <a:gd fmla="*/ 391401 h 7684395" name="TY108"/>
              <a:gd fmla="*/ 4160399 w 5345883" name="TX109"/>
              <a:gd fmla="*/ 344915 h 7684395" name="TY109"/>
              <a:gd fmla="*/ 4106906 w 5345883" name="TX110"/>
              <a:gd fmla="*/ 308759 h 7684395" name="TY110"/>
              <a:gd fmla="*/ 4044785 w 5345883" name="TX111"/>
              <a:gd fmla="*/ 279490 h 7684395" name="TY111"/>
              <a:gd fmla="*/ 3977486 w 5345883" name="TX112"/>
              <a:gd fmla="*/ 262274 h 7684395" name="TY112"/>
              <a:gd fmla="*/ 3908463 w 5345883" name="TX113"/>
              <a:gd fmla="*/ 255387 h 7684395" name="TY113"/>
              <a:gd fmla="*/ 3839439 w 5345883" name="TX114"/>
              <a:gd fmla="*/ 262274 h 7684395" name="TY114"/>
              <a:gd fmla="*/ 3770415 w 5345883" name="TX115"/>
              <a:gd fmla="*/ 279490 h 7684395" name="TY115"/>
              <a:gd fmla="*/ 3710019 w 5345883" name="TX116"/>
              <a:gd fmla="*/ 308759 h 7684395" name="TY116"/>
              <a:gd fmla="*/ 3656526 w 5345883" name="TX117"/>
              <a:gd fmla="*/ 344915 h 7684395" name="TY117"/>
              <a:gd fmla="*/ 3608210 w 5345883" name="TX118"/>
              <a:gd fmla="*/ 391401 h 7684395" name="TY118"/>
              <a:gd fmla="*/ 3570246 w 5345883" name="TX119"/>
              <a:gd fmla="*/ 444773 h 7684395" name="TY119"/>
              <a:gd fmla="*/ 3540911 w 5345883" name="TX120"/>
              <a:gd fmla="*/ 503311 h 7684395" name="TY120"/>
              <a:gd fmla="*/ 3523655 w 5345883" name="TX121"/>
              <a:gd fmla="*/ 568735 h 7684395" name="TY121"/>
              <a:gd fmla="*/ 3516753 w 5345883" name="TX122"/>
              <a:gd fmla="*/ 635881 h 7684395" name="TY122"/>
              <a:gd fmla="*/ 3517891 w 5345883" name="TX123"/>
              <a:gd fmla="*/ 647234 h 7684395" name="TY123"/>
              <a:gd fmla="*/ 3517891 w 5345883" name="TX124"/>
              <a:gd fmla="*/ 2798908 h 7684395" name="TY124"/>
              <a:gd fmla="*/ 3510986 w 5345883" name="TX125"/>
              <a:gd fmla="*/ 2840322 h 7684395" name="TY125"/>
              <a:gd fmla="*/ 3491999 w 5345883" name="TX126"/>
              <a:gd fmla="*/ 2873108 h 7684395" name="TY126"/>
              <a:gd fmla="*/ 3462654 w 5345883" name="TX127"/>
              <a:gd fmla="*/ 2900718 h 7684395" name="TY127"/>
              <a:gd fmla="*/ 3428131 w 5345883" name="TX128"/>
              <a:gd fmla="*/ 2919699 h 7684395" name="TY128"/>
              <a:gd fmla="*/ 3386704 w 5345883" name="TX129"/>
              <a:gd fmla="*/ 2926602 h 7684395" name="TY129"/>
              <a:gd fmla="*/ 3345276 w 5345883" name="TX130"/>
              <a:gd fmla="*/ 2919699 h 7684395" name="TY130"/>
              <a:gd fmla="*/ 3310753 w 5345883" name="TX131"/>
              <a:gd fmla="*/ 2900718 h 7684395" name="TY131"/>
              <a:gd fmla="*/ 3279682 w 5345883" name="TX132"/>
              <a:gd fmla="*/ 2873108 h 7684395" name="TY132"/>
              <a:gd fmla="*/ 3262421 w 5345883" name="TX133"/>
              <a:gd fmla="*/ 2840322 h 7684395" name="TY133"/>
              <a:gd fmla="*/ 3257242 w 5345883" name="TX134"/>
              <a:gd fmla="*/ 2798908 h 7684395" name="TY134"/>
              <a:gd fmla="*/ 3257242 w 5345883" name="TX135"/>
              <a:gd fmla="*/ 389670 h 7684395" name="TY135"/>
              <a:gd fmla="*/ 3257915 w 5345883" name="TX136"/>
              <a:gd fmla="*/ 383081 h 7684395" name="TY136"/>
              <a:gd fmla="*/ 3251013 w 5345883" name="TX137"/>
              <a:gd fmla="*/ 315478 h 7684395" name="TY137"/>
              <a:gd fmla="*/ 3233757 w 5345883" name="TX138"/>
              <a:gd fmla="*/ 249609 h 7684395" name="TY138"/>
              <a:gd fmla="*/ 3202696 w 5345883" name="TX139"/>
              <a:gd fmla="*/ 188940 h 7684395" name="TY139"/>
              <a:gd fmla="*/ 3166459 w 5345883" name="TX140"/>
              <a:gd fmla="*/ 135205 h 7684395" name="TY140"/>
              <a:gd fmla="*/ 3118142 w 5345883" name="TX141"/>
              <a:gd fmla="*/ 88403 h 7684395" name="TY141"/>
              <a:gd fmla="*/ 3062923 w 5345883" name="TX142"/>
              <a:gd fmla="*/ 53735 h 7684395" name="TY142"/>
              <a:gd fmla="*/ 3002527 w 5345883" name="TX143"/>
              <a:gd fmla="*/ 22534 h 7684395" name="TY143"/>
              <a:gd fmla="*/ 2935229 w 5345883" name="TX144"/>
              <a:gd fmla="*/ 6933 h 7684395" name="TY144"/>
              <a:gd fmla="*/ 2866206 w 5345883" name="TX145"/>
              <a:gd fmla="*/ 0 h 7684395" name="TY145"/>
              <a:gd fmla="*/ 2795456 w 5345883" name="TX146"/>
              <a:gd fmla="*/ 6933 h 7684395" name="TY146"/>
              <a:gd fmla="*/ 2728158 w 5345883" name="TX147"/>
              <a:gd fmla="*/ 22534 h 7684395" name="TY147"/>
              <a:gd fmla="*/ 2667762 w 5345883" name="TX148"/>
              <a:gd fmla="*/ 53735 h 7684395" name="TY148"/>
              <a:gd fmla="*/ 2612544 w 5345883" name="TX149"/>
              <a:gd fmla="*/ 88403 h 7684395" name="TY149"/>
              <a:gd fmla="*/ 2565953 w 5345883" name="TX150"/>
              <a:gd fmla="*/ 135205 h 7684395" name="TY150"/>
              <a:gd fmla="*/ 2527989 w 5345883" name="TX151"/>
              <a:gd fmla="*/ 188940 h 7684395" name="TY151"/>
              <a:gd fmla="*/ 2496929 w 5345883" name="TX152"/>
              <a:gd fmla="*/ 249609 h 7684395" name="TY152"/>
              <a:gd fmla="*/ 2479673 w 5345883" name="TX153"/>
              <a:gd fmla="*/ 315478 h 7684395" name="TY153"/>
              <a:gd fmla="*/ 2474496 w 5345883" name="TX154"/>
              <a:gd fmla="*/ 383080 h 7684395" name="TY154"/>
              <a:gd fmla="*/ 2473571 w 5345883" name="TX155"/>
              <a:gd fmla="*/ 383080 h 7684395" name="TY155"/>
              <a:gd fmla="*/ 2473571 w 5345883" name="TX156"/>
              <a:gd fmla="*/ 2798908 h 7684395" name="TY156"/>
              <a:gd fmla="*/ 2466666 w 5345883" name="TX157"/>
              <a:gd fmla="*/ 2840322 h 7684395" name="TY157"/>
              <a:gd fmla="*/ 2449405 w 5345883" name="TX158"/>
              <a:gd fmla="*/ 2873108 h 7684395" name="TY158"/>
              <a:gd fmla="*/ 2418334 w 5345883" name="TX159"/>
              <a:gd fmla="*/ 2900718 h 7684395" name="TY159"/>
              <a:gd fmla="*/ 2383811 w 5345883" name="TX160"/>
              <a:gd fmla="*/ 2919699 h 7684395" name="TY160"/>
              <a:gd fmla="*/ 2342384 w 5345883" name="TX161"/>
              <a:gd fmla="*/ 2926602 h 7684395" name="TY161"/>
              <a:gd fmla="*/ 2300956 w 5345883" name="TX162"/>
              <a:gd fmla="*/ 2919699 h 7684395" name="TY162"/>
              <a:gd fmla="*/ 2266433 w 5345883" name="TX163"/>
              <a:gd fmla="*/ 2900718 h 7684395" name="TY163"/>
              <a:gd fmla="*/ 2237089 w 5345883" name="TX164"/>
              <a:gd fmla="*/ 2873108 h 7684395" name="TY164"/>
              <a:gd fmla="*/ 2218101 w 5345883" name="TX165"/>
              <a:gd fmla="*/ 2840322 h 7684395" name="TY165"/>
              <a:gd fmla="*/ 2211196 w 5345883" name="TX166"/>
              <a:gd fmla="*/ 2798908 h 7684395" name="TY166"/>
              <a:gd fmla="*/ 2211196 w 5345883" name="TX167"/>
              <a:gd fmla="*/ 901995 h 7684395" name="TY167"/>
              <a:gd fmla="*/ 2212208 w 5345883" name="TX168"/>
              <a:gd fmla="*/ 892130 h 7684395" name="TY168"/>
              <a:gd fmla="*/ 2205306 w 5345883" name="TX169"/>
              <a:gd fmla="*/ 824832 h 7684395" name="TY169"/>
              <a:gd fmla="*/ 2188050 w 5345883" name="TX170"/>
              <a:gd fmla="*/ 757534 h 7684395" name="TY170"/>
              <a:gd fmla="*/ 2158715 w 5345883" name="TX171"/>
              <a:gd fmla="*/ 698864 h 7684395" name="TY171"/>
              <a:gd fmla="*/ 2120752 w 5345883" name="TX172"/>
              <a:gd fmla="*/ 645371 h 7684395" name="TY172"/>
              <a:gd fmla="*/ 2074161 w 5345883" name="TX173"/>
              <a:gd fmla="*/ 602231 h 7684395" name="TY173"/>
              <a:gd fmla="*/ 2018942 w 5345883" name="TX174"/>
              <a:gd fmla="*/ 562543 h 7684395" name="TY174"/>
              <a:gd fmla="*/ 1958546 w 5345883" name="TX175"/>
              <a:gd fmla="*/ 534933 h 7684395" name="TY175"/>
              <a:gd fmla="*/ 1891248 w 5345883" name="TX176"/>
              <a:gd fmla="*/ 515952 h 7684395" name="TY176"/>
              <a:gd fmla="*/ 1820499 w 5345883" name="TX177"/>
              <a:gd fmla="*/ 510775 h 7684395" name="TY177"/>
              <a:gd fmla="*/ 1751475 w 5345883" name="TX178"/>
              <a:gd fmla="*/ 515952 h 7684395" name="TY178"/>
              <a:gd fmla="*/ 1684177 w 5345883" name="TX179"/>
              <a:gd fmla="*/ 534933 h 7684395" name="TY179"/>
              <a:gd fmla="*/ 1622055 w 5345883" name="TX180"/>
              <a:gd fmla="*/ 562543 h 7684395" name="TY180"/>
              <a:gd fmla="*/ 1568562 w 5345883" name="TX181"/>
              <a:gd fmla="*/ 602231 h 7684395" name="TY181"/>
              <a:gd fmla="*/ 1521971 w 5345883" name="TX182"/>
              <a:gd fmla="*/ 645371 h 7684395" name="TY182"/>
              <a:gd fmla="*/ 1484008 w 5345883" name="TX183"/>
              <a:gd fmla="*/ 698864 h 7684395" name="TY183"/>
              <a:gd fmla="*/ 1454673 w 5345883" name="TX184"/>
              <a:gd fmla="*/ 757534 h 7684395" name="TY184"/>
              <a:gd fmla="*/ 1435692 w 5345883" name="TX185"/>
              <a:gd fmla="*/ 824832 h 7684395" name="TY185"/>
              <a:gd fmla="*/ 1428789 w 5345883" name="TX186"/>
              <a:gd fmla="*/ 892130 h 7684395" name="TY186"/>
              <a:gd fmla="*/ 1427525 w 5345883" name="TX187"/>
              <a:gd fmla="*/ 892130 h 7684395" name="TY187"/>
              <a:gd fmla="*/ 1427525 w 5345883" name="TX188"/>
              <a:gd fmla="*/ 4072394 h 7684395" name="TY188"/>
              <a:gd fmla="*/ 899324 w 5345883" name="TX189"/>
              <a:gd fmla="*/ 3364902 h 7684395" name="TY189"/>
              <a:gd fmla="*/ 852718 w 5345883" name="TX190"/>
              <a:gd fmla="*/ 3306232 h 7684395" name="TY190"/>
              <a:gd fmla="*/ 800933 w 5345883" name="TX191"/>
              <a:gd fmla="*/ 3252738 h 7684395" name="TY191"/>
              <a:gd fmla="*/ 742244 w 5345883" name="TX192"/>
              <a:gd fmla="*/ 3211324 h 7684395" name="TY192"/>
              <a:gd fmla="*/ 678377 w 5345883" name="TX193"/>
              <a:gd fmla="*/ 3175087 h 7684395" name="TY193"/>
              <a:gd fmla="*/ 614509 w 5345883" name="TX194"/>
              <a:gd fmla="*/ 3147477 h 7684395" name="TY194"/>
              <a:gd fmla="*/ 545463 w 5345883" name="TX195"/>
              <a:gd fmla="*/ 3130221 h 7684395" name="TY195"/>
              <a:gd fmla="*/ 476417 w 5345883" name="TX196"/>
              <a:gd fmla="*/ 3121593 h 7684395" name="TY196"/>
              <a:gd fmla="*/ 409098 w 5345883" name="TX197"/>
              <a:gd fmla="*/ 3123319 h 7684395" name="TY197"/>
              <a:gd fmla="*/ 341778 w 5345883" name="TX198"/>
              <a:gd fmla="*/ 3135398 h 7684395" name="TY198"/>
              <a:gd fmla="*/ 274458 w 5345883" name="TX199"/>
              <a:gd fmla="*/ 3156105 h 7684395" name="TY199"/>
              <a:gd fmla="*/ 210591 w 5345883" name="TX200"/>
              <a:gd fmla="*/ 3187166 h 7684395" name="TY200"/>
              <a:gd fmla="*/ 153628 w 5345883" name="TX201"/>
              <a:gd fmla="*/ 3230306 h 7684395" name="TY201"/>
              <a:gd fmla="*/ 107022 w 5345883" name="TX202"/>
              <a:gd fmla="*/ 3276897 h 7684395" name="TY202"/>
              <a:gd fmla="*/ 67320 w 5345883" name="TX203"/>
              <a:gd fmla="*/ 3332116 h 7684395" name="TY203"/>
              <a:gd fmla="*/ 36250 w 5345883" name="TX204"/>
              <a:gd fmla="*/ 3390786 h 7684395" name="TY204"/>
              <a:gd fmla="*/ 15536 w 5345883" name="TX205"/>
              <a:gd fmla="*/ 3454633 h 7684395" name="TY205"/>
              <a:gd fmla="*/ 1727 w 5345883" name="TX206"/>
              <a:gd fmla="*/ 3520205 h 7684395" name="TY206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</a:cxnLst>
            <a:rect l="l" t="t" r="r" b="b"/>
            <a:pathLst>
              <a:path w="5345883" h="7684395">
                <a:moveTo>
                  <a:pt x="0" y="3590954"/>
                </a:moveTo>
                <a:lnTo>
                  <a:pt x="6905" y="3658252"/>
                </a:lnTo>
                <a:lnTo>
                  <a:pt x="24167" y="3729001"/>
                </a:lnTo>
                <a:lnTo>
                  <a:pt x="50059" y="3796300"/>
                </a:lnTo>
                <a:lnTo>
                  <a:pt x="86308" y="3861872"/>
                </a:lnTo>
                <a:lnTo>
                  <a:pt x="91486" y="3865323"/>
                </a:lnTo>
                <a:lnTo>
                  <a:pt x="100117" y="3879128"/>
                </a:lnTo>
                <a:lnTo>
                  <a:pt x="115652" y="3901561"/>
                </a:lnTo>
                <a:lnTo>
                  <a:pt x="136366" y="3930896"/>
                </a:lnTo>
                <a:lnTo>
                  <a:pt x="160532" y="3970584"/>
                </a:lnTo>
                <a:lnTo>
                  <a:pt x="191603" y="4013724"/>
                </a:lnTo>
                <a:lnTo>
                  <a:pt x="226126" y="4065492"/>
                </a:lnTo>
                <a:lnTo>
                  <a:pt x="265827" y="4122436"/>
                </a:lnTo>
                <a:lnTo>
                  <a:pt x="307255" y="4184558"/>
                </a:lnTo>
                <a:lnTo>
                  <a:pt x="352135" y="4251856"/>
                </a:lnTo>
                <a:lnTo>
                  <a:pt x="400467" y="4324330"/>
                </a:lnTo>
                <a:lnTo>
                  <a:pt x="452251" y="4398531"/>
                </a:lnTo>
                <a:lnTo>
                  <a:pt x="504036" y="4476182"/>
                </a:lnTo>
                <a:lnTo>
                  <a:pt x="559273" y="4557285"/>
                </a:lnTo>
                <a:lnTo>
                  <a:pt x="616235" y="4640114"/>
                </a:lnTo>
                <a:lnTo>
                  <a:pt x="673198" y="4722942"/>
                </a:lnTo>
                <a:lnTo>
                  <a:pt x="731888" y="4809222"/>
                </a:lnTo>
                <a:lnTo>
                  <a:pt x="787124" y="4893776"/>
                </a:lnTo>
                <a:lnTo>
                  <a:pt x="845813" y="4978330"/>
                </a:lnTo>
                <a:lnTo>
                  <a:pt x="906229" y="5062884"/>
                </a:lnTo>
                <a:lnTo>
                  <a:pt x="961465" y="5149163"/>
                </a:lnTo>
                <a:lnTo>
                  <a:pt x="1016702" y="5231992"/>
                </a:lnTo>
                <a:lnTo>
                  <a:pt x="1070213" y="5309643"/>
                </a:lnTo>
                <a:lnTo>
                  <a:pt x="1123723" y="5385569"/>
                </a:lnTo>
                <a:lnTo>
                  <a:pt x="1173781" y="5459770"/>
                </a:lnTo>
                <a:lnTo>
                  <a:pt x="1218662" y="5530518"/>
                </a:lnTo>
                <a:lnTo>
                  <a:pt x="1265267" y="5596091"/>
                </a:lnTo>
                <a:lnTo>
                  <a:pt x="1303243" y="5654762"/>
                </a:lnTo>
                <a:lnTo>
                  <a:pt x="1365384" y="5739315"/>
                </a:lnTo>
                <a:lnTo>
                  <a:pt x="1427525" y="5820418"/>
                </a:lnTo>
                <a:lnTo>
                  <a:pt x="1494845" y="5901521"/>
                </a:lnTo>
                <a:lnTo>
                  <a:pt x="1567343" y="5977447"/>
                </a:lnTo>
                <a:lnTo>
                  <a:pt x="1643294" y="6051647"/>
                </a:lnTo>
                <a:lnTo>
                  <a:pt x="1726149" y="6120671"/>
                </a:lnTo>
                <a:lnTo>
                  <a:pt x="1806208" y="6183097"/>
                </a:lnTo>
                <a:lnTo>
                  <a:pt x="1815646" y="6245352"/>
                </a:lnTo>
                <a:cubicBezTo>
                  <a:pt x="1885479" y="6811492"/>
                  <a:pt x="1725861" y="7178775"/>
                  <a:pt x="1725861" y="7684394"/>
                </a:cubicBezTo>
                <a:lnTo>
                  <a:pt x="4869111" y="7684394"/>
                </a:lnTo>
                <a:cubicBezTo>
                  <a:pt x="4869111" y="7217669"/>
                  <a:pt x="4665102" y="6783091"/>
                  <a:pt x="4716104" y="6308329"/>
                </a:cubicBezTo>
                <a:lnTo>
                  <a:pt x="4731562" y="6207490"/>
                </a:lnTo>
                <a:lnTo>
                  <a:pt x="4762444" y="6182792"/>
                </a:lnTo>
                <a:lnTo>
                  <a:pt x="4834942" y="6118946"/>
                </a:lnTo>
                <a:lnTo>
                  <a:pt x="4898810" y="6053373"/>
                </a:lnTo>
                <a:lnTo>
                  <a:pt x="4959225" y="5986075"/>
                </a:lnTo>
                <a:lnTo>
                  <a:pt x="5012736" y="5913600"/>
                </a:lnTo>
                <a:lnTo>
                  <a:pt x="5061068" y="5844576"/>
                </a:lnTo>
                <a:lnTo>
                  <a:pt x="5104221" y="5770376"/>
                </a:lnTo>
                <a:lnTo>
                  <a:pt x="5143923" y="5697901"/>
                </a:lnTo>
                <a:lnTo>
                  <a:pt x="5178446" y="5623700"/>
                </a:lnTo>
                <a:lnTo>
                  <a:pt x="5209517" y="5551226"/>
                </a:lnTo>
                <a:lnTo>
                  <a:pt x="5237135" y="5478751"/>
                </a:lnTo>
                <a:lnTo>
                  <a:pt x="5259575" y="5406276"/>
                </a:lnTo>
                <a:lnTo>
                  <a:pt x="5280289" y="5337252"/>
                </a:lnTo>
                <a:lnTo>
                  <a:pt x="5295824" y="5269954"/>
                </a:lnTo>
                <a:lnTo>
                  <a:pt x="5311359" y="5204382"/>
                </a:lnTo>
                <a:lnTo>
                  <a:pt x="5321716" y="5140535"/>
                </a:lnTo>
                <a:lnTo>
                  <a:pt x="5332073" y="5078414"/>
                </a:lnTo>
                <a:lnTo>
                  <a:pt x="5337252" y="5021470"/>
                </a:lnTo>
                <a:lnTo>
                  <a:pt x="5342430" y="4967976"/>
                </a:lnTo>
                <a:lnTo>
                  <a:pt x="5344156" y="4919660"/>
                </a:lnTo>
                <a:lnTo>
                  <a:pt x="5345882" y="4874794"/>
                </a:lnTo>
                <a:lnTo>
                  <a:pt x="5345882" y="4835106"/>
                </a:lnTo>
                <a:lnTo>
                  <a:pt x="5345882" y="1401179"/>
                </a:lnTo>
                <a:lnTo>
                  <a:pt x="5345750" y="1401179"/>
                </a:lnTo>
                <a:lnTo>
                  <a:pt x="5345882" y="1399453"/>
                </a:lnTo>
                <a:lnTo>
                  <a:pt x="5340706" y="1328704"/>
                </a:lnTo>
                <a:lnTo>
                  <a:pt x="5321724" y="1264857"/>
                </a:lnTo>
                <a:lnTo>
                  <a:pt x="5294115" y="1206187"/>
                </a:lnTo>
                <a:lnTo>
                  <a:pt x="5254426" y="1152694"/>
                </a:lnTo>
                <a:lnTo>
                  <a:pt x="5207835" y="1106103"/>
                </a:lnTo>
                <a:lnTo>
                  <a:pt x="5152616" y="1068140"/>
                </a:lnTo>
                <a:lnTo>
                  <a:pt x="5092220" y="1040531"/>
                </a:lnTo>
                <a:lnTo>
                  <a:pt x="5024922" y="1023275"/>
                </a:lnTo>
                <a:lnTo>
                  <a:pt x="4954173" y="1018098"/>
                </a:lnTo>
                <a:lnTo>
                  <a:pt x="4883423" y="1023275"/>
                </a:lnTo>
                <a:lnTo>
                  <a:pt x="4817851" y="1040531"/>
                </a:lnTo>
                <a:lnTo>
                  <a:pt x="4757455" y="1068140"/>
                </a:lnTo>
                <a:lnTo>
                  <a:pt x="4702236" y="1106103"/>
                </a:lnTo>
                <a:lnTo>
                  <a:pt x="4653920" y="1152694"/>
                </a:lnTo>
                <a:lnTo>
                  <a:pt x="4615957" y="1206187"/>
                </a:lnTo>
                <a:lnTo>
                  <a:pt x="4586622" y="1264857"/>
                </a:lnTo>
                <a:lnTo>
                  <a:pt x="4569366" y="1328704"/>
                </a:lnTo>
                <a:lnTo>
                  <a:pt x="4562463" y="1399453"/>
                </a:lnTo>
                <a:lnTo>
                  <a:pt x="4562640" y="1401179"/>
                </a:lnTo>
                <a:lnTo>
                  <a:pt x="4562211" y="1401179"/>
                </a:lnTo>
                <a:lnTo>
                  <a:pt x="4562211" y="3054295"/>
                </a:lnTo>
                <a:lnTo>
                  <a:pt x="4557032" y="3093984"/>
                </a:lnTo>
                <a:lnTo>
                  <a:pt x="4536319" y="3128496"/>
                </a:lnTo>
                <a:lnTo>
                  <a:pt x="4508700" y="3156105"/>
                </a:lnTo>
                <a:lnTo>
                  <a:pt x="4474177" y="3175087"/>
                </a:lnTo>
                <a:lnTo>
                  <a:pt x="4432750" y="3181989"/>
                </a:lnTo>
                <a:lnTo>
                  <a:pt x="4396501" y="3176812"/>
                </a:lnTo>
                <a:lnTo>
                  <a:pt x="4367156" y="3164733"/>
                </a:lnTo>
                <a:lnTo>
                  <a:pt x="4337812" y="3142301"/>
                </a:lnTo>
                <a:lnTo>
                  <a:pt x="4318824" y="3118142"/>
                </a:lnTo>
                <a:lnTo>
                  <a:pt x="4305015" y="3088807"/>
                </a:lnTo>
                <a:lnTo>
                  <a:pt x="4301562" y="3054295"/>
                </a:lnTo>
                <a:lnTo>
                  <a:pt x="4301562" y="636742"/>
                </a:lnTo>
                <a:lnTo>
                  <a:pt x="4300086" y="636742"/>
                </a:lnTo>
                <a:lnTo>
                  <a:pt x="4300172" y="635881"/>
                </a:lnTo>
                <a:lnTo>
                  <a:pt x="4293270" y="568735"/>
                </a:lnTo>
                <a:lnTo>
                  <a:pt x="4274288" y="503311"/>
                </a:lnTo>
                <a:lnTo>
                  <a:pt x="4244953" y="444773"/>
                </a:lnTo>
                <a:lnTo>
                  <a:pt x="4206990" y="391401"/>
                </a:lnTo>
                <a:lnTo>
                  <a:pt x="4160399" y="344915"/>
                </a:lnTo>
                <a:lnTo>
                  <a:pt x="4106906" y="308759"/>
                </a:lnTo>
                <a:lnTo>
                  <a:pt x="4044785" y="279490"/>
                </a:lnTo>
                <a:lnTo>
                  <a:pt x="3977486" y="262274"/>
                </a:lnTo>
                <a:lnTo>
                  <a:pt x="3908463" y="255387"/>
                </a:lnTo>
                <a:lnTo>
                  <a:pt x="3839439" y="262274"/>
                </a:lnTo>
                <a:lnTo>
                  <a:pt x="3770415" y="279490"/>
                </a:lnTo>
                <a:lnTo>
                  <a:pt x="3710019" y="308759"/>
                </a:lnTo>
                <a:lnTo>
                  <a:pt x="3656526" y="344915"/>
                </a:lnTo>
                <a:lnTo>
                  <a:pt x="3608210" y="391401"/>
                </a:lnTo>
                <a:lnTo>
                  <a:pt x="3570246" y="444773"/>
                </a:lnTo>
                <a:lnTo>
                  <a:pt x="3540911" y="503311"/>
                </a:lnTo>
                <a:lnTo>
                  <a:pt x="3523655" y="568735"/>
                </a:lnTo>
                <a:lnTo>
                  <a:pt x="3516753" y="635881"/>
                </a:lnTo>
                <a:lnTo>
                  <a:pt x="3517891" y="647234"/>
                </a:lnTo>
                <a:lnTo>
                  <a:pt x="3517891" y="2798908"/>
                </a:lnTo>
                <a:lnTo>
                  <a:pt x="3510986" y="2840322"/>
                </a:lnTo>
                <a:lnTo>
                  <a:pt x="3491999" y="2873108"/>
                </a:lnTo>
                <a:lnTo>
                  <a:pt x="3462654" y="2900718"/>
                </a:lnTo>
                <a:lnTo>
                  <a:pt x="3428131" y="2919699"/>
                </a:lnTo>
                <a:lnTo>
                  <a:pt x="3386704" y="2926602"/>
                </a:lnTo>
                <a:lnTo>
                  <a:pt x="3345276" y="2919699"/>
                </a:lnTo>
                <a:lnTo>
                  <a:pt x="3310753" y="2900718"/>
                </a:lnTo>
                <a:lnTo>
                  <a:pt x="3279682" y="2873108"/>
                </a:lnTo>
                <a:lnTo>
                  <a:pt x="3262421" y="2840322"/>
                </a:lnTo>
                <a:lnTo>
                  <a:pt x="3257242" y="2798908"/>
                </a:lnTo>
                <a:lnTo>
                  <a:pt x="3257242" y="389670"/>
                </a:lnTo>
                <a:lnTo>
                  <a:pt x="3257915" y="383081"/>
                </a:lnTo>
                <a:lnTo>
                  <a:pt x="3251013" y="315478"/>
                </a:lnTo>
                <a:lnTo>
                  <a:pt x="3233757" y="249609"/>
                </a:lnTo>
                <a:lnTo>
                  <a:pt x="3202696" y="188940"/>
                </a:lnTo>
                <a:lnTo>
                  <a:pt x="3166459" y="135205"/>
                </a:lnTo>
                <a:lnTo>
                  <a:pt x="3118142" y="88403"/>
                </a:lnTo>
                <a:lnTo>
                  <a:pt x="3062923" y="53735"/>
                </a:lnTo>
                <a:lnTo>
                  <a:pt x="3002527" y="22534"/>
                </a:lnTo>
                <a:lnTo>
                  <a:pt x="2935229" y="6933"/>
                </a:lnTo>
                <a:lnTo>
                  <a:pt x="2866206" y="0"/>
                </a:lnTo>
                <a:lnTo>
                  <a:pt x="2795456" y="6933"/>
                </a:lnTo>
                <a:lnTo>
                  <a:pt x="2728158" y="22534"/>
                </a:lnTo>
                <a:lnTo>
                  <a:pt x="2667762" y="53735"/>
                </a:lnTo>
                <a:lnTo>
                  <a:pt x="2612544" y="88403"/>
                </a:lnTo>
                <a:lnTo>
                  <a:pt x="2565953" y="135205"/>
                </a:lnTo>
                <a:lnTo>
                  <a:pt x="2527989" y="188940"/>
                </a:lnTo>
                <a:lnTo>
                  <a:pt x="2496929" y="249609"/>
                </a:lnTo>
                <a:lnTo>
                  <a:pt x="2479673" y="315478"/>
                </a:lnTo>
                <a:lnTo>
                  <a:pt x="2474496" y="383080"/>
                </a:lnTo>
                <a:lnTo>
                  <a:pt x="2473571" y="383080"/>
                </a:lnTo>
                <a:lnTo>
                  <a:pt x="2473571" y="2798908"/>
                </a:lnTo>
                <a:lnTo>
                  <a:pt x="2466666" y="2840322"/>
                </a:lnTo>
                <a:lnTo>
                  <a:pt x="2449405" y="2873108"/>
                </a:lnTo>
                <a:lnTo>
                  <a:pt x="2418334" y="2900718"/>
                </a:lnTo>
                <a:lnTo>
                  <a:pt x="2383811" y="2919699"/>
                </a:lnTo>
                <a:lnTo>
                  <a:pt x="2342384" y="2926602"/>
                </a:lnTo>
                <a:lnTo>
                  <a:pt x="2300956" y="2919699"/>
                </a:lnTo>
                <a:lnTo>
                  <a:pt x="2266433" y="2900718"/>
                </a:lnTo>
                <a:lnTo>
                  <a:pt x="2237089" y="2873108"/>
                </a:lnTo>
                <a:lnTo>
                  <a:pt x="2218101" y="2840322"/>
                </a:lnTo>
                <a:lnTo>
                  <a:pt x="2211196" y="2798908"/>
                </a:lnTo>
                <a:lnTo>
                  <a:pt x="2211196" y="901995"/>
                </a:lnTo>
                <a:lnTo>
                  <a:pt x="2212208" y="892130"/>
                </a:lnTo>
                <a:lnTo>
                  <a:pt x="2205306" y="824832"/>
                </a:lnTo>
                <a:lnTo>
                  <a:pt x="2188050" y="757534"/>
                </a:lnTo>
                <a:lnTo>
                  <a:pt x="2158715" y="698864"/>
                </a:lnTo>
                <a:lnTo>
                  <a:pt x="2120752" y="645371"/>
                </a:lnTo>
                <a:lnTo>
                  <a:pt x="2074161" y="602231"/>
                </a:lnTo>
                <a:lnTo>
                  <a:pt x="2018942" y="562543"/>
                </a:lnTo>
                <a:lnTo>
                  <a:pt x="1958546" y="534933"/>
                </a:lnTo>
                <a:lnTo>
                  <a:pt x="1891248" y="515952"/>
                </a:lnTo>
                <a:lnTo>
                  <a:pt x="1820499" y="510775"/>
                </a:lnTo>
                <a:lnTo>
                  <a:pt x="1751475" y="515952"/>
                </a:lnTo>
                <a:lnTo>
                  <a:pt x="1684177" y="534933"/>
                </a:lnTo>
                <a:lnTo>
                  <a:pt x="1622055" y="562543"/>
                </a:lnTo>
                <a:lnTo>
                  <a:pt x="1568562" y="602231"/>
                </a:lnTo>
                <a:lnTo>
                  <a:pt x="1521971" y="645371"/>
                </a:lnTo>
                <a:lnTo>
                  <a:pt x="1484008" y="698864"/>
                </a:lnTo>
                <a:lnTo>
                  <a:pt x="1454673" y="757534"/>
                </a:lnTo>
                <a:lnTo>
                  <a:pt x="1435692" y="824832"/>
                </a:lnTo>
                <a:lnTo>
                  <a:pt x="1428789" y="892130"/>
                </a:lnTo>
                <a:lnTo>
                  <a:pt x="1427525" y="892130"/>
                </a:lnTo>
                <a:lnTo>
                  <a:pt x="1427525" y="4072394"/>
                </a:lnTo>
                <a:lnTo>
                  <a:pt x="899324" y="3364902"/>
                </a:lnTo>
                <a:lnTo>
                  <a:pt x="852718" y="3306232"/>
                </a:lnTo>
                <a:lnTo>
                  <a:pt x="800933" y="3252738"/>
                </a:lnTo>
                <a:lnTo>
                  <a:pt x="742244" y="3211324"/>
                </a:lnTo>
                <a:lnTo>
                  <a:pt x="678377" y="3175087"/>
                </a:lnTo>
                <a:lnTo>
                  <a:pt x="614509" y="3147477"/>
                </a:lnTo>
                <a:lnTo>
                  <a:pt x="545463" y="3130221"/>
                </a:lnTo>
                <a:lnTo>
                  <a:pt x="476417" y="3121593"/>
                </a:lnTo>
                <a:lnTo>
                  <a:pt x="409098" y="3123319"/>
                </a:lnTo>
                <a:lnTo>
                  <a:pt x="341778" y="3135398"/>
                </a:lnTo>
                <a:lnTo>
                  <a:pt x="274458" y="3156105"/>
                </a:lnTo>
                <a:lnTo>
                  <a:pt x="210591" y="3187166"/>
                </a:lnTo>
                <a:lnTo>
                  <a:pt x="153628" y="3230306"/>
                </a:lnTo>
                <a:lnTo>
                  <a:pt x="107022" y="3276897"/>
                </a:lnTo>
                <a:lnTo>
                  <a:pt x="67320" y="3332116"/>
                </a:lnTo>
                <a:lnTo>
                  <a:pt x="36250" y="3390786"/>
                </a:lnTo>
                <a:lnTo>
                  <a:pt x="15536" y="3454633"/>
                </a:lnTo>
                <a:lnTo>
                  <a:pt x="1727" y="3520205"/>
                </a:lnTo>
                <a:close/>
              </a:path>
            </a:pathLst>
          </a:custGeom>
          <a:solidFill>
            <a:srgbClr val="FFFFFF"/>
          </a:solidFill>
          <a:ln w="0" cap="flat" cmpd="sng">
            <a:solidFill>
              <a:schemeClr val="bg2">
                <a:lumMod val="20000"/>
                <a:lumOff val="80000"/>
                <a:alpha val="100000"/>
              </a:schemeClr>
            </a:solidFill>
            <a:prstDash val="solid"/>
            <a:round/>
          </a:ln>
          <a:effectLst>
            <a:outerShdw sx="100000" sy="100000" blurRad="50800" dist="38100" dir="5400000" rotWithShape="0" algn="t">
              <a:srgbClr val="000000">
                <a:alpha val="40000"/>
              </a:srgbClr>
            </a:outerShdw>
          </a:effectLst>
        </p:spPr>
        <p:txBody>
          <a:bodyPr wrap="square" lIns="182880" tIns="91440" rIns="182880" bIns="91440" numCol="1" vert="horz" anchor="t">
            <a:noAutofit/>
          </a:bodyPr>
          <a:lstStyle/>
          <a:p>
            <a:pPr marL="0" indent="0" algn="just" fontAlgn="auto" defTabSz="8255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300" cap="none" dirty="0" smtClean="0" b="0">
              <a:ln w="9525" cap="flat" cmpd="sng">
                <a:noFill/>
                <a:prstDash/>
              </a:ln>
              <a:latin typeface="맑은 고딕" charset="0"/>
              <a:ea typeface="맑은 고딕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44355" y="4213225"/>
            <a:ext cx="5782310" cy="79946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just" fontAlgn="auto" defTabSz="8255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600" cap="none" dirty="0" smtClean="0" b="1">
                <a:ln w="9525" cap="flat" cmpd="sng">
                  <a:noFill/>
                  <a:prstDash/>
                </a:ln>
                <a:solidFill>
                  <a:schemeClr val="tx2">
                    <a:lumMod val="10000"/>
                  </a:schemeClr>
                </a:solidFill>
                <a:latin typeface="맑은 고딕" charset="0"/>
                <a:ea typeface="맑은 고딕" charset="0"/>
              </a:rPr>
              <a:t>2. 아키텍처</a:t>
            </a:r>
            <a:endParaRPr lang="ko-KR" altLang="en-US" sz="4600" cap="none" dirty="0" smtClean="0" b="1">
              <a:ln w="9525" cap="flat" cmpd="sng">
                <a:noFill/>
                <a:prstDash/>
              </a:ln>
              <a:solidFill>
                <a:schemeClr val="tx2">
                  <a:lumMod val="1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90230" y="6515735"/>
            <a:ext cx="5260975" cy="80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600" b="1" dirty="0" smtClean="0">
                <a:solidFill>
                  <a:schemeClr val="tx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4600" b="1" dirty="0" smtClean="0">
                <a:solidFill>
                  <a:schemeClr val="tx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</a:t>
            </a:r>
            <a:endParaRPr lang="en-US" altLang="ko-KR" sz="4600" b="1" dirty="0">
              <a:solidFill>
                <a:schemeClr val="tx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81085" y="8820785"/>
            <a:ext cx="6129655" cy="79946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just" fontAlgn="auto" defTabSz="8255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600" cap="none" dirty="0" smtClean="0" b="1">
                <a:ln w="9525" cap="flat" cmpd="sng">
                  <a:noFill/>
                  <a:prstDash/>
                </a:ln>
                <a:solidFill>
                  <a:schemeClr val="tx2">
                    <a:lumMod val="10000"/>
                  </a:schemeClr>
                </a:solidFill>
                <a:latin typeface="맑은 고딕" charset="0"/>
                <a:ea typeface="맑은 고딕" charset="0"/>
              </a:rPr>
              <a:t>4. 사용기술</a:t>
            </a:r>
            <a:endParaRPr lang="ko-KR" altLang="en-US" sz="4600" cap="none" dirty="0" smtClean="0" b="1">
              <a:ln w="9525" cap="flat" cmpd="sng">
                <a:noFill/>
                <a:prstDash/>
              </a:ln>
              <a:solidFill>
                <a:schemeClr val="tx2">
                  <a:lumMod val="1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09860" y="11163300"/>
            <a:ext cx="4816475" cy="79946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just" fontAlgn="auto" defTabSz="8255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600" cap="none" dirty="0" smtClean="0" b="1">
                <a:ln w="9525" cap="flat" cmpd="sng">
                  <a:noFill/>
                  <a:prstDash/>
                </a:ln>
                <a:solidFill>
                  <a:schemeClr val="tx2">
                    <a:lumMod val="10000"/>
                  </a:schemeClr>
                </a:solidFill>
                <a:latin typeface="맑은 고딕" charset="0"/>
                <a:ea typeface="맑은 고딕" charset="0"/>
              </a:rPr>
              <a:t>5. 보완점</a:t>
            </a:r>
            <a:endParaRPr lang="ko-KR" altLang="en-US" sz="4600" cap="none" dirty="0" smtClean="0" b="1">
              <a:ln w="9525" cap="flat" cmpd="sng">
                <a:noFill/>
                <a:prstDash/>
              </a:ln>
              <a:solidFill>
                <a:schemeClr val="tx2">
                  <a:lumMod val="1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21756370" y="4461510"/>
            <a:ext cx="2235200" cy="6974840"/>
          </a:xfrm>
          <a:custGeom>
            <a:avLst/>
            <a:gdLst>
              <a:gd name="connsiteX0" fmla="*/ 245619 w 4736932"/>
              <a:gd name="connsiteY0" fmla="*/ 0 h 2687293"/>
              <a:gd name="connsiteX1" fmla="*/ 4736932 w 4736932"/>
              <a:gd name="connsiteY1" fmla="*/ 0 h 2687293"/>
              <a:gd name="connsiteX2" fmla="*/ 4736932 w 4736932"/>
              <a:gd name="connsiteY2" fmla="*/ 2687293 h 2687293"/>
              <a:gd name="connsiteX3" fmla="*/ 245619 w 4736932"/>
              <a:gd name="connsiteY3" fmla="*/ 2687293 h 2687293"/>
              <a:gd name="connsiteX4" fmla="*/ 0 w 4736932"/>
              <a:gd name="connsiteY4" fmla="*/ 2441674 h 2687293"/>
              <a:gd name="connsiteX5" fmla="*/ 0 w 4736932"/>
              <a:gd name="connsiteY5" fmla="*/ 245619 h 2687293"/>
              <a:gd name="connsiteX6" fmla="*/ 245619 w 4736932"/>
              <a:gd name="connsiteY6" fmla="*/ 0 h 268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6932" h="2687293">
                <a:moveTo>
                  <a:pt x="245619" y="0"/>
                </a:moveTo>
                <a:lnTo>
                  <a:pt x="4736932" y="0"/>
                </a:lnTo>
                <a:lnTo>
                  <a:pt x="4736932" y="2687293"/>
                </a:lnTo>
                <a:lnTo>
                  <a:pt x="245619" y="2687293"/>
                </a:lnTo>
                <a:cubicBezTo>
                  <a:pt x="109967" y="2687293"/>
                  <a:pt x="0" y="2577326"/>
                  <a:pt x="0" y="2441674"/>
                </a:cubicBezTo>
                <a:lnTo>
                  <a:pt x="0" y="245619"/>
                </a:lnTo>
                <a:cubicBezTo>
                  <a:pt x="0" y="109967"/>
                  <a:pt x="109967" y="0"/>
                  <a:pt x="245619" y="0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600"/>
          </a:p>
        </p:txBody>
      </p:sp>
      <p:sp>
        <p:nvSpPr>
          <p:cNvPr id="33" name="자유형 32"/>
          <p:cNvSpPr/>
          <p:nvPr/>
        </p:nvSpPr>
        <p:spPr>
          <a:xfrm>
            <a:off x="22148800" y="4220210"/>
            <a:ext cx="2235200" cy="7457440"/>
          </a:xfrm>
          <a:custGeom>
            <a:avLst/>
            <a:gdLst>
              <a:gd name="connsiteX0" fmla="*/ 245619 w 4736932"/>
              <a:gd name="connsiteY0" fmla="*/ 0 h 2687293"/>
              <a:gd name="connsiteX1" fmla="*/ 4736932 w 4736932"/>
              <a:gd name="connsiteY1" fmla="*/ 0 h 2687293"/>
              <a:gd name="connsiteX2" fmla="*/ 4736932 w 4736932"/>
              <a:gd name="connsiteY2" fmla="*/ 2687293 h 2687293"/>
              <a:gd name="connsiteX3" fmla="*/ 245619 w 4736932"/>
              <a:gd name="connsiteY3" fmla="*/ 2687293 h 2687293"/>
              <a:gd name="connsiteX4" fmla="*/ 0 w 4736932"/>
              <a:gd name="connsiteY4" fmla="*/ 2441674 h 2687293"/>
              <a:gd name="connsiteX5" fmla="*/ 0 w 4736932"/>
              <a:gd name="connsiteY5" fmla="*/ 245619 h 2687293"/>
              <a:gd name="connsiteX6" fmla="*/ 245619 w 4736932"/>
              <a:gd name="connsiteY6" fmla="*/ 0 h 268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6932" h="2687293">
                <a:moveTo>
                  <a:pt x="245619" y="0"/>
                </a:moveTo>
                <a:lnTo>
                  <a:pt x="4736932" y="0"/>
                </a:lnTo>
                <a:lnTo>
                  <a:pt x="4736932" y="2687293"/>
                </a:lnTo>
                <a:lnTo>
                  <a:pt x="245619" y="2687293"/>
                </a:lnTo>
                <a:cubicBezTo>
                  <a:pt x="109967" y="2687293"/>
                  <a:pt x="0" y="2577326"/>
                  <a:pt x="0" y="2441674"/>
                </a:cubicBezTo>
                <a:lnTo>
                  <a:pt x="0" y="245619"/>
                </a:lnTo>
                <a:cubicBezTo>
                  <a:pt x="0" y="109967"/>
                  <a:pt x="109967" y="0"/>
                  <a:pt x="245619" y="0"/>
                </a:cubicBezTo>
                <a:close/>
              </a:path>
            </a:pathLst>
          </a:custGeom>
          <a:solidFill>
            <a:srgbClr val="FE740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600"/>
          </a:p>
        </p:txBody>
      </p:sp>
      <p:grpSp>
        <p:nvGrpSpPr>
          <p:cNvPr id="34" name="그룹 33"/>
          <p:cNvGrpSpPr/>
          <p:nvPr/>
        </p:nvGrpSpPr>
        <p:grpSpPr>
          <a:xfrm>
            <a:off x="15441930" y="4613275"/>
            <a:ext cx="4994275" cy="6125210"/>
            <a:chOff x="15441930" y="4613275"/>
            <a:chExt cx="4994275" cy="6125210"/>
          </a:xfrm>
        </p:grpSpPr>
        <p:sp>
          <p:nvSpPr>
            <p:cNvPr id="35" name="자유형 34"/>
            <p:cNvSpPr/>
            <p:nvPr/>
          </p:nvSpPr>
          <p:spPr>
            <a:xfrm>
              <a:off x="16372205" y="4615815"/>
              <a:ext cx="4064000" cy="4237990"/>
            </a:xfrm>
            <a:custGeom>
              <a:avLst/>
              <a:gdLst>
                <a:gd name="connsiteX0" fmla="*/ 14558 w 1988500"/>
                <a:gd name="connsiteY0" fmla="*/ 0 h 2917371"/>
                <a:gd name="connsiteX1" fmla="*/ 290329 w 1988500"/>
                <a:gd name="connsiteY1" fmla="*/ 1248228 h 2917371"/>
                <a:gd name="connsiteX2" fmla="*/ 1988500 w 1988500"/>
                <a:gd name="connsiteY2" fmla="*/ 2917371 h 2917371"/>
                <a:gd name="connsiteX0" fmla="*/ 13056 w 1928941"/>
                <a:gd name="connsiteY0" fmla="*/ 0 h 2104571"/>
                <a:gd name="connsiteX1" fmla="*/ 288827 w 1928941"/>
                <a:gd name="connsiteY1" fmla="*/ 1248228 h 2104571"/>
                <a:gd name="connsiteX2" fmla="*/ 1928941 w 1928941"/>
                <a:gd name="connsiteY2" fmla="*/ 2104571 h 2104571"/>
                <a:gd name="connsiteX0" fmla="*/ 13056 w 1928941"/>
                <a:gd name="connsiteY0" fmla="*/ 0 h 2104571"/>
                <a:gd name="connsiteX1" fmla="*/ 288827 w 1928941"/>
                <a:gd name="connsiteY1" fmla="*/ 1248228 h 2104571"/>
                <a:gd name="connsiteX2" fmla="*/ 1928941 w 1928941"/>
                <a:gd name="connsiteY2" fmla="*/ 2104571 h 2104571"/>
                <a:gd name="connsiteX0" fmla="*/ 4725 w 2036724"/>
                <a:gd name="connsiteY0" fmla="*/ 0 h 2119085"/>
                <a:gd name="connsiteX1" fmla="*/ 396610 w 2036724"/>
                <a:gd name="connsiteY1" fmla="*/ 1262742 h 2119085"/>
                <a:gd name="connsiteX2" fmla="*/ 2036724 w 2036724"/>
                <a:gd name="connsiteY2" fmla="*/ 2119085 h 2119085"/>
                <a:gd name="connsiteX0" fmla="*/ 0 w 2031999"/>
                <a:gd name="connsiteY0" fmla="*/ 0 h 2119085"/>
                <a:gd name="connsiteX1" fmla="*/ 391885 w 2031999"/>
                <a:gd name="connsiteY1" fmla="*/ 1262742 h 2119085"/>
                <a:gd name="connsiteX2" fmla="*/ 2031999 w 2031999"/>
                <a:gd name="connsiteY2" fmla="*/ 2119085 h 2119085"/>
                <a:gd name="connsiteX0" fmla="*/ 0 w 2031999"/>
                <a:gd name="connsiteY0" fmla="*/ 0 h 2119085"/>
                <a:gd name="connsiteX1" fmla="*/ 391885 w 2031999"/>
                <a:gd name="connsiteY1" fmla="*/ 1262742 h 2119085"/>
                <a:gd name="connsiteX2" fmla="*/ 2031999 w 2031999"/>
                <a:gd name="connsiteY2" fmla="*/ 2119085 h 211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1999" h="2119085">
                  <a:moveTo>
                    <a:pt x="0" y="0"/>
                  </a:moveTo>
                  <a:cubicBezTo>
                    <a:pt x="16933" y="424543"/>
                    <a:pt x="53218" y="909561"/>
                    <a:pt x="391885" y="1262742"/>
                  </a:cubicBezTo>
                  <a:cubicBezTo>
                    <a:pt x="730552" y="1615923"/>
                    <a:pt x="1129693" y="1803399"/>
                    <a:pt x="2031999" y="2119085"/>
                  </a:cubicBezTo>
                </a:path>
              </a:pathLst>
            </a:custGeom>
            <a:noFill/>
            <a:ln w="19050"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600"/>
            </a:p>
          </p:txBody>
        </p:sp>
        <p:sp>
          <p:nvSpPr>
            <p:cNvPr id="36" name="자유형 35"/>
            <p:cNvSpPr/>
            <p:nvPr/>
          </p:nvSpPr>
          <p:spPr>
            <a:xfrm>
              <a:off x="16349980" y="4613275"/>
              <a:ext cx="2498725" cy="6125210"/>
            </a:xfrm>
            <a:custGeom>
              <a:avLst/>
              <a:gdLst>
                <a:gd name="connsiteX0" fmla="*/ 3950 w 149093"/>
                <a:gd name="connsiteY0" fmla="*/ 0 h 3120571"/>
                <a:gd name="connsiteX1" fmla="*/ 18465 w 149093"/>
                <a:gd name="connsiteY1" fmla="*/ 2017486 h 3120571"/>
                <a:gd name="connsiteX2" fmla="*/ 149093 w 149093"/>
                <a:gd name="connsiteY2" fmla="*/ 3120571 h 3120571"/>
                <a:gd name="connsiteX0" fmla="*/ 83029 w 1331258"/>
                <a:gd name="connsiteY0" fmla="*/ 0 h 3062514"/>
                <a:gd name="connsiteX1" fmla="*/ 97544 w 1331258"/>
                <a:gd name="connsiteY1" fmla="*/ 2017486 h 3062514"/>
                <a:gd name="connsiteX2" fmla="*/ 1331258 w 1331258"/>
                <a:gd name="connsiteY2" fmla="*/ 3062514 h 3062514"/>
                <a:gd name="connsiteX0" fmla="*/ 83029 w 1331258"/>
                <a:gd name="connsiteY0" fmla="*/ 0 h 3062514"/>
                <a:gd name="connsiteX1" fmla="*/ 97544 w 1331258"/>
                <a:gd name="connsiteY1" fmla="*/ 2017486 h 3062514"/>
                <a:gd name="connsiteX2" fmla="*/ 1331258 w 1331258"/>
                <a:gd name="connsiteY2" fmla="*/ 3062514 h 3062514"/>
                <a:gd name="connsiteX0" fmla="*/ 1196 w 1249425"/>
                <a:gd name="connsiteY0" fmla="*/ 0 h 3062514"/>
                <a:gd name="connsiteX1" fmla="*/ 204396 w 1249425"/>
                <a:gd name="connsiteY1" fmla="*/ 1944914 h 3062514"/>
                <a:gd name="connsiteX2" fmla="*/ 1249425 w 1249425"/>
                <a:gd name="connsiteY2" fmla="*/ 3062514 h 306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25" h="3062514">
                  <a:moveTo>
                    <a:pt x="1196" y="0"/>
                  </a:moveTo>
                  <a:cubicBezTo>
                    <a:pt x="-3642" y="748695"/>
                    <a:pt x="-3642" y="1434495"/>
                    <a:pt x="204396" y="1944914"/>
                  </a:cubicBezTo>
                  <a:cubicBezTo>
                    <a:pt x="412434" y="2455333"/>
                    <a:pt x="804320" y="2887133"/>
                    <a:pt x="1249425" y="3062514"/>
                  </a:cubicBezTo>
                </a:path>
              </a:pathLst>
            </a:custGeom>
            <a:noFill/>
            <a:ln w="19050"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600"/>
            </a:p>
          </p:txBody>
        </p:sp>
        <p:sp>
          <p:nvSpPr>
            <p:cNvPr id="37" name="자유형 36"/>
            <p:cNvSpPr/>
            <p:nvPr/>
          </p:nvSpPr>
          <p:spPr>
            <a:xfrm>
              <a:off x="15441930" y="5729605"/>
              <a:ext cx="352425" cy="3831590"/>
            </a:xfrm>
            <a:custGeom>
              <a:avLst/>
              <a:gdLst>
                <a:gd name="connsiteX0" fmla="*/ 0 w 176302"/>
                <a:gd name="connsiteY0" fmla="*/ 0 h 1915885"/>
                <a:gd name="connsiteX1" fmla="*/ 174171 w 176302"/>
                <a:gd name="connsiteY1" fmla="*/ 711200 h 1915885"/>
                <a:gd name="connsiteX2" fmla="*/ 101600 w 176302"/>
                <a:gd name="connsiteY2" fmla="*/ 1915885 h 1915885"/>
                <a:gd name="connsiteX3" fmla="*/ 101600 w 176302"/>
                <a:gd name="connsiteY3" fmla="*/ 1915885 h 191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302" h="1915885">
                  <a:moveTo>
                    <a:pt x="0" y="0"/>
                  </a:moveTo>
                  <a:cubicBezTo>
                    <a:pt x="78619" y="195943"/>
                    <a:pt x="157238" y="391886"/>
                    <a:pt x="174171" y="711200"/>
                  </a:cubicBezTo>
                  <a:cubicBezTo>
                    <a:pt x="191104" y="1030514"/>
                    <a:pt x="101600" y="1915885"/>
                    <a:pt x="101600" y="1915885"/>
                  </a:cubicBezTo>
                  <a:lnTo>
                    <a:pt x="101600" y="1915885"/>
                  </a:lnTo>
                </a:path>
              </a:pathLst>
            </a:custGeom>
            <a:noFill/>
            <a:ln w="12700"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600"/>
            </a:p>
          </p:txBody>
        </p:sp>
      </p:grpSp>
      <p:sp>
        <p:nvSpPr>
          <p:cNvPr id="24" name="Shape 84"/>
          <p:cNvSpPr/>
          <p:nvPr/>
        </p:nvSpPr>
        <p:spPr>
          <a:xfrm>
            <a:off x="2108835" y="2792095"/>
            <a:ext cx="9099550" cy="31686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F4F5F7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ko-KR" altLang="en-US" dirty="0" smtClean="0">
                <a:solidFill>
                  <a:schemeClr val="tx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dirty="0">
              <a:solidFill>
                <a:schemeClr val="tx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 rot="2072595">
            <a:off x="14951075" y="3430905"/>
            <a:ext cx="5781675" cy="80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600" b="1" dirty="0" smtClean="0">
                <a:solidFill>
                  <a:schemeClr val="tx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4600" b="1" dirty="0" smtClean="0">
                <a:solidFill>
                  <a:schemeClr val="tx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 </a:t>
            </a:r>
            <a:r>
              <a:rPr lang="ko-KR" altLang="en-US" sz="4600" b="1" dirty="0" err="1" smtClean="0">
                <a:solidFill>
                  <a:schemeClr val="tx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로직</a:t>
            </a:r>
            <a:endParaRPr lang="en-US" altLang="ko-KR" sz="4600" b="1" dirty="0">
              <a:solidFill>
                <a:schemeClr val="tx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0201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p14="http://schemas.microsoft.com/office/powerpoint/2010/main" xmlns="" val="1"/>
            </a:ext>
          </a:extLst>
        </p:spPr>
        <p:txBody>
          <a:bodyPr vert="horz" wrap="square" lIns="38100" tIns="38100" rIns="38100" bIns="38100" numCol="1" anchor="t">
            <a:spAutoFit/>
          </a:bodyPr>
          <a:lstStyle/>
          <a:p>
            <a:pPr marL="0" indent="0" algn="l" defTabSz="8255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2000" b="0" cap="none" dirty="0" smtClean="0">
                <a:ln w="9525" cap="flat" cmpd="sng">
                  <a:noFill/>
                  <a:prstDash/>
                </a:ln>
                <a:solidFill>
                  <a:srgbClr val="393941"/>
                </a:solidFill>
                <a:latin typeface="맑은 고딕" charset="0"/>
                <a:ea typeface="맑은 고딕" charset="0"/>
              </a:rPr>
              <a:t>3</a:t>
            </a:fld>
            <a:endParaRPr lang="ko-KR" altLang="en-US" sz="2000" b="0" cap="none" dirty="0" smtClean="0">
              <a:ln w="9525" cap="flat" cmpd="sng">
                <a:noFill/>
                <a:prstDash/>
              </a:ln>
              <a:solidFill>
                <a:srgbClr val="39394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Shape 83"/>
          <p:cNvSpPr/>
          <p:nvPr/>
        </p:nvSpPr>
        <p:spPr>
          <a:xfrm>
            <a:off x="2120265" y="2205355"/>
            <a:ext cx="3879850" cy="35369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p14="http://schemas.microsoft.com/office/powerpoint/2010/main"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ctr">
            <a:spAutoFit/>
          </a:bodyPr>
          <a:lstStyle/>
          <a:p>
            <a:pPr marL="0" indent="0" algn="l" defTabSz="8255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all" spc="360" dirty="0" smtClean="0">
                <a:ln w="9525" cap="flat" cmpd="sng">
                  <a:noFill/>
                  <a:prstDash/>
                </a:ln>
                <a:solidFill>
                  <a:schemeClr val="tx2">
                    <a:lumMod val="10000"/>
                  </a:schemeClr>
                </a:solidFill>
                <a:latin typeface="맑은 고딕" charset="0"/>
                <a:ea typeface="맑은 고딕" charset="0"/>
              </a:rPr>
              <a:t>Business logic</a:t>
            </a:r>
            <a:endParaRPr lang="ko-KR" altLang="en-US" sz="1800" b="0" cap="all" dirty="0" smtClean="0">
              <a:ln w="9525" cap="flat" cmpd="sng">
                <a:noFill/>
                <a:prstDash/>
              </a:ln>
              <a:solidFill>
                <a:schemeClr val="tx2">
                  <a:lumMod val="1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Shape 84"/>
          <p:cNvSpPr>
            <a:spLocks/>
          </p:cNvSpPr>
          <p:nvPr/>
        </p:nvSpPr>
        <p:spPr>
          <a:xfrm rot="0">
            <a:off x="2108835" y="2792095"/>
            <a:ext cx="14674850" cy="1704340"/>
          </a:xfrm>
          <a:prstGeom prst="rect"/>
          <a:ln w="3175" cap="flat" cmpd="sng">
            <a:prstDash/>
            <a:miter lim="800000"/>
          </a:ln>
        </p:spPr>
        <p:txBody>
          <a:bodyPr wrap="square" lIns="38100" tIns="38100" rIns="38100" bIns="38100" numCol="1" vert="horz" anchor="t">
            <a:normAutofit fontScale="70000" lnSpcReduction="0"/>
          </a:bodyPr>
          <a:lstStyle/>
          <a:p>
            <a:pPr marL="0" indent="0" algn="l" fontAlgn="auto" defTabSz="825500" eaLnBrk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0" cap="none" dirty="0" smtClean="0" b="1">
                <a:ln w="9525" cap="flat" cmpd="sng">
                  <a:noFill/>
                  <a:prstDash/>
                </a:ln>
                <a:solidFill>
                  <a:schemeClr val="tx2">
                    <a:lumMod val="10000"/>
                  </a:schemeClr>
                </a:solidFill>
                <a:latin typeface="맑은 고딕" charset="0"/>
                <a:ea typeface="맑은 고딕" charset="0"/>
              </a:rPr>
              <a:t>일반 기업체의 분석 업무 프로세스</a:t>
            </a:r>
            <a:endParaRPr lang="ko-KR" altLang="en-US" sz="10000" cap="none" dirty="0" smtClean="0" b="1">
              <a:ln w="9525" cap="flat" cmpd="sng">
                <a:noFill/>
                <a:prstDash/>
              </a:ln>
              <a:solidFill>
                <a:schemeClr val="tx2">
                  <a:lumMod val="1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Shape 129"/>
          <p:cNvSpPr/>
          <p:nvPr/>
        </p:nvSpPr>
        <p:spPr>
          <a:xfrm>
            <a:off x="1202055" y="1584960"/>
            <a:ext cx="3879850" cy="35369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p14="http://schemas.microsoft.com/office/powerpoint/2010/main"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ctr">
            <a:spAutoFit/>
          </a:bodyPr>
          <a:lstStyle/>
          <a:p>
            <a:pPr marL="0" indent="0" algn="l" defTabSz="8255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all" spc="360" dirty="0" smtClean="0">
                <a:ln w="9525" cap="flat" cmpd="sng">
                  <a:noFill/>
                  <a:prstDash/>
                </a:ln>
                <a:solidFill>
                  <a:schemeClr val="tx2">
                    <a:lumMod val="25000"/>
                  </a:schemeClr>
                </a:solidFill>
                <a:latin typeface="맑은 고딕" charset="0"/>
                <a:ea typeface="맑은 고딕" charset="0"/>
              </a:rPr>
              <a:t>1. 비즈니스 로직</a:t>
            </a:r>
            <a:endParaRPr lang="ko-KR" altLang="en-US" sz="1800" b="0" cap="all" dirty="0" smtClean="0">
              <a:ln w="9525" cap="flat" cmpd="sng">
                <a:noFill/>
                <a:prstDash/>
              </a:ln>
              <a:solidFill>
                <a:schemeClr val="tx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" name="텍스트 상자 114"/>
          <p:cNvSpPr txBox="1">
            <a:spLocks/>
          </p:cNvSpPr>
          <p:nvPr/>
        </p:nvSpPr>
        <p:spPr>
          <a:xfrm rot="0">
            <a:off x="2480945" y="4356735"/>
            <a:ext cx="18799175" cy="86423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n w="9525" cap="flat" cmpd="sng">
                  <a:noFill/>
                  <a:prstDash/>
                </a:ln>
                <a:solidFill>
                  <a:schemeClr val="bg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     </a:t>
            </a:r>
            <a:r>
              <a:rPr lang="en-US" altLang="ko-KR" sz="4400" cap="none" dirty="0" smtClean="0" b="1">
                <a:ln w="9525" cap="flat" cmpd="sng">
                  <a:noFill/>
                  <a:prstDash/>
                </a:ln>
                <a:solidFill>
                  <a:srgbClr val="FC6600"/>
                </a:solidFill>
                <a:latin typeface="맑은 고딕" charset="0"/>
                <a:ea typeface="맑은 고딕" charset="0"/>
              </a:rPr>
              <a:t>분석업무</a:t>
            </a:r>
            <a:r>
              <a:rPr lang="en-US" altLang="ko-KR" sz="4400" cap="none" dirty="0" smtClean="0" b="0">
                <a:ln w="9525" cap="flat" cmpd="sng">
                  <a:noFill/>
                  <a:prstDash/>
                </a:ln>
                <a:solidFill>
                  <a:schemeClr val="bg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는 IT, 분석가, 마케터, 영업 등 </a:t>
            </a:r>
            <a:r>
              <a:rPr lang="en-US" altLang="ko-KR" sz="4400" cap="none" dirty="0" smtClean="0" b="1">
                <a:ln w="9525" cap="flat" cmpd="sng">
                  <a:noFill/>
                  <a:prstDash/>
                </a:ln>
                <a:solidFill>
                  <a:srgbClr val="FC6600"/>
                </a:solidFill>
                <a:latin typeface="맑은 고딕" charset="0"/>
                <a:ea typeface="맑은 고딕" charset="0"/>
              </a:rPr>
              <a:t>다양한 분야 인력</a:t>
            </a:r>
            <a:r>
              <a:rPr lang="en-US" altLang="ko-KR" sz="4400" cap="none" dirty="0" smtClean="0" b="0">
                <a:ln w="9525" cap="flat" cmpd="sng">
                  <a:noFill/>
                  <a:prstDash/>
                </a:ln>
                <a:solidFill>
                  <a:schemeClr val="bg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이 참여  </a:t>
            </a:r>
            <a:endParaRPr lang="ko-KR" altLang="en-US" sz="4400" cap="none" dirty="0" smtClean="0" b="0">
              <a:ln w="9525" cap="flat" cmpd="sng">
                <a:noFill/>
                <a:prstDash/>
              </a:ln>
              <a:solidFill>
                <a:schemeClr val="bg2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55" name="그룹 154"/>
          <p:cNvGrpSpPr/>
          <p:nvPr/>
        </p:nvGrpSpPr>
        <p:grpSpPr>
          <a:xfrm>
            <a:off x="2476500" y="5685155"/>
            <a:ext cx="13283565" cy="7313295"/>
            <a:chOff x="2476500" y="5685155"/>
            <a:chExt cx="13283565" cy="7313295"/>
          </a:xfrm>
        </p:grpSpPr>
        <p:grpSp>
          <p:nvGrpSpPr>
            <p:cNvPr id="3" name="그룹 2"/>
            <p:cNvGrpSpPr/>
            <p:nvPr/>
          </p:nvGrpSpPr>
          <p:grpSpPr>
            <a:xfrm>
              <a:off x="3665855" y="7284085"/>
              <a:ext cx="11879580" cy="2159635"/>
              <a:chOff x="3665855" y="7284085"/>
              <a:chExt cx="11879580" cy="2159635"/>
            </a:xfrm>
          </p:grpSpPr>
          <p:pic>
            <p:nvPicPr>
              <p:cNvPr id="138" name="그림 13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 rot="0">
                <a:off x="12625705" y="7284085"/>
                <a:ext cx="2921000" cy="2157095"/>
              </a:xfrm>
              <a:prstGeom prst="rect"/>
              <a:solidFill>
                <a:schemeClr val="bg2">
                  <a:lumMod val="60000"/>
                  <a:lumOff val="40000"/>
                </a:schemeClr>
              </a:solidFill>
              <a:ln w="0">
                <a:noFill/>
                <a:prstDash/>
              </a:ln>
            </p:spPr>
          </p:pic>
          <p:pic>
            <p:nvPicPr>
              <p:cNvPr id="139" name="그림 13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 rot="0">
                <a:off x="9640570" y="7287895"/>
                <a:ext cx="2923540" cy="2157095"/>
              </a:xfrm>
              <a:prstGeom prst="rect"/>
              <a:solidFill>
                <a:schemeClr val="bg2">
                  <a:lumMod val="60000"/>
                  <a:lumOff val="40000"/>
                </a:schemeClr>
              </a:solidFill>
              <a:ln w="0">
                <a:noFill/>
                <a:prstDash/>
              </a:ln>
            </p:spPr>
          </p:pic>
          <p:pic>
            <p:nvPicPr>
              <p:cNvPr id="140" name="그림 13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 rot="0">
                <a:off x="6668770" y="7284085"/>
                <a:ext cx="2924810" cy="2157095"/>
              </a:xfrm>
              <a:prstGeom prst="rect"/>
              <a:solidFill>
                <a:schemeClr val="bg2">
                  <a:lumMod val="60000"/>
                  <a:lumOff val="40000"/>
                </a:schemeClr>
              </a:solidFill>
              <a:ln w="0">
                <a:noFill/>
                <a:prstDash/>
              </a:ln>
            </p:spPr>
          </p:pic>
          <p:pic>
            <p:nvPicPr>
              <p:cNvPr id="141" name="그림 14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 rot="0">
                <a:off x="3665855" y="7286625"/>
                <a:ext cx="2924810" cy="2158365"/>
              </a:xfrm>
              <a:prstGeom prst="rect"/>
              <a:solidFill>
                <a:schemeClr val="bg2">
                  <a:lumMod val="60000"/>
                  <a:lumOff val="40000"/>
                </a:schemeClr>
              </a:solidFill>
              <a:ln w="0">
                <a:noFill/>
                <a:prstDash/>
              </a:ln>
            </p:spPr>
          </p:pic>
          <p:sp>
            <p:nvSpPr>
              <p:cNvPr id="142" name="텍스트 상자 141"/>
              <p:cNvSpPr txBox="1">
                <a:spLocks/>
              </p:cNvSpPr>
              <p:nvPr/>
            </p:nvSpPr>
            <p:spPr>
              <a:xfrm rot="0">
                <a:off x="7165975" y="7443470"/>
                <a:ext cx="640715" cy="369570"/>
              </a:xfrm>
              <a:prstGeom prst="rect"/>
              <a:noFill/>
              <a:ln w="0">
                <a:noFill/>
                <a:prstDash/>
              </a:ln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1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맑은 고딕" charset="0"/>
                    <a:ea typeface="맑은 고딕" charset="0"/>
                  </a:rPr>
                  <a:t>정제</a:t>
                </a:r>
                <a:endParaRPr lang="ko-KR" altLang="en-US" sz="1800" cap="none" dirty="0" smtClean="0" b="1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3" name="텍스트 상자 142"/>
              <p:cNvSpPr txBox="1">
                <a:spLocks/>
              </p:cNvSpPr>
              <p:nvPr/>
            </p:nvSpPr>
            <p:spPr>
              <a:xfrm rot="0">
                <a:off x="3879215" y="7492365"/>
                <a:ext cx="1684655" cy="369570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1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맑은 고딕" charset="0"/>
                    <a:ea typeface="맑은 고딕" charset="0"/>
                  </a:rPr>
                  <a:t>데이터 수집</a:t>
                </a:r>
                <a:endParaRPr lang="ko-KR" altLang="en-US" sz="1800" cap="none" dirty="0" smtClean="0" b="1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4" name="텍스트 상자 143"/>
              <p:cNvSpPr txBox="1">
                <a:spLocks/>
              </p:cNvSpPr>
              <p:nvPr/>
            </p:nvSpPr>
            <p:spPr>
              <a:xfrm rot="0">
                <a:off x="10029825" y="7489190"/>
                <a:ext cx="640715" cy="369570"/>
              </a:xfrm>
              <a:prstGeom prst="rect"/>
              <a:noFill/>
              <a:ln w="0">
                <a:noFill/>
                <a:prstDash/>
              </a:ln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1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맑은 고딕" charset="0"/>
                    <a:ea typeface="맑은 고딕" charset="0"/>
                  </a:rPr>
                  <a:t>분석</a:t>
                </a:r>
                <a:endParaRPr lang="ko-KR" altLang="en-US" sz="1800" cap="none" dirty="0" smtClean="0" b="1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5" name="텍스트 상자 144"/>
              <p:cNvSpPr txBox="1">
                <a:spLocks/>
              </p:cNvSpPr>
              <p:nvPr/>
            </p:nvSpPr>
            <p:spPr>
              <a:xfrm rot="0">
                <a:off x="13095605" y="7492365"/>
                <a:ext cx="640715" cy="369570"/>
              </a:xfrm>
              <a:prstGeom prst="rect"/>
              <a:noFill/>
              <a:ln w="0">
                <a:noFill/>
                <a:prstDash/>
              </a:ln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1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맑은 고딕" charset="0"/>
                    <a:ea typeface="맑은 고딕" charset="0"/>
                  </a:rPr>
                  <a:t>보고</a:t>
                </a:r>
                <a:endParaRPr lang="ko-KR" altLang="en-US" sz="1800" cap="none" dirty="0" smtClean="0" b="1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134" name="도형 133"/>
            <p:cNvSpPr>
              <a:spLocks/>
            </p:cNvSpPr>
            <p:nvPr/>
          </p:nvSpPr>
          <p:spPr>
            <a:xfrm rot="0">
              <a:off x="4297680" y="10357485"/>
              <a:ext cx="2062480" cy="1209040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180975" indent="-180975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A2C2F"/>
                </a:buClr>
                <a:buFont typeface="Wingdings"/>
                <a:buChar char=""/>
              </a:pPr>
              <a:r>
                <a:rPr lang="en-US" altLang="ko-KR" sz="2600" cap="none" dirty="0" smtClean="0" b="1">
                  <a:ln w="9525" cap="flat" cmpd="sng">
                    <a:noFill/>
                    <a:prstDash/>
                  </a:ln>
                  <a:solidFill>
                    <a:schemeClr val="bg2">
                      <a:lumMod val="50000"/>
                      <a:lumOff val="0"/>
                    </a:schemeClr>
                  </a:solidFill>
                  <a:latin typeface="맑은 고딕" charset="0"/>
                  <a:ea typeface="맑은 고딕" charset="0"/>
                </a:rPr>
                <a:t> IT 전문가</a:t>
              </a:r>
              <a:endParaRPr lang="ko-KR" altLang="en-US" sz="2600" cap="none" dirty="0" smtClean="0" b="1">
                <a:ln w="9525" cap="flat" cmpd="sng">
                  <a:noFill/>
                  <a:prstDash/>
                </a:ln>
                <a:solidFill>
                  <a:schemeClr val="bg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180975" indent="-180975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A2C2F"/>
                </a:buClr>
                <a:buFont typeface="Wingdings"/>
                <a:buChar char=""/>
              </a:pPr>
              <a:r>
                <a:rPr lang="en-US" altLang="ko-KR" sz="2600" cap="none" dirty="0" smtClean="0" b="1">
                  <a:ln w="9525" cap="flat" cmpd="sng">
                    <a:noFill/>
                    <a:prstDash/>
                  </a:ln>
                  <a:solidFill>
                    <a:schemeClr val="bg2">
                      <a:lumMod val="50000"/>
                      <a:lumOff val="0"/>
                    </a:schemeClr>
                  </a:solidFill>
                  <a:latin typeface="맑은 고딕" charset="0"/>
                  <a:ea typeface="맑은 고딕" charset="0"/>
                </a:rPr>
                <a:t> DA</a:t>
              </a:r>
              <a:endParaRPr lang="ko-KR" altLang="en-US" sz="2600" cap="none" dirty="0" smtClean="0" b="1">
                <a:ln w="9525" cap="flat" cmpd="sng">
                  <a:noFill/>
                  <a:prstDash/>
                </a:ln>
                <a:solidFill>
                  <a:schemeClr val="bg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180975" indent="-180975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A2C2F"/>
                </a:buClr>
                <a:buFont typeface="Wingdings"/>
                <a:buChar char=""/>
              </a:pPr>
              <a:endParaRPr lang="ko-KR" altLang="en-US" sz="2600" cap="none" dirty="0" smtClean="0" b="1">
                <a:ln w="9525" cap="flat" cmpd="sng">
                  <a:noFill/>
                  <a:prstDash/>
                </a:ln>
                <a:solidFill>
                  <a:schemeClr val="bg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180975" indent="-180975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A2C2F"/>
                </a:buClr>
                <a:buFont typeface="Wingdings"/>
                <a:buChar char=""/>
              </a:pPr>
              <a:endParaRPr lang="ko-KR" altLang="en-US" sz="2600" cap="none" dirty="0" smtClean="0" b="1">
                <a:ln w="9525" cap="flat" cmpd="sng">
                  <a:noFill/>
                  <a:prstDash/>
                </a:ln>
                <a:solidFill>
                  <a:schemeClr val="bg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5" name="도형 134"/>
            <p:cNvSpPr>
              <a:spLocks/>
            </p:cNvSpPr>
            <p:nvPr/>
          </p:nvSpPr>
          <p:spPr>
            <a:xfrm rot="0">
              <a:off x="7332345" y="10357485"/>
              <a:ext cx="1916430" cy="1239520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180975" indent="-180975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A2C2F"/>
                </a:buClr>
                <a:buFont typeface="Wingdings"/>
                <a:buChar char=""/>
              </a:pPr>
              <a:r>
                <a:rPr lang="en-US" altLang="ko-KR" sz="2600" cap="none" dirty="0" smtClean="0" b="1">
                  <a:ln w="9525" cap="flat" cmpd="sng">
                    <a:noFill/>
                    <a:prstDash/>
                  </a:ln>
                  <a:solidFill>
                    <a:schemeClr val="bg2">
                      <a:lumMod val="50000"/>
                      <a:lumOff val="0"/>
                    </a:schemeClr>
                  </a:solidFill>
                  <a:latin typeface="맑은 고딕" charset="0"/>
                  <a:ea typeface="맑은 고딕" charset="0"/>
                </a:rPr>
                <a:t> DA</a:t>
              </a:r>
              <a:endParaRPr lang="ko-KR" altLang="en-US" sz="2600" cap="none" dirty="0" smtClean="0" b="1">
                <a:ln w="9525" cap="flat" cmpd="sng">
                  <a:noFill/>
                  <a:prstDash/>
                </a:ln>
                <a:solidFill>
                  <a:schemeClr val="bg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180975" indent="-180975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A2C2F"/>
                </a:buClr>
                <a:buFont typeface="Wingdings"/>
                <a:buChar char=""/>
              </a:pPr>
              <a:r>
                <a:rPr lang="en-US" altLang="ko-KR" sz="2600" cap="none" dirty="0" smtClean="0" b="1">
                  <a:ln w="9525" cap="flat" cmpd="sng">
                    <a:noFill/>
                    <a:prstDash/>
                  </a:ln>
                  <a:solidFill>
                    <a:schemeClr val="bg2">
                      <a:lumMod val="50000"/>
                      <a:lumOff val="0"/>
                    </a:schemeClr>
                  </a:solidFill>
                  <a:latin typeface="맑은 고딕" charset="0"/>
                  <a:ea typeface="맑은 고딕" charset="0"/>
                </a:rPr>
                <a:t> 분석가</a:t>
              </a:r>
              <a:endParaRPr lang="ko-KR" altLang="en-US" sz="2600" cap="none" dirty="0" smtClean="0" b="1">
                <a:ln w="9525" cap="flat" cmpd="sng">
                  <a:noFill/>
                  <a:prstDash/>
                </a:ln>
                <a:solidFill>
                  <a:schemeClr val="bg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180975" indent="-180975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A2C2F"/>
                </a:buClr>
                <a:buFont typeface="Wingdings"/>
                <a:buChar char=""/>
              </a:pPr>
              <a:endParaRPr lang="ko-KR" altLang="en-US" sz="2600" cap="none" dirty="0" smtClean="0" b="1">
                <a:ln w="9525" cap="flat" cmpd="sng">
                  <a:noFill/>
                  <a:prstDash/>
                </a:ln>
                <a:solidFill>
                  <a:schemeClr val="bg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6" name="도형 135"/>
            <p:cNvSpPr>
              <a:spLocks/>
            </p:cNvSpPr>
            <p:nvPr/>
          </p:nvSpPr>
          <p:spPr>
            <a:xfrm rot="0">
              <a:off x="10220960" y="10347325"/>
              <a:ext cx="1916430" cy="1293495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180975" indent="-180975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A2C2F"/>
                </a:buClr>
                <a:buFont typeface="Wingdings"/>
                <a:buChar char=""/>
              </a:pPr>
              <a:r>
                <a:rPr lang="en-US" altLang="ko-KR" sz="2600" cap="none" dirty="0" smtClean="0" b="1">
                  <a:ln w="9525" cap="flat" cmpd="sng">
                    <a:noFill/>
                    <a:prstDash/>
                  </a:ln>
                  <a:solidFill>
                    <a:schemeClr val="bg2">
                      <a:lumMod val="50000"/>
                      <a:lumOff val="0"/>
                    </a:schemeClr>
                  </a:solidFill>
                  <a:latin typeface="맑은 고딕" charset="0"/>
                  <a:ea typeface="맑은 고딕" charset="0"/>
                </a:rPr>
                <a:t> 분석가 </a:t>
              </a:r>
              <a:endParaRPr lang="ko-KR" altLang="en-US" sz="2600" cap="none" dirty="0" smtClean="0" b="1">
                <a:ln w="9525" cap="flat" cmpd="sng">
                  <a:noFill/>
                  <a:prstDash/>
                </a:ln>
                <a:solidFill>
                  <a:schemeClr val="bg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7" name="도형 136"/>
            <p:cNvSpPr>
              <a:spLocks/>
            </p:cNvSpPr>
            <p:nvPr/>
          </p:nvSpPr>
          <p:spPr>
            <a:xfrm rot="0">
              <a:off x="13335635" y="10347325"/>
              <a:ext cx="1917700" cy="1293495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180975" indent="-180975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A2C2F"/>
                </a:buClr>
                <a:buFont typeface="Wingdings"/>
                <a:buChar char=""/>
              </a:pPr>
              <a:r>
                <a:rPr lang="en-US" altLang="ko-KR" sz="2600" cap="none" dirty="0" smtClean="0" b="1">
                  <a:ln w="9525" cap="flat" cmpd="sng">
                    <a:noFill/>
                    <a:prstDash/>
                  </a:ln>
                  <a:solidFill>
                    <a:schemeClr val="bg2">
                      <a:lumMod val="50000"/>
                      <a:lumOff val="0"/>
                    </a:schemeClr>
                  </a:solidFill>
                  <a:latin typeface="맑은 고딕" charset="0"/>
                  <a:ea typeface="맑은 고딕" charset="0"/>
                </a:rPr>
                <a:t> 임원</a:t>
              </a:r>
              <a:endParaRPr lang="ko-KR" altLang="en-US" sz="2600" cap="none" dirty="0" smtClean="0" b="1">
                <a:ln w="9525" cap="flat" cmpd="sng">
                  <a:noFill/>
                  <a:prstDash/>
                </a:ln>
                <a:solidFill>
                  <a:schemeClr val="bg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6" name="도형 145"/>
            <p:cNvSpPr>
              <a:spLocks/>
            </p:cNvSpPr>
            <p:nvPr/>
          </p:nvSpPr>
          <p:spPr>
            <a:xfrm rot="0">
              <a:off x="4293870" y="11715115"/>
              <a:ext cx="1917700" cy="1209040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180975" indent="-180975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A2C2F"/>
                </a:buClr>
                <a:buFont typeface="Wingdings"/>
                <a:buChar char=""/>
              </a:pPr>
              <a:r>
                <a:rPr lang="en-US" altLang="ko-KR" sz="2600" cap="none" dirty="0" smtClean="0" b="1">
                  <a:ln w="9525" cap="flat" cmpd="sng">
                    <a:noFill/>
                    <a:prstDash/>
                  </a:ln>
                  <a:solidFill>
                    <a:srgbClr val="2A2C2F"/>
                  </a:solidFill>
                  <a:latin typeface="맑은 고딕" charset="0"/>
                  <a:ea typeface="맑은 고딕" charset="0"/>
                </a:rPr>
                <a:t> DB 툴</a:t>
              </a:r>
              <a:endParaRPr lang="ko-KR" altLang="en-US" sz="2600" cap="none" dirty="0" smtClean="0" b="1">
                <a:ln w="9525" cap="flat" cmpd="sng">
                  <a:noFill/>
                  <a:prstDash/>
                </a:ln>
                <a:solidFill>
                  <a:srgbClr val="2A2C2F"/>
                </a:solidFill>
                <a:latin typeface="맑은 고딕" charset="0"/>
                <a:ea typeface="맑은 고딕" charset="0"/>
              </a:endParaRPr>
            </a:p>
            <a:p>
              <a:pPr marL="180975" indent="-180975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A2C2F"/>
                </a:buClr>
                <a:buFont typeface="Wingdings"/>
                <a:buChar char=""/>
              </a:pPr>
              <a:r>
                <a:rPr lang="en-US" altLang="ko-KR" sz="2600" cap="none" dirty="0" smtClean="0" b="1">
                  <a:ln w="9525" cap="flat" cmpd="sng">
                    <a:noFill/>
                    <a:prstDash/>
                  </a:ln>
                  <a:solidFill>
                    <a:srgbClr val="2A2C2F"/>
                  </a:solidFill>
                  <a:latin typeface="맑은 고딕" charset="0"/>
                  <a:ea typeface="맑은 고딕" charset="0"/>
                </a:rPr>
                <a:t> 개발 툴</a:t>
              </a:r>
              <a:endParaRPr lang="ko-KR" altLang="en-US" sz="2600" cap="none" dirty="0" smtClean="0" b="1">
                <a:ln w="9525" cap="flat" cmpd="sng">
                  <a:noFill/>
                  <a:prstDash/>
                </a:ln>
                <a:solidFill>
                  <a:srgbClr val="2A2C2F"/>
                </a:solidFill>
                <a:latin typeface="맑은 고딕" charset="0"/>
                <a:ea typeface="맑은 고딕" charset="0"/>
              </a:endParaRPr>
            </a:p>
            <a:p>
              <a:pPr marL="180975" indent="-180975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A2C2F"/>
                </a:buClr>
                <a:buFont typeface="Wingdings"/>
                <a:buChar char=""/>
              </a:pPr>
              <a:endParaRPr lang="ko-KR" altLang="en-US" sz="2600" cap="none" dirty="0" smtClean="0" b="1">
                <a:ln w="9525" cap="flat" cmpd="sng">
                  <a:noFill/>
                  <a:prstDash/>
                </a:ln>
                <a:solidFill>
                  <a:srgbClr val="2A2C2F"/>
                </a:solidFill>
                <a:latin typeface="맑은 고딕" charset="0"/>
                <a:ea typeface="맑은 고딕" charset="0"/>
              </a:endParaRPr>
            </a:p>
            <a:p>
              <a:pPr marL="180975" indent="-180975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A2C2F"/>
                </a:buClr>
                <a:buFont typeface="Wingdings"/>
                <a:buChar char=""/>
              </a:pPr>
              <a:endParaRPr lang="ko-KR" altLang="en-US" sz="2600" cap="none" dirty="0" smtClean="0" b="1">
                <a:ln w="9525" cap="flat" cmpd="sng">
                  <a:noFill/>
                  <a:prstDash/>
                </a:ln>
                <a:solidFill>
                  <a:srgbClr val="2A2C2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7" name="도형 146"/>
            <p:cNvSpPr>
              <a:spLocks/>
            </p:cNvSpPr>
            <p:nvPr/>
          </p:nvSpPr>
          <p:spPr>
            <a:xfrm rot="0">
              <a:off x="7328535" y="11715115"/>
              <a:ext cx="1916430" cy="1239520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180975" indent="-180975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A2C2F"/>
                </a:buClr>
                <a:buFont typeface="Wingdings"/>
                <a:buChar char=""/>
              </a:pPr>
              <a:r>
                <a:rPr lang="en-US" altLang="ko-KR" sz="2600" cap="none" dirty="0" smtClean="0" b="1">
                  <a:ln w="9525" cap="flat" cmpd="sng">
                    <a:noFill/>
                    <a:prstDash/>
                  </a:ln>
                  <a:solidFill>
                    <a:srgbClr val="2A2C2F"/>
                  </a:solidFill>
                  <a:latin typeface="맑은 고딕" charset="0"/>
                  <a:ea typeface="맑은 고딕" charset="0"/>
                </a:rPr>
                <a:t> 협업</a:t>
              </a:r>
              <a:endParaRPr lang="ko-KR" altLang="en-US" sz="2600" cap="none" dirty="0" smtClean="0" b="1">
                <a:ln w="9525" cap="flat" cmpd="sng">
                  <a:noFill/>
                  <a:prstDash/>
                </a:ln>
                <a:solidFill>
                  <a:srgbClr val="2A2C2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8" name="도형 147"/>
            <p:cNvSpPr>
              <a:spLocks/>
            </p:cNvSpPr>
            <p:nvPr/>
          </p:nvSpPr>
          <p:spPr>
            <a:xfrm rot="0">
              <a:off x="10217150" y="11705590"/>
              <a:ext cx="1916430" cy="1293495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180975" indent="-180975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A2C2F"/>
                </a:buClr>
                <a:buFont typeface="Wingdings"/>
                <a:buChar char=""/>
              </a:pPr>
              <a:r>
                <a:rPr lang="en-US" altLang="ko-KR" sz="2600" cap="none" dirty="0" smtClean="0" b="1">
                  <a:ln w="9525" cap="flat" cmpd="sng">
                    <a:noFill/>
                    <a:prstDash/>
                  </a:ln>
                  <a:solidFill>
                    <a:srgbClr val="2A2C2F"/>
                  </a:solidFill>
                  <a:latin typeface="맑은 고딕" charset="0"/>
                  <a:ea typeface="맑은 고딕" charset="0"/>
                </a:rPr>
                <a:t> SAS</a:t>
              </a:r>
              <a:endParaRPr lang="ko-KR" altLang="en-US" sz="2600" cap="none" dirty="0" smtClean="0" b="1">
                <a:ln w="9525" cap="flat" cmpd="sng">
                  <a:noFill/>
                  <a:prstDash/>
                </a:ln>
                <a:solidFill>
                  <a:srgbClr val="2A2C2F"/>
                </a:solidFill>
                <a:latin typeface="맑은 고딕" charset="0"/>
                <a:ea typeface="맑은 고딕" charset="0"/>
              </a:endParaRPr>
            </a:p>
            <a:p>
              <a:pPr marL="180975" indent="-180975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A2C2F"/>
                </a:buClr>
                <a:buSzPct val="120000"/>
                <a:buFont typeface="Wingdings"/>
                <a:buChar char=""/>
              </a:pPr>
              <a:r>
                <a:rPr lang="en-US" altLang="ko-KR" sz="2600" cap="none" dirty="0" smtClean="0" b="1">
                  <a:ln w="9525" cap="flat" cmpd="sng">
                    <a:noFill/>
                    <a:prstDash/>
                  </a:ln>
                  <a:solidFill>
                    <a:srgbClr val="2A2C2F"/>
                  </a:solidFill>
                  <a:latin typeface="맑은 고딕" charset="0"/>
                  <a:ea typeface="맑은 고딕" charset="0"/>
                </a:rPr>
                <a:t> SPSS</a:t>
              </a:r>
              <a:endParaRPr lang="ko-KR" altLang="en-US" sz="2600" cap="none" dirty="0" smtClean="0" b="1">
                <a:ln w="9525" cap="flat" cmpd="sng">
                  <a:noFill/>
                  <a:prstDash/>
                </a:ln>
                <a:solidFill>
                  <a:srgbClr val="2A2C2F"/>
                </a:solidFill>
                <a:latin typeface="맑은 고딕" charset="0"/>
                <a:ea typeface="맑은 고딕" charset="0"/>
              </a:endParaRPr>
            </a:p>
            <a:p>
              <a:pPr marL="180975" indent="-180975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A2C2F"/>
                </a:buClr>
                <a:buSzPct val="120000"/>
                <a:buFont typeface="Wingdings"/>
                <a:buChar char=""/>
              </a:pPr>
              <a:r>
                <a:rPr lang="en-US" altLang="ko-KR" sz="2600" cap="none" dirty="0" smtClean="0" b="1">
                  <a:ln w="9525" cap="flat" cmpd="sng">
                    <a:noFill/>
                    <a:prstDash/>
                  </a:ln>
                  <a:solidFill>
                    <a:srgbClr val="2A2C2F"/>
                  </a:solidFill>
                  <a:latin typeface="맑은 고딕" charset="0"/>
                  <a:ea typeface="맑은 고딕" charset="0"/>
                </a:rPr>
                <a:t> R</a:t>
              </a:r>
              <a:endParaRPr lang="ko-KR" altLang="en-US" sz="2600" cap="none" dirty="0" smtClean="0" b="1">
                <a:ln w="9525" cap="flat" cmpd="sng">
                  <a:noFill/>
                  <a:prstDash/>
                </a:ln>
                <a:solidFill>
                  <a:srgbClr val="2A2C2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9" name="도형 148"/>
            <p:cNvSpPr>
              <a:spLocks/>
            </p:cNvSpPr>
            <p:nvPr/>
          </p:nvSpPr>
          <p:spPr>
            <a:xfrm rot="0">
              <a:off x="13331825" y="11705590"/>
              <a:ext cx="1917700" cy="1293495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180975" indent="-180975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A2C2F"/>
                </a:buClr>
                <a:buFont typeface="Wingdings"/>
                <a:buChar char=""/>
              </a:pPr>
              <a:r>
                <a:rPr lang="en-US" altLang="ko-KR" sz="2600" cap="none" dirty="0" smtClean="0" b="1">
                  <a:ln w="9525" cap="flat" cmpd="sng">
                    <a:noFill/>
                    <a:prstDash/>
                  </a:ln>
                  <a:solidFill>
                    <a:srgbClr val="2A2C2F"/>
                  </a:solidFill>
                  <a:latin typeface="맑은 고딕" charset="0"/>
                  <a:ea typeface="맑은 고딕" charset="0"/>
                </a:rPr>
                <a:t> 페이퍼</a:t>
              </a:r>
              <a:endParaRPr lang="ko-KR" altLang="en-US" sz="2600" cap="none" dirty="0" smtClean="0" b="1">
                <a:ln w="9525" cap="flat" cmpd="sng">
                  <a:noFill/>
                  <a:prstDash/>
                </a:ln>
                <a:solidFill>
                  <a:srgbClr val="2A2C2F"/>
                </a:solidFill>
                <a:latin typeface="맑은 고딕" charset="0"/>
                <a:ea typeface="맑은 고딕" charset="0"/>
              </a:endParaRPr>
            </a:p>
            <a:p>
              <a:pPr marL="180975" indent="-180975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A2C2F"/>
                </a:buClr>
                <a:buSzPct val="120000"/>
                <a:buFont typeface="Wingdings"/>
                <a:buChar char=""/>
              </a:pPr>
              <a:r>
                <a:rPr lang="en-US" altLang="ko-KR" sz="2600" cap="none" dirty="0" smtClean="0" b="1">
                  <a:ln w="9525" cap="flat" cmpd="sng">
                    <a:noFill/>
                    <a:prstDash/>
                  </a:ln>
                  <a:solidFill>
                    <a:srgbClr val="2A2C2F"/>
                  </a:solidFill>
                  <a:latin typeface="맑은 고딕" charset="0"/>
                  <a:ea typeface="맑은 고딕" charset="0"/>
                </a:rPr>
                <a:t> 메일</a:t>
              </a:r>
              <a:endParaRPr lang="ko-KR" altLang="en-US" sz="2600" cap="none" dirty="0" smtClean="0" b="1">
                <a:ln w="9525" cap="flat" cmpd="sng">
                  <a:noFill/>
                  <a:prstDash/>
                </a:ln>
                <a:solidFill>
                  <a:srgbClr val="2A2C2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0" name="텍스트 상자 149"/>
            <p:cNvSpPr txBox="1">
              <a:spLocks/>
            </p:cNvSpPr>
            <p:nvPr/>
          </p:nvSpPr>
          <p:spPr>
            <a:xfrm rot="0">
              <a:off x="2706370" y="10512425"/>
              <a:ext cx="1459865" cy="49403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600" cap="none" dirty="0" smtClean="0" b="1">
                  <a:ln w="9525" cap="flat" cmpd="sng">
                    <a:noFill/>
                    <a:prstDash/>
                  </a:ln>
                  <a:solidFill>
                    <a:schemeClr val="bg2">
                      <a:lumMod val="50000"/>
                      <a:lumOff val="0"/>
                    </a:schemeClr>
                  </a:solidFill>
                  <a:latin typeface="맑은 고딕" charset="0"/>
                  <a:ea typeface="맑은 고딕" charset="0"/>
                </a:rPr>
                <a:t>대상</a:t>
              </a:r>
              <a:endParaRPr lang="ko-KR" altLang="en-US" sz="2600" cap="none" dirty="0" smtClean="0" b="1">
                <a:ln w="9525" cap="flat" cmpd="sng">
                  <a:noFill/>
                  <a:prstDash/>
                </a:ln>
                <a:solidFill>
                  <a:schemeClr val="bg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1" name="텍스트 상자 150"/>
            <p:cNvSpPr txBox="1">
              <a:spLocks/>
            </p:cNvSpPr>
            <p:nvPr/>
          </p:nvSpPr>
          <p:spPr>
            <a:xfrm rot="0">
              <a:off x="2691765" y="11859260"/>
              <a:ext cx="1459865" cy="49403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600" cap="none" dirty="0" smtClean="0" b="1">
                  <a:ln w="9525" cap="flat" cmpd="sng">
                    <a:noFill/>
                    <a:prstDash/>
                  </a:ln>
                  <a:solidFill>
                    <a:schemeClr val="bg2">
                      <a:lumMod val="50000"/>
                      <a:lumOff val="0"/>
                    </a:schemeClr>
                  </a:solidFill>
                  <a:latin typeface="맑은 고딕" charset="0"/>
                  <a:ea typeface="맑은 고딕" charset="0"/>
                </a:rPr>
                <a:t>도구</a:t>
              </a:r>
              <a:endParaRPr lang="ko-KR" altLang="en-US" sz="2600" cap="none" dirty="0" smtClean="0" b="1">
                <a:ln w="9525" cap="flat" cmpd="sng">
                  <a:noFill/>
                  <a:prstDash/>
                </a:ln>
                <a:solidFill>
                  <a:schemeClr val="bg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52" name="도형 151"/>
            <p:cNvCxnSpPr/>
            <p:nvPr/>
          </p:nvCxnSpPr>
          <p:spPr>
            <a:xfrm rot="0">
              <a:off x="2476500" y="11410950"/>
              <a:ext cx="13284200" cy="8255"/>
            </a:xfrm>
            <a:prstGeom prst="line"/>
            <a:ln w="34290" cap="flat" cmpd="sng">
              <a:solidFill>
                <a:schemeClr val="tx1">
                  <a:lumMod val="60000"/>
                  <a:lumOff val="40000"/>
                  <a:alpha val="10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도형 152"/>
            <p:cNvCxnSpPr/>
            <p:nvPr/>
          </p:nvCxnSpPr>
          <p:spPr>
            <a:xfrm rot="0">
              <a:off x="3759200" y="10357485"/>
              <a:ext cx="1905" cy="2478405"/>
            </a:xfrm>
            <a:prstGeom prst="line"/>
            <a:ln w="34290" cap="flat" cmpd="sng">
              <a:solidFill>
                <a:schemeClr val="tx1">
                  <a:lumMod val="60000"/>
                  <a:lumOff val="40000"/>
                  <a:alpha val="10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텍스트 개체 틀 132"/>
            <p:cNvSpPr txBox="1">
              <a:spLocks/>
            </p:cNvSpPr>
            <p:nvPr/>
          </p:nvSpPr>
          <p:spPr>
            <a:xfrm rot="0">
              <a:off x="5488940" y="5685155"/>
              <a:ext cx="8231505" cy="1144905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4000" cap="none" dirty="0" smtClean="0" b="1">
                  <a:ln w="9525" cap="flat" cmpd="sng">
                    <a:noFill/>
                    <a:prstDash/>
                  </a:ln>
                  <a:solidFill>
                    <a:schemeClr val="bg2">
                      <a:lumMod val="50000"/>
                      <a:lumOff val="0"/>
                    </a:schemeClr>
                  </a:solidFill>
                  <a:latin typeface="맑은 고딕" charset="0"/>
                  <a:ea typeface="맑은 고딕" charset="0"/>
                </a:rPr>
                <a:t>Process Flow</a:t>
              </a:r>
              <a:endParaRPr lang="ko-KR" altLang="en-US" sz="4000" cap="none" dirty="0" smtClean="0" b="1">
                <a:ln w="9525" cap="flat" cmpd="sng">
                  <a:noFill/>
                  <a:prstDash/>
                </a:ln>
                <a:solidFill>
                  <a:schemeClr val="bg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8" name="Shape 82"/>
          <p:cNvSpPr/>
          <p:nvPr/>
        </p:nvSpPr>
        <p:spPr>
          <a:xfrm flipH="1">
            <a:off x="1045210" y="-356870"/>
            <a:ext cx="635" cy="5328920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vert="horz" wrap="square" lIns="38100" tIns="38100" rIns="38100" bIns="38100" numCol="1" anchor="ctr">
            <a:noAutofit/>
          </a:bodyPr>
          <a:lstStyle/>
          <a:p>
            <a:pPr marL="0" indent="0" algn="ctr" defTabSz="8255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b="0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36" name="Shape 77"/>
          <p:cNvCxnSpPr/>
          <p:nvPr/>
        </p:nvCxnSpPr>
        <p:spPr>
          <a:xfrm rot="0">
            <a:off x="2324100" y="4782185"/>
            <a:ext cx="490220" cy="635"/>
          </a:xfrm>
          <a:prstGeom prst="line"/>
          <a:ln w="50800" cap="flat" cmpd="sng">
            <a:solidFill>
              <a:srgbClr val="F56C2E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836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도형 80"/>
          <p:cNvCxnSpPr>
            <a:stCxn id="80" idx="2"/>
          </p:cNvCxnSpPr>
          <p:nvPr/>
        </p:nvCxnSpPr>
        <p:spPr>
          <a:xfrm rot="0" flipH="1">
            <a:off x="3962400" y="7340600"/>
            <a:ext cx="4445" cy="323278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4486910" y="6548120"/>
            <a:ext cx="4213225" cy="792480"/>
            <a:chOff x="4486910" y="6548120"/>
            <a:chExt cx="4213225" cy="792480"/>
          </a:xfrm>
        </p:grpSpPr>
        <p:sp>
          <p:nvSpPr>
            <p:cNvPr id="25" name="텍스트 상자 24"/>
            <p:cNvSpPr txBox="1">
              <a:spLocks/>
            </p:cNvSpPr>
            <p:nvPr/>
          </p:nvSpPr>
          <p:spPr>
            <a:xfrm rot="0">
              <a:off x="4486910" y="6548120"/>
              <a:ext cx="4213860" cy="431165"/>
            </a:xfrm>
            <a:prstGeom prst="rect"/>
            <a:noFill/>
          </p:spPr>
          <p:txBody>
            <a:bodyPr wrap="square" lIns="91440" tIns="0" rIns="91440" bIns="0" numCol="1" vert="horz" anchor="t">
              <a:sp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800" cap="none" dirty="0" smtClean="0" b="1">
                  <a:ln w="9525" cap="flat" cmpd="sng">
                    <a:noFill/>
                    <a:prstDash/>
                  </a:ln>
                  <a:solidFill>
                    <a:srgbClr val="31302B"/>
                  </a:solidFill>
                  <a:latin typeface="맑은 고딕" charset="0"/>
                  <a:ea typeface="맑은 고딕" charset="0"/>
                </a:rPr>
                <a:t>누구나 쉽게 접근</a:t>
              </a:r>
              <a:endParaRPr lang="ko-KR" altLang="en-US" sz="2800" cap="none" dirty="0" smtClean="0" b="1">
                <a:ln w="9525" cap="flat" cmpd="sng">
                  <a:noFill/>
                  <a:prstDash/>
                </a:ln>
                <a:solidFill>
                  <a:srgbClr val="31302B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텍스트 상자 25"/>
            <p:cNvSpPr txBox="1">
              <a:spLocks/>
            </p:cNvSpPr>
            <p:nvPr/>
          </p:nvSpPr>
          <p:spPr>
            <a:xfrm rot="0">
              <a:off x="4486910" y="7032625"/>
              <a:ext cx="4213860" cy="308610"/>
            </a:xfrm>
            <a:prstGeom prst="rect"/>
            <a:noFill/>
          </p:spPr>
          <p:txBody>
            <a:bodyPr wrap="square" lIns="91440" tIns="0" rIns="91440" bIns="0" numCol="1" vert="horz" anchor="t">
              <a:sp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1">
                  <a:ln w="9525" cap="flat" cmpd="sng">
                    <a:noFill/>
                    <a:prstDash/>
                  </a:ln>
                  <a:solidFill>
                    <a:srgbClr val="9B9B92"/>
                  </a:solidFill>
                  <a:latin typeface="맑은 고딕" charset="0"/>
                  <a:ea typeface="맑은 고딕" charset="0"/>
                </a:rPr>
                <a:t>온라인-웹에서 접근</a:t>
              </a:r>
              <a:endParaRPr lang="ko-KR" altLang="en-US" sz="2000" cap="none" dirty="0" smtClean="0" b="1">
                <a:ln w="9525" cap="flat" cmpd="sng">
                  <a:noFill/>
                  <a:prstDash/>
                </a:ln>
                <a:solidFill>
                  <a:srgbClr val="9B9B92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7" name="도형 26"/>
          <p:cNvSpPr>
            <a:spLocks/>
          </p:cNvSpPr>
          <p:nvPr/>
        </p:nvSpPr>
        <p:spPr>
          <a:xfrm rot="0">
            <a:off x="3550920" y="6548120"/>
            <a:ext cx="793115" cy="793115"/>
          </a:xfrm>
          <a:prstGeom prst="rect"/>
          <a:solidFill>
            <a:schemeClr val="tx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01</a:t>
            </a:r>
            <a:endParaRPr lang="ko-KR" altLang="en-US" sz="4000" cap="none" dirty="0" smtClean="0" b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486910" y="8364220"/>
            <a:ext cx="4213225" cy="861695"/>
            <a:chOff x="4486910" y="8364220"/>
            <a:chExt cx="4213225" cy="861695"/>
          </a:xfrm>
        </p:grpSpPr>
        <p:sp>
          <p:nvSpPr>
            <p:cNvPr id="32" name="텍스트 상자 31"/>
            <p:cNvSpPr txBox="1">
              <a:spLocks/>
            </p:cNvSpPr>
            <p:nvPr/>
          </p:nvSpPr>
          <p:spPr>
            <a:xfrm rot="0">
              <a:off x="4486910" y="8364220"/>
              <a:ext cx="4213860" cy="431800"/>
            </a:xfrm>
            <a:prstGeom prst="rect"/>
            <a:noFill/>
          </p:spPr>
          <p:txBody>
            <a:bodyPr wrap="square" lIns="91440" tIns="0" rIns="91440" bIns="0" numCol="1" vert="horz" anchor="t">
              <a:sp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800" cap="none" dirty="0" smtClean="0" b="1">
                  <a:ln w="9525" cap="flat" cmpd="sng">
                    <a:noFill/>
                    <a:prstDash/>
                  </a:ln>
                  <a:solidFill>
                    <a:srgbClr val="0D96C5"/>
                  </a:solidFill>
                  <a:latin typeface="맑은 고딕" charset="0"/>
                  <a:ea typeface="맑은 고딕" charset="0"/>
                </a:rPr>
                <a:t>합리적인 도입 비용</a:t>
              </a:r>
              <a:endParaRPr lang="ko-KR" altLang="en-US" sz="2800" cap="none" dirty="0" smtClean="0" b="1">
                <a:ln w="9525" cap="flat" cmpd="sng">
                  <a:noFill/>
                  <a:prstDash/>
                </a:ln>
                <a:solidFill>
                  <a:srgbClr val="0D96C5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텍스트 상자 32"/>
            <p:cNvSpPr txBox="1">
              <a:spLocks/>
            </p:cNvSpPr>
            <p:nvPr/>
          </p:nvSpPr>
          <p:spPr>
            <a:xfrm rot="0">
              <a:off x="4486910" y="8848725"/>
              <a:ext cx="4213860" cy="308610"/>
            </a:xfrm>
            <a:prstGeom prst="rect"/>
            <a:noFill/>
          </p:spPr>
          <p:txBody>
            <a:bodyPr wrap="square" lIns="91440" tIns="0" rIns="91440" bIns="0" numCol="1" vert="horz" anchor="t">
              <a:sp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1">
                  <a:ln w="9525" cap="flat" cmpd="sng">
                    <a:noFill/>
                    <a:prstDash/>
                  </a:ln>
                  <a:solidFill>
                    <a:srgbClr val="56CCF4"/>
                  </a:solidFill>
                  <a:latin typeface="맑은 고딕" charset="0"/>
                  <a:ea typeface="맑은 고딕" charset="0"/>
                </a:rPr>
                <a:t>오픈 소스 사용</a:t>
              </a:r>
              <a:endParaRPr lang="ko-KR" altLang="en-US" sz="2000" cap="none" dirty="0" smtClean="0" b="1">
                <a:ln w="9525" cap="flat" cmpd="sng">
                  <a:noFill/>
                  <a:prstDash/>
                </a:ln>
                <a:solidFill>
                  <a:srgbClr val="56CCF4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4" name="도형 33"/>
          <p:cNvSpPr>
            <a:spLocks/>
          </p:cNvSpPr>
          <p:nvPr/>
        </p:nvSpPr>
        <p:spPr>
          <a:xfrm rot="0">
            <a:off x="3550920" y="8345170"/>
            <a:ext cx="793115" cy="793115"/>
          </a:xfrm>
          <a:prstGeom prst="rect"/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02</a:t>
            </a:r>
            <a:endParaRPr lang="ko-KR" altLang="en-US" sz="4000" cap="none" dirty="0" smtClean="0" b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486910" y="10219055"/>
            <a:ext cx="4213225" cy="792480"/>
            <a:chOff x="4486910" y="10219055"/>
            <a:chExt cx="4213225" cy="792480"/>
          </a:xfrm>
        </p:grpSpPr>
        <p:sp>
          <p:nvSpPr>
            <p:cNvPr id="37" name="텍스트 상자 36"/>
            <p:cNvSpPr txBox="1">
              <a:spLocks/>
            </p:cNvSpPr>
            <p:nvPr/>
          </p:nvSpPr>
          <p:spPr>
            <a:xfrm rot="0">
              <a:off x="4486910" y="10219055"/>
              <a:ext cx="4213860" cy="431800"/>
            </a:xfrm>
            <a:prstGeom prst="rect"/>
            <a:noFill/>
          </p:spPr>
          <p:txBody>
            <a:bodyPr wrap="square" lIns="91440" tIns="0" rIns="91440" bIns="0" numCol="1" vert="horz" anchor="t">
              <a:sp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800" cap="none" dirty="0" smtClean="0" b="1">
                  <a:ln w="9525" cap="flat" cmpd="sng">
                    <a:noFill/>
                    <a:prstDash/>
                  </a:ln>
                  <a:solidFill>
                    <a:srgbClr val="00882B"/>
                  </a:solidFill>
                  <a:latin typeface="맑은 고딕" charset="0"/>
                  <a:ea typeface="맑은 고딕" charset="0"/>
                </a:rPr>
                <a:t>대용량 자료 분석</a:t>
              </a:r>
              <a:endParaRPr lang="ko-KR" altLang="en-US" sz="2800" cap="none" dirty="0" smtClean="0" b="1">
                <a:ln w="9525" cap="flat" cmpd="sng">
                  <a:noFill/>
                  <a:prstDash/>
                </a:ln>
                <a:solidFill>
                  <a:srgbClr val="00882B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텍스트 상자 37"/>
            <p:cNvSpPr txBox="1">
              <a:spLocks/>
            </p:cNvSpPr>
            <p:nvPr/>
          </p:nvSpPr>
          <p:spPr>
            <a:xfrm rot="0">
              <a:off x="4486910" y="10702925"/>
              <a:ext cx="4213860" cy="308610"/>
            </a:xfrm>
            <a:prstGeom prst="rect"/>
            <a:noFill/>
          </p:spPr>
          <p:txBody>
            <a:bodyPr wrap="square" lIns="91440" tIns="0" rIns="91440" bIns="0" numCol="1" vert="horz" anchor="t">
              <a:sp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1">
                  <a:ln w="9525" cap="flat" cmpd="sng">
                    <a:noFill/>
                    <a:prstDash/>
                  </a:ln>
                  <a:solidFill>
                    <a:srgbClr val="00882B"/>
                  </a:solidFill>
                  <a:latin typeface="맑은 고딕" charset="0"/>
                  <a:ea typeface="맑은 고딕" charset="0"/>
                </a:rPr>
                <a:t>분산 저장, 분산 처리</a:t>
              </a:r>
              <a:endParaRPr lang="ko-KR" altLang="en-US" sz="2000" cap="none" dirty="0" smtClean="0" b="1">
                <a:ln w="9525" cap="flat" cmpd="sng">
                  <a:noFill/>
                  <a:prstDash/>
                </a:ln>
                <a:solidFill>
                  <a:srgbClr val="00882B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9" name="도형 38"/>
          <p:cNvSpPr>
            <a:spLocks/>
          </p:cNvSpPr>
          <p:nvPr/>
        </p:nvSpPr>
        <p:spPr>
          <a:xfrm rot="0">
            <a:off x="3550920" y="10219055"/>
            <a:ext cx="793115" cy="793115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03</a:t>
            </a:r>
            <a:endParaRPr lang="ko-KR" altLang="en-US" sz="4000" cap="none" dirty="0" smtClean="0" b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3" name="슬라이드 번호 개체 틀 72"/>
          <p:cNvSpPr txBox="1">
            <a:spLocks noGrp="1"/>
          </p:cNvSpPr>
          <p:nvPr>
            <p:ph type="sldNum" idx="3"/>
          </p:nvPr>
        </p:nvSpPr>
        <p:spPr>
          <a:xfrm>
            <a:off x="23036530" y="762635"/>
            <a:ext cx="608330" cy="384175"/>
          </a:xfrm>
          <a:prstGeom prst="rect">
            <a:avLst/>
          </a:prstGeom>
          <a:ln w="3175" cap="flat" cmpd="sng">
            <a:prstDash/>
            <a:miter lim="800000"/>
          </a:ln>
        </p:spPr>
        <p:txBody>
          <a:bodyPr vert="horz" wrap="square" lIns="38100" tIns="38100" rIns="38100" bIns="38100" anchor="t">
            <a:spAutoFit/>
          </a:bodyPr>
          <a:lstStyle/>
          <a:p>
            <a:pPr marL="0" indent="0" algn="l" defTabSz="8255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2000" b="0" cap="none" dirty="0" smtClean="0">
                <a:ln w="9525" cap="flat" cmpd="sng">
                  <a:noFill/>
                  <a:prstDash/>
                </a:ln>
                <a:solidFill>
                  <a:srgbClr val="393941"/>
                </a:solidFill>
                <a:latin typeface="맑은 고딕" charset="0"/>
                <a:ea typeface="맑은 고딕" charset="0"/>
              </a:rPr>
              <a:t>4</a:t>
            </a:fld>
            <a:endParaRPr lang="ko-KR" altLang="en-US" sz="2000" b="0" cap="none" dirty="0" smtClean="0">
              <a:ln w="9525" cap="flat" cmpd="sng">
                <a:noFill/>
                <a:prstDash/>
              </a:ln>
              <a:solidFill>
                <a:srgbClr val="39394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Shape 73"/>
          <p:cNvSpPr>
            <a:spLocks/>
          </p:cNvSpPr>
          <p:nvPr/>
        </p:nvSpPr>
        <p:spPr>
          <a:xfrm>
            <a:off x="2120265" y="2205355"/>
            <a:ext cx="3879850" cy="353695"/>
          </a:xfrm>
          <a:prstGeom prst="rect">
            <a:avLst/>
          </a:prstGeom>
          <a:ln w="3175" cap="flat" cmpd="sng">
            <a:prstDash/>
            <a:miter lim="800000"/>
          </a:ln>
        </p:spPr>
        <p:txBody>
          <a:bodyPr vert="horz" wrap="square" lIns="38100" tIns="38100" rIns="38100" bIns="38100" anchor="ctr">
            <a:spAutoFit/>
          </a:bodyPr>
          <a:lstStyle/>
          <a:p>
            <a:pPr marL="0" indent="0" algn="l" defTabSz="8255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all" spc="360" dirty="0" smtClean="0">
                <a:ln w="9525" cap="flat" cmpd="sng">
                  <a:noFill/>
                  <a:prstDash/>
                </a:ln>
                <a:solidFill>
                  <a:srgbClr val="151618"/>
                </a:solidFill>
                <a:latin typeface="맑은 고딕" charset="0"/>
                <a:ea typeface="맑은 고딕" charset="0"/>
              </a:rPr>
              <a:t>Business logic</a:t>
            </a:r>
            <a:endParaRPr lang="ko-KR" altLang="en-US" sz="1800" b="0" cap="all" dirty="0" smtClean="0">
              <a:ln w="9525" cap="flat" cmpd="sng">
                <a:noFill/>
                <a:prstDash/>
              </a:ln>
              <a:solidFill>
                <a:srgbClr val="15161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5" name="Shape 74"/>
          <p:cNvSpPr>
            <a:spLocks/>
          </p:cNvSpPr>
          <p:nvPr/>
        </p:nvSpPr>
        <p:spPr>
          <a:xfrm rot="0">
            <a:off x="2108835" y="2792095"/>
            <a:ext cx="9101455" cy="1185545"/>
          </a:xfrm>
          <a:prstGeom prst="rect"/>
          <a:ln w="3175" cap="flat" cmpd="sng">
            <a:prstDash/>
            <a:miter lim="800000"/>
          </a:ln>
        </p:spPr>
        <p:txBody>
          <a:bodyPr wrap="square" lIns="38100" tIns="38100" rIns="38100" bIns="38100" numCol="1" vert="horz" anchor="t">
            <a:normAutofit fontScale="100000" lnSpcReduction="0"/>
          </a:bodyPr>
          <a:lstStyle/>
          <a:p>
            <a:pPr marL="0" indent="0" algn="l" fontAlgn="auto" defTabSz="825500" eaLnBrk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0" cap="none" dirty="0" smtClean="0" b="1">
                <a:ln w="9525" cap="flat" cmpd="sng">
                  <a:noFill/>
                  <a:prstDash/>
                </a:ln>
                <a:solidFill>
                  <a:srgbClr val="151618"/>
                </a:solidFill>
                <a:latin typeface="맑은 고딕" charset="0"/>
                <a:ea typeface="맑은 고딕" charset="0"/>
              </a:rPr>
              <a:t>개선 방향</a:t>
            </a:r>
            <a:endParaRPr lang="ko-KR" altLang="en-US" sz="7000" cap="none" dirty="0" smtClean="0" b="1">
              <a:ln w="9525" cap="flat" cmpd="sng">
                <a:noFill/>
                <a:prstDash/>
              </a:ln>
              <a:solidFill>
                <a:srgbClr val="15161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6" name="Shape 75"/>
          <p:cNvSpPr>
            <a:spLocks/>
          </p:cNvSpPr>
          <p:nvPr/>
        </p:nvSpPr>
        <p:spPr>
          <a:xfrm>
            <a:off x="1202055" y="1584960"/>
            <a:ext cx="3879850" cy="353695"/>
          </a:xfrm>
          <a:prstGeom prst="rect">
            <a:avLst/>
          </a:prstGeom>
          <a:ln w="3175" cap="flat" cmpd="sng">
            <a:prstDash/>
            <a:miter lim="800000"/>
          </a:ln>
        </p:spPr>
        <p:txBody>
          <a:bodyPr vert="horz" wrap="square" lIns="38100" tIns="38100" rIns="38100" bIns="38100" anchor="ctr">
            <a:spAutoFit/>
          </a:bodyPr>
          <a:lstStyle/>
          <a:p>
            <a:pPr marL="0" indent="0" algn="l" defTabSz="8255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all" spc="360" dirty="0" smtClean="0">
                <a:ln w="9525" cap="flat" cmpd="sng">
                  <a:noFill/>
                  <a:prstDash/>
                </a:ln>
                <a:solidFill>
                  <a:srgbClr val="34383B"/>
                </a:solidFill>
                <a:latin typeface="맑은 고딕" charset="0"/>
                <a:ea typeface="맑은 고딕" charset="0"/>
              </a:rPr>
              <a:t>1. 비즈니스 로직</a:t>
            </a:r>
            <a:endParaRPr lang="ko-KR" altLang="en-US" sz="1800" b="0" cap="all" dirty="0" smtClean="0">
              <a:ln w="9525" cap="flat" cmpd="sng">
                <a:noFill/>
                <a:prstDash/>
              </a:ln>
              <a:solidFill>
                <a:srgbClr val="34383B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7" name="Shape 76"/>
          <p:cNvCxnSpPr/>
          <p:nvPr/>
        </p:nvCxnSpPr>
        <p:spPr>
          <a:xfrm flipH="1">
            <a:off x="1045210" y="-356870"/>
            <a:ext cx="635" cy="5328920"/>
          </a:xfrm>
          <a:prstGeom prst="line">
            <a:avLst/>
          </a:prstGeom>
          <a:ln w="50800" cap="flat" cmpd="sng">
            <a:solidFill>
              <a:srgbClr val="F56C2E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77"/>
          <p:cNvCxnSpPr/>
          <p:nvPr/>
        </p:nvCxnSpPr>
        <p:spPr>
          <a:xfrm rot="0">
            <a:off x="2324100" y="4782185"/>
            <a:ext cx="490220" cy="635"/>
          </a:xfrm>
          <a:prstGeom prst="line"/>
          <a:ln w="50800" cap="flat" cmpd="sng">
            <a:solidFill>
              <a:srgbClr val="F56C2E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텍스트 상자 78"/>
          <p:cNvSpPr txBox="1">
            <a:spLocks/>
          </p:cNvSpPr>
          <p:nvPr/>
        </p:nvSpPr>
        <p:spPr>
          <a:xfrm rot="0">
            <a:off x="2476500" y="4309110"/>
            <a:ext cx="14669770" cy="86423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>
                <a:ln w="9525" cap="flat" cmpd="sng">
                  <a:noFill/>
                  <a:prstDash/>
                </a:ln>
                <a:solidFill>
                  <a:srgbClr val="2A2C2F"/>
                </a:solidFill>
                <a:latin typeface="맑은 고딕" charset="0"/>
                <a:ea typeface="맑은 고딕" charset="0"/>
              </a:rPr>
              <a:t>    </a:t>
            </a:r>
            <a:r>
              <a:rPr lang="en-US" altLang="ko-KR" sz="4400" cap="none" dirty="0" smtClean="0" b="1">
                <a:ln w="9525" cap="flat" cmpd="sng">
                  <a:noFill/>
                  <a:prstDash/>
                </a:ln>
                <a:solidFill>
                  <a:srgbClr val="EE672F"/>
                </a:solidFill>
                <a:latin typeface="맑은 고딕" charset="0"/>
                <a:ea typeface="맑은 고딕" charset="0"/>
              </a:rPr>
              <a:t>Silo </a:t>
            </a:r>
            <a:r>
              <a:rPr lang="en-US" altLang="ko-KR" sz="4400" cap="none" dirty="0" smtClean="0" b="0">
                <a:ln w="9525" cap="flat" cmpd="sng">
                  <a:noFill/>
                  <a:prstDash/>
                </a:ln>
                <a:solidFill>
                  <a:srgbClr val="2A2C2F"/>
                </a:solidFill>
                <a:latin typeface="맑은 고딕" charset="0"/>
                <a:ea typeface="맑은 고딕" charset="0"/>
              </a:rPr>
              <a:t>형태의 업무 흐름을</a:t>
            </a:r>
            <a:r>
              <a:rPr lang="en-US" altLang="ko-KR" sz="4400" cap="none" dirty="0" smtClean="0" b="0">
                <a:ln w="9525" cap="flat" cmpd="sng">
                  <a:noFill/>
                  <a:prstDash/>
                </a:ln>
                <a:solidFill>
                  <a:srgbClr val="EE672F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4400" cap="none" dirty="0" smtClean="0" b="1">
                <a:ln w="9525" cap="flat" cmpd="sng">
                  <a:noFill/>
                  <a:prstDash/>
                </a:ln>
                <a:solidFill>
                  <a:srgbClr val="EE672F"/>
                </a:solidFill>
                <a:latin typeface="맑은 고딕" charset="0"/>
                <a:ea typeface="맑은 고딕" charset="0"/>
              </a:rPr>
              <a:t>unity</a:t>
            </a:r>
            <a:r>
              <a:rPr lang="en-US" altLang="ko-KR" sz="4400" cap="none" dirty="0" smtClean="0" b="1">
                <a:ln w="9525" cap="flat" cmpd="sng">
                  <a:noFill/>
                  <a:prstDash/>
                </a:ln>
                <a:solidFill>
                  <a:srgbClr val="31302B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4400" cap="none" dirty="0" smtClean="0" b="0">
                <a:ln w="9525" cap="flat" cmpd="sng">
                  <a:noFill/>
                  <a:prstDash/>
                </a:ln>
                <a:solidFill>
                  <a:srgbClr val="31302B"/>
                </a:solidFill>
                <a:latin typeface="맑은 고딕" charset="0"/>
                <a:ea typeface="맑은 고딕" charset="0"/>
              </a:rPr>
              <a:t>형태의 흐름으로 전환</a:t>
            </a:r>
            <a:endParaRPr lang="ko-KR" altLang="en-US" sz="4400" cap="none" dirty="0" smtClean="0" b="0">
              <a:ln w="9525" cap="flat" cmpd="sng">
                <a:noFill/>
                <a:prstDash/>
              </a:ln>
              <a:solidFill>
                <a:srgbClr val="31302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0" name="도형 79"/>
          <p:cNvSpPr>
            <a:spLocks/>
          </p:cNvSpPr>
          <p:nvPr/>
        </p:nvSpPr>
        <p:spPr>
          <a:xfrm rot="0">
            <a:off x="3569970" y="6548120"/>
            <a:ext cx="793115" cy="793115"/>
          </a:xfrm>
          <a:prstGeom prst="rect"/>
          <a:solidFill>
            <a:srgbClr val="34383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>
                <a:ln w="9525" cap="flat" cmpd="sng">
                  <a:noFill/>
                  <a:prstDash/>
                </a:ln>
                <a:solidFill>
                  <a:srgbClr val="FFFFFF"/>
                </a:solidFill>
                <a:latin typeface="맑은 고딕" charset="0"/>
                <a:ea typeface="맑은 고딕" charset="0"/>
              </a:rPr>
              <a:t>01</a:t>
            </a:r>
            <a:endParaRPr lang="ko-KR" altLang="en-US" sz="4000" cap="none" dirty="0" smtClean="0" b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슬라이드 번호 개체 틀 104"/>
          <p:cNvSpPr txBox="1">
            <a:spLocks noGrp="1"/>
          </p:cNvSpPr>
          <p:nvPr>
            <p:ph type="sldNum" idx="2"/>
          </p:nvPr>
        </p:nvSpPr>
        <p:spPr>
          <a:xfrm>
            <a:off x="23036530" y="762635"/>
            <a:ext cx="608965" cy="384175"/>
          </a:xfrm>
          <a:prstGeom prst="rect">
            <a:avLst/>
          </a:prstGeom>
          <a:ln w="3175" cap="flat" cmpd="sng">
            <a:prstDash/>
            <a:miter lim="800000"/>
          </a:ln>
        </p:spPr>
        <p:txBody>
          <a:bodyPr vert="horz" wrap="square" lIns="38100" tIns="38100" rIns="38100" bIns="38100" numCol="1" anchor="t">
            <a:spAutoFit/>
          </a:bodyPr>
          <a:lstStyle/>
          <a:p>
            <a:pPr marL="0" indent="0" algn="l" defTabSz="8255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2000" b="0" cap="none" dirty="0" smtClean="0">
                <a:ln w="9525" cap="flat" cmpd="sng">
                  <a:noFill/>
                  <a:prstDash/>
                </a:ln>
                <a:solidFill>
                  <a:srgbClr val="393941"/>
                </a:solidFill>
                <a:latin typeface="맑은 고딕" charset="0"/>
                <a:ea typeface="맑은 고딕" charset="0"/>
              </a:rPr>
              <a:t>5</a:t>
            </a:fld>
            <a:endParaRPr lang="ko-KR" altLang="en-US" sz="2000" b="0" cap="none" dirty="0" smtClean="0">
              <a:ln w="9525" cap="flat" cmpd="sng">
                <a:noFill/>
                <a:prstDash/>
              </a:ln>
              <a:solidFill>
                <a:srgbClr val="39394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Shape 84"/>
          <p:cNvSpPr>
            <a:spLocks/>
          </p:cNvSpPr>
          <p:nvPr/>
        </p:nvSpPr>
        <p:spPr>
          <a:xfrm>
            <a:off x="2108835" y="2792095"/>
            <a:ext cx="20866735" cy="1438275"/>
          </a:xfrm>
          <a:prstGeom prst="rect"/>
          <a:ln w="3175" cap="flat" cmpd="sng">
            <a:prstDash/>
            <a:miter lim="800000"/>
          </a:ln>
        </p:spPr>
        <p:txBody>
          <a:bodyPr wrap="square" lIns="38100" tIns="38100" rIns="38100" bIns="38100" numCol="1" vert="horz" anchor="t">
            <a:normAutofit fontScale="100000" lnSpcReduction="0"/>
          </a:bodyPr>
          <a:lstStyle/>
          <a:p>
            <a:pPr marL="0" indent="0" algn="l" fontAlgn="auto" defTabSz="825500" eaLnBrk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0" cap="none" dirty="0" smtClean="0" b="1">
                <a:ln w="9525" cap="flat" cmpd="sng">
                  <a:noFill/>
                  <a:prstDash/>
                </a:ln>
                <a:solidFill>
                  <a:schemeClr val="tx2">
                    <a:lumMod val="10000"/>
                  </a:schemeClr>
                </a:solidFill>
                <a:latin typeface="맑은 고딕" charset="0"/>
                <a:ea typeface="맑은 고딕" charset="0"/>
              </a:rPr>
              <a:t>단일 플랫폼 분석 환경 구축/ 활용</a:t>
            </a:r>
            <a:endParaRPr lang="ko-KR" altLang="en-US" sz="7000" cap="none" dirty="0" smtClean="0" b="1">
              <a:ln w="9525" cap="flat" cmpd="sng">
                <a:noFill/>
                <a:prstDash/>
              </a:ln>
              <a:solidFill>
                <a:schemeClr val="tx2">
                  <a:lumMod val="1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114"/>
          <p:cNvSpPr txBox="1">
            <a:spLocks/>
          </p:cNvSpPr>
          <p:nvPr/>
        </p:nvSpPr>
        <p:spPr>
          <a:xfrm rot="0">
            <a:off x="2489835" y="4316730"/>
            <a:ext cx="20619085" cy="86423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n w="9525" cap="flat" cmpd="sng">
                  <a:noFill/>
                  <a:prstDash/>
                </a:ln>
                <a:solidFill>
                  <a:srgbClr val="2A2C2F"/>
                </a:solidFill>
                <a:latin typeface="맑은 고딕" charset="0"/>
                <a:ea typeface="맑은 고딕" charset="0"/>
              </a:rPr>
              <a:t>    </a:t>
            </a:r>
            <a:r>
              <a:rPr lang="en-US" altLang="ko-KR" sz="4400" cap="none" dirty="0" smtClean="0" b="1">
                <a:ln w="9525" cap="flat" cmpd="sng">
                  <a:noFill/>
                  <a:prstDash/>
                </a:ln>
                <a:solidFill>
                  <a:srgbClr val="FC6600"/>
                </a:solidFill>
                <a:latin typeface="맑은 고딕" charset="0"/>
                <a:ea typeface="맑은 고딕" charset="0"/>
              </a:rPr>
              <a:t>IT 분야</a:t>
            </a:r>
            <a:r>
              <a:rPr lang="en-US" altLang="ko-KR" sz="4400" cap="none" dirty="0" smtClean="0" b="0">
                <a:ln w="9525" cap="flat" cmpd="sng">
                  <a:noFill/>
                  <a:prstDash/>
                </a:ln>
                <a:solidFill>
                  <a:srgbClr val="2A2C2F"/>
                </a:solidFill>
                <a:latin typeface="맑은 고딕" charset="0"/>
                <a:ea typeface="맑은 고딕" charset="0"/>
              </a:rPr>
              <a:t>는 데이터 수집에 집중. 정제, 분석, 보고 절차는 </a:t>
            </a:r>
            <a:r>
              <a:rPr lang="en-US" altLang="ko-KR" sz="4400" cap="none" dirty="0" smtClean="0" b="1">
                <a:ln w="9525" cap="flat" cmpd="sng">
                  <a:noFill/>
                  <a:prstDash/>
                </a:ln>
                <a:solidFill>
                  <a:srgbClr val="FC6600"/>
                </a:solidFill>
                <a:latin typeface="맑은 고딕" charset="0"/>
                <a:ea typeface="맑은 고딕" charset="0"/>
              </a:rPr>
              <a:t>온라인으로 통합</a:t>
            </a:r>
            <a:endParaRPr lang="ko-KR" altLang="en-US" sz="4400" cap="none" dirty="0" smtClean="0" b="1">
              <a:ln w="9525" cap="flat" cmpd="sng">
                <a:noFill/>
                <a:prstDash/>
              </a:ln>
              <a:solidFill>
                <a:srgbClr val="FC660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38" name="그룹 137"/>
          <p:cNvGrpSpPr/>
          <p:nvPr/>
        </p:nvGrpSpPr>
        <p:grpSpPr>
          <a:xfrm>
            <a:off x="1891665" y="5685155"/>
            <a:ext cx="13768070" cy="7604125"/>
            <a:chOff x="1891665" y="5685155"/>
            <a:chExt cx="13768070" cy="7604125"/>
          </a:xfrm>
        </p:grpSpPr>
        <p:grpSp>
          <p:nvGrpSpPr>
            <p:cNvPr id="3" name="그룹 2"/>
            <p:cNvGrpSpPr/>
            <p:nvPr/>
          </p:nvGrpSpPr>
          <p:grpSpPr>
            <a:xfrm>
              <a:off x="3359150" y="6838950"/>
              <a:ext cx="11842115" cy="2378075"/>
              <a:chOff x="3359150" y="6838950"/>
              <a:chExt cx="11842115" cy="2378075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3359150" y="6838950"/>
                <a:ext cx="11842115" cy="2258060"/>
                <a:chOff x="3359150" y="6838950"/>
                <a:chExt cx="11842115" cy="2258060"/>
              </a:xfrm>
            </p:grpSpPr>
            <p:pic>
              <p:nvPicPr>
                <p:cNvPr id="116" name="그림 115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3359150" y="6953250"/>
                  <a:ext cx="3358515" cy="2144395"/>
                </a:xfrm>
                <a:prstGeom prst="rect">
                  <a:avLst/>
                </a:prstGeom>
                <a:noFill/>
                <a:ln w="0">
                  <a:noFill/>
                  <a:prstDash/>
                </a:ln>
              </p:spPr>
            </p:pic>
            <p:pic>
              <p:nvPicPr>
                <p:cNvPr id="117" name="그림 116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9655" y="6972300"/>
                  <a:ext cx="3358515" cy="2124075"/>
                </a:xfrm>
                <a:prstGeom prst="rect">
                  <a:avLst/>
                </a:prstGeom>
                <a:noFill/>
                <a:ln w="0">
                  <a:noFill/>
                  <a:prstDash/>
                </a:ln>
              </p:spPr>
            </p:pic>
            <p:pic>
              <p:nvPicPr>
                <p:cNvPr id="118" name="그림 117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8884285" y="6838950"/>
                  <a:ext cx="3358515" cy="2134870"/>
                </a:xfrm>
                <a:prstGeom prst="rect">
                  <a:avLst/>
                </a:prstGeom>
                <a:noFill/>
                <a:ln w="0">
                  <a:noFill/>
                  <a:prstDash/>
                </a:ln>
              </p:spPr>
            </p:pic>
            <p:pic>
              <p:nvPicPr>
                <p:cNvPr id="119" name="그림 118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1840845" y="6991350"/>
                  <a:ext cx="3361055" cy="2105025"/>
                </a:xfrm>
                <a:prstGeom prst="rect">
                  <a:avLst/>
                </a:prstGeom>
                <a:noFill/>
                <a:ln w="0">
                  <a:noFill/>
                  <a:prstDash/>
                </a:ln>
              </p:spPr>
            </p:pic>
          </p:grpSp>
          <p:sp>
            <p:nvSpPr>
              <p:cNvPr id="127" name="텍스트 상자 126"/>
              <p:cNvSpPr txBox="1">
                <a:spLocks/>
              </p:cNvSpPr>
              <p:nvPr/>
            </p:nvSpPr>
            <p:spPr>
              <a:xfrm>
                <a:off x="7141210" y="7743190"/>
                <a:ext cx="1323975" cy="3689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numCol="1" anchor="t">
                <a:spAutoFit/>
              </a:bodyPr>
              <a:lstStyle/>
              <a:p>
                <a:pPr marL="0" indent="0" algn="l" defTabSz="914400" eaLnBrk="0" fontAlgn="auto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b="1" cap="none" dirty="0" smtClean="0">
                    <a:ln w="9525" cap="flat" cmpd="sng">
                      <a:noFill/>
                      <a:prstDash/>
                    </a:ln>
                    <a:solidFill>
                      <a:srgbClr val="EEECE1"/>
                    </a:solidFill>
                    <a:latin typeface="맑은 고딕" charset="0"/>
                    <a:ea typeface="맑은 고딕" charset="0"/>
                  </a:rPr>
                  <a:t>정제</a:t>
                </a:r>
                <a:endParaRPr lang="ko-KR" altLang="en-US" sz="1800" b="1" cap="none" dirty="0" smtClean="0">
                  <a:ln w="9525" cap="flat" cmpd="sng">
                    <a:noFill/>
                    <a:prstDash/>
                  </a:ln>
                  <a:solidFill>
                    <a:srgbClr val="EEECE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28" name="텍스트 상자 127"/>
              <p:cNvSpPr txBox="1">
                <a:spLocks/>
              </p:cNvSpPr>
              <p:nvPr/>
            </p:nvSpPr>
            <p:spPr>
              <a:xfrm>
                <a:off x="4114165" y="7762240"/>
                <a:ext cx="1847215" cy="3689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numCol="1" anchor="t">
                <a:spAutoFit/>
              </a:bodyPr>
              <a:lstStyle/>
              <a:p>
                <a:pPr marL="0" indent="0" algn="l" defTabSz="914400" eaLnBrk="0" fontAlgn="auto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b="1" cap="none" dirty="0" smtClean="0">
                    <a:ln w="9525" cap="flat" cmpd="sng">
                      <a:noFill/>
                      <a:prstDash/>
                    </a:ln>
                    <a:solidFill>
                      <a:srgbClr val="EEECE1"/>
                    </a:solidFill>
                    <a:latin typeface="맑은 고딕" charset="0"/>
                    <a:ea typeface="맑은 고딕" charset="0"/>
                  </a:rPr>
                  <a:t>데이터수집</a:t>
                </a:r>
                <a:endParaRPr lang="ko-KR" altLang="en-US" sz="1800" b="1" cap="none" dirty="0" smtClean="0">
                  <a:ln w="9525" cap="flat" cmpd="sng">
                    <a:noFill/>
                    <a:prstDash/>
                  </a:ln>
                  <a:solidFill>
                    <a:srgbClr val="EEECE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29" name="텍스트 상자 128"/>
              <p:cNvSpPr txBox="1">
                <a:spLocks/>
              </p:cNvSpPr>
              <p:nvPr/>
            </p:nvSpPr>
            <p:spPr>
              <a:xfrm>
                <a:off x="10046335" y="7743190"/>
                <a:ext cx="1428115" cy="3689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numCol="1" anchor="t">
                <a:spAutoFit/>
              </a:bodyPr>
              <a:lstStyle/>
              <a:p>
                <a:pPr marL="0" indent="0" algn="l" defTabSz="914400" eaLnBrk="0" fontAlgn="auto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b="1" cap="none" dirty="0" smtClean="0">
                    <a:ln w="9525" cap="flat" cmpd="sng">
                      <a:noFill/>
                      <a:prstDash/>
                    </a:ln>
                    <a:solidFill>
                      <a:srgbClr val="EEECE1"/>
                    </a:solidFill>
                    <a:latin typeface="맑은 고딕" charset="0"/>
                    <a:ea typeface="맑은 고딕" charset="0"/>
                  </a:rPr>
                  <a:t>분석</a:t>
                </a:r>
                <a:endParaRPr lang="ko-KR" altLang="en-US" sz="1800" b="1" cap="none" dirty="0" smtClean="0">
                  <a:ln w="9525" cap="flat" cmpd="sng">
                    <a:noFill/>
                    <a:prstDash/>
                  </a:ln>
                  <a:solidFill>
                    <a:srgbClr val="EEECE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30" name="텍스트 상자 129"/>
              <p:cNvSpPr txBox="1">
                <a:spLocks/>
              </p:cNvSpPr>
              <p:nvPr/>
            </p:nvSpPr>
            <p:spPr>
              <a:xfrm>
                <a:off x="12921615" y="7741285"/>
                <a:ext cx="1617980" cy="3689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numCol="1" anchor="t">
                <a:spAutoFit/>
              </a:bodyPr>
              <a:lstStyle/>
              <a:p>
                <a:pPr marL="0" indent="0" algn="l" defTabSz="914400" eaLnBrk="0" fontAlgn="auto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b="1" cap="none" dirty="0" smtClean="0">
                    <a:ln w="9525" cap="flat" cmpd="sng">
                      <a:noFill/>
                      <a:prstDash/>
                    </a:ln>
                    <a:solidFill>
                      <a:srgbClr val="EEECE1"/>
                    </a:solidFill>
                    <a:latin typeface="맑은 고딕" charset="0"/>
                    <a:ea typeface="맑은 고딕" charset="0"/>
                  </a:rPr>
                  <a:t>보고</a:t>
                </a:r>
                <a:endParaRPr lang="ko-KR" altLang="en-US" sz="1800" b="1" cap="none" dirty="0" smtClean="0">
                  <a:ln w="9525" cap="flat" cmpd="sng">
                    <a:noFill/>
                    <a:prstDash/>
                  </a:ln>
                  <a:solidFill>
                    <a:srgbClr val="EEECE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36" name="텍스트 상자 135"/>
              <p:cNvSpPr txBox="1">
                <a:spLocks/>
              </p:cNvSpPr>
              <p:nvPr/>
            </p:nvSpPr>
            <p:spPr>
              <a:xfrm>
                <a:off x="5607685" y="8909050"/>
                <a:ext cx="1365250" cy="308610"/>
              </a:xfrm>
              <a:prstGeom prst="rect">
                <a:avLst/>
              </a:prstGeom>
              <a:noFill/>
              <a:ln w="34290" cap="flat" cmpd="sng">
                <a:solidFill>
                  <a:schemeClr val="accent5">
                    <a:alpha val="100000"/>
                  </a:schemeClr>
                </a:solidFill>
                <a:prstDash val="sysDot"/>
                <a:round/>
              </a:ln>
            </p:spPr>
            <p:txBody>
              <a:bodyPr vert="horz" wrap="square" lIns="89535" tIns="46355" rIns="89535" bIns="46355" numCol="1" anchor="t">
                <a:spAutoFit/>
              </a:bodyPr>
              <a:lstStyle/>
              <a:p>
                <a:pPr marL="0" indent="0" algn="ctr" defTabSz="508000" eaLnBrk="0" fontAlgn="auto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400" b="1" cap="none" dirty="0" smtClean="0">
                    <a:ln w="9525" cap="flat" cmpd="sng">
                      <a:noFill/>
                      <a:prstDash/>
                    </a:ln>
                    <a:solidFill>
                      <a:srgbClr val="0611F2"/>
                    </a:solidFill>
                    <a:latin typeface="맑은 고딕" charset="0"/>
                    <a:ea typeface="맑은 고딕" charset="0"/>
                  </a:rPr>
                  <a:t>Hive</a:t>
                </a:r>
                <a:endParaRPr lang="ko-KR" altLang="en-US" sz="1400" b="1" cap="none" dirty="0" smtClean="0">
                  <a:ln w="9525" cap="flat" cmpd="sng">
                    <a:noFill/>
                    <a:prstDash/>
                  </a:ln>
                  <a:solidFill>
                    <a:srgbClr val="0611F2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35" name="텍스트 개체 틀 132"/>
            <p:cNvSpPr txBox="1">
              <a:spLocks/>
            </p:cNvSpPr>
            <p:nvPr/>
          </p:nvSpPr>
          <p:spPr>
            <a:xfrm>
              <a:off x="5184140" y="5685155"/>
              <a:ext cx="8230870" cy="114427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4000" b="1" cap="none" dirty="0" smtClean="0">
                  <a:ln w="9525" cap="flat" cmpd="sng">
                    <a:noFill/>
                    <a:prstDash/>
                  </a:ln>
                  <a:solidFill>
                    <a:schemeClr val="bg2">
                      <a:lumMod val="50000"/>
                      <a:lumOff val="0"/>
                    </a:schemeClr>
                  </a:solidFill>
                  <a:latin typeface="맑은 고딕" charset="0"/>
                  <a:ea typeface="맑은 고딕" charset="0"/>
                </a:rPr>
                <a:t>Process Flow</a:t>
              </a:r>
              <a:endParaRPr lang="ko-KR" altLang="en-US" sz="4000" b="1" cap="none" dirty="0" smtClean="0">
                <a:ln w="9525" cap="flat" cmpd="sng">
                  <a:noFill/>
                  <a:prstDash/>
                </a:ln>
                <a:solidFill>
                  <a:schemeClr val="bg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도형 121"/>
            <p:cNvSpPr>
              <a:spLocks/>
            </p:cNvSpPr>
            <p:nvPr/>
          </p:nvSpPr>
          <p:spPr>
            <a:xfrm>
              <a:off x="3869055" y="10357485"/>
              <a:ext cx="1910715" cy="76390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180975" indent="-180975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E2128"/>
                </a:buClr>
                <a:buFont typeface="Wingdings"/>
                <a:buChar char=""/>
              </a:pPr>
              <a:r>
                <a:rPr lang="en-US" altLang="ko-KR" sz="2600" b="1" cap="none" dirty="0" smtClean="0">
                  <a:ln w="9525" cap="flat" cmpd="sng">
                    <a:noFill/>
                    <a:prstDash/>
                  </a:ln>
                  <a:solidFill>
                    <a:srgbClr val="1E2128"/>
                  </a:solidFill>
                  <a:latin typeface="맑은 고딕" charset="0"/>
                  <a:ea typeface="맑은 고딕" charset="0"/>
                </a:rPr>
                <a:t> Hadoop</a:t>
              </a:r>
              <a:endParaRPr lang="ko-KR" altLang="en-US" sz="2600" b="1" cap="none" dirty="0" smtClean="0">
                <a:ln w="9525" cap="flat" cmpd="sng">
                  <a:noFill/>
                  <a:prstDash/>
                </a:ln>
                <a:solidFill>
                  <a:srgbClr val="1E2128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도형 122"/>
            <p:cNvSpPr>
              <a:spLocks/>
            </p:cNvSpPr>
            <p:nvPr/>
          </p:nvSpPr>
          <p:spPr>
            <a:xfrm>
              <a:off x="6796405" y="10350500"/>
              <a:ext cx="1910715" cy="76263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180975" indent="-180975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E2128"/>
                </a:buClr>
                <a:buFont typeface="Wingdings"/>
                <a:buChar char=""/>
              </a:pPr>
              <a:r>
                <a:rPr lang="en-US" altLang="ko-KR" sz="2600" b="1" cap="none" dirty="0" smtClean="0">
                  <a:ln w="9525" cap="flat" cmpd="sng">
                    <a:noFill/>
                    <a:prstDash/>
                  </a:ln>
                  <a:solidFill>
                    <a:srgbClr val="1E2128"/>
                  </a:solidFill>
                  <a:latin typeface="맑은 고딕" charset="0"/>
                  <a:ea typeface="맑은 고딕" charset="0"/>
                </a:rPr>
                <a:t> Spark</a:t>
              </a:r>
              <a:endParaRPr lang="ko-KR" altLang="en-US" sz="2600" b="1" cap="none" dirty="0" smtClean="0">
                <a:ln w="9525" cap="flat" cmpd="sng">
                  <a:noFill/>
                  <a:prstDash/>
                </a:ln>
                <a:solidFill>
                  <a:srgbClr val="1E2128"/>
                </a:solidFill>
                <a:latin typeface="맑은 고딕" charset="0"/>
                <a:ea typeface="맑은 고딕" charset="0"/>
              </a:endParaRPr>
            </a:p>
            <a:p>
              <a:pPr marL="180975" indent="-180975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E2128"/>
                </a:buClr>
                <a:buFont typeface="Wingdings"/>
                <a:buChar char=""/>
              </a:pPr>
              <a:r>
                <a:rPr lang="en-US" altLang="ko-KR" sz="2600" b="1" cap="none" dirty="0" smtClean="0">
                  <a:ln w="9525" cap="flat" cmpd="sng">
                    <a:noFill/>
                    <a:prstDash/>
                  </a:ln>
                  <a:solidFill>
                    <a:srgbClr val="1E2128"/>
                  </a:solidFill>
                  <a:latin typeface="맑은 고딕" charset="0"/>
                  <a:ea typeface="맑은 고딕" charset="0"/>
                </a:rPr>
                <a:t> Sparklyr</a:t>
              </a:r>
              <a:endParaRPr lang="ko-KR" altLang="en-US" sz="2600" b="1" cap="none" dirty="0" smtClean="0">
                <a:ln w="9525" cap="flat" cmpd="sng">
                  <a:noFill/>
                  <a:prstDash/>
                </a:ln>
                <a:solidFill>
                  <a:srgbClr val="1E2128"/>
                </a:solidFill>
                <a:latin typeface="맑은 고딕" charset="0"/>
                <a:ea typeface="맑은 고딕" charset="0"/>
              </a:endParaRPr>
            </a:p>
            <a:p>
              <a:pPr marL="180975" indent="-180975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E2128"/>
                </a:buClr>
                <a:buFont typeface="Wingdings"/>
                <a:buChar char=""/>
              </a:pPr>
              <a:endParaRPr lang="ko-KR" altLang="en-US" sz="2600" b="1" cap="none" dirty="0" smtClean="0">
                <a:ln w="9525" cap="flat" cmpd="sng">
                  <a:noFill/>
                  <a:prstDash/>
                </a:ln>
                <a:solidFill>
                  <a:srgbClr val="1E2128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도형 123"/>
            <p:cNvSpPr>
              <a:spLocks/>
            </p:cNvSpPr>
            <p:nvPr/>
          </p:nvSpPr>
          <p:spPr>
            <a:xfrm>
              <a:off x="9516745" y="10344785"/>
              <a:ext cx="3263900" cy="76009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180975" indent="-180975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E2128"/>
                </a:buClr>
                <a:buFont typeface="Wingdings"/>
                <a:buChar char=""/>
              </a:pPr>
              <a:r>
                <a:rPr lang="en-US" altLang="ko-KR" sz="2600" b="1" cap="none" dirty="0" smtClean="0">
                  <a:ln w="9525" cap="flat" cmpd="sng">
                    <a:noFill/>
                    <a:prstDash/>
                  </a:ln>
                  <a:solidFill>
                    <a:srgbClr val="1E2128"/>
                  </a:solidFill>
                  <a:latin typeface="맑은 고딕" charset="0"/>
                  <a:ea typeface="맑은 고딕" charset="0"/>
                </a:rPr>
                <a:t>RStudio Server</a:t>
              </a:r>
              <a:endParaRPr lang="ko-KR" altLang="en-US" sz="2600" b="1" cap="none" dirty="0" smtClean="0">
                <a:ln w="9525" cap="flat" cmpd="sng">
                  <a:noFill/>
                  <a:prstDash/>
                </a:ln>
                <a:solidFill>
                  <a:srgbClr val="1E2128"/>
                </a:solidFill>
                <a:latin typeface="맑은 고딕" charset="0"/>
                <a:ea typeface="맑은 고딕" charset="0"/>
              </a:endParaRPr>
            </a:p>
            <a:p>
              <a:pPr marL="180975" indent="-180975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600" b="1" cap="none" dirty="0" smtClean="0">
                <a:ln w="9525" cap="flat" cmpd="sng">
                  <a:noFill/>
                  <a:prstDash/>
                </a:ln>
                <a:solidFill>
                  <a:srgbClr val="1E2128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0" name="도형 124"/>
            <p:cNvSpPr>
              <a:spLocks/>
            </p:cNvSpPr>
            <p:nvPr/>
          </p:nvSpPr>
          <p:spPr>
            <a:xfrm>
              <a:off x="12755880" y="10350500"/>
              <a:ext cx="2602865" cy="76263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180975" indent="-180975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E2128"/>
                </a:buClr>
                <a:buFont typeface="Wingdings"/>
                <a:buChar char=""/>
              </a:pPr>
              <a:r>
                <a:rPr lang="en-US" altLang="ko-KR" sz="2600" b="1" cap="none" dirty="0" smtClean="0">
                  <a:ln w="9525" cap="flat" cmpd="sng">
                    <a:noFill/>
                    <a:prstDash/>
                  </a:ln>
                  <a:solidFill>
                    <a:srgbClr val="1E2128"/>
                  </a:solidFill>
                  <a:latin typeface="맑은 고딕" charset="0"/>
                  <a:ea typeface="맑은 고딕" charset="0"/>
                </a:rPr>
                <a:t> RS Connect</a:t>
              </a:r>
              <a:endParaRPr lang="ko-KR" altLang="en-US" sz="2600" b="1" cap="none" dirty="0" smtClean="0">
                <a:ln w="9525" cap="flat" cmpd="sng">
                  <a:noFill/>
                  <a:prstDash/>
                </a:ln>
                <a:solidFill>
                  <a:srgbClr val="1E2128"/>
                </a:solidFill>
                <a:latin typeface="맑은 고딕" charset="0"/>
                <a:ea typeface="맑은 고딕" charset="0"/>
              </a:endParaRPr>
            </a:p>
            <a:p>
              <a:pPr marL="180975" indent="-180975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E2128"/>
                </a:buClr>
                <a:buFont typeface="Wingdings"/>
                <a:buChar char=""/>
              </a:pPr>
              <a:endParaRPr lang="ko-KR" altLang="en-US" sz="2600" b="1" cap="none" dirty="0" smtClean="0">
                <a:ln w="9525" cap="flat" cmpd="sng">
                  <a:noFill/>
                  <a:prstDash/>
                </a:ln>
                <a:solidFill>
                  <a:srgbClr val="1E2128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1" name="텍스트 상자 130"/>
            <p:cNvSpPr txBox="1">
              <a:spLocks/>
            </p:cNvSpPr>
            <p:nvPr/>
          </p:nvSpPr>
          <p:spPr>
            <a:xfrm>
              <a:off x="1906270" y="10523220"/>
              <a:ext cx="1454785" cy="49339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marL="0" indent="0" algn="l" defTabSz="5080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600" b="1" cap="none" dirty="0" smtClean="0">
                  <a:ln w="9525" cap="flat" cmpd="sng">
                    <a:noFill/>
                    <a:prstDash/>
                  </a:ln>
                  <a:solidFill>
                    <a:srgbClr val="2A2C2F"/>
                  </a:solidFill>
                  <a:latin typeface="맑은 고딕" charset="0"/>
                  <a:ea typeface="맑은 고딕" charset="0"/>
                </a:rPr>
                <a:t>소스</a:t>
              </a:r>
              <a:endParaRPr lang="ko-KR" altLang="en-US" sz="2600" b="1" cap="none" dirty="0" smtClean="0">
                <a:ln w="9525" cap="flat" cmpd="sng">
                  <a:noFill/>
                  <a:prstDash/>
                </a:ln>
                <a:solidFill>
                  <a:srgbClr val="2A2C2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2" name="텍스트 상자 131"/>
            <p:cNvSpPr txBox="1">
              <a:spLocks/>
            </p:cNvSpPr>
            <p:nvPr/>
          </p:nvSpPr>
          <p:spPr>
            <a:xfrm>
              <a:off x="1891665" y="11486515"/>
              <a:ext cx="1454785" cy="49339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marL="0" indent="0" algn="l" defTabSz="5080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600" b="1" cap="none" dirty="0" smtClean="0">
                  <a:ln w="9525" cap="flat" cmpd="sng">
                    <a:noFill/>
                    <a:prstDash/>
                  </a:ln>
                  <a:solidFill>
                    <a:srgbClr val="2A2C2F"/>
                  </a:solidFill>
                  <a:latin typeface="맑은 고딕" charset="0"/>
                  <a:ea typeface="맑은 고딕" charset="0"/>
                </a:rPr>
                <a:t>역할</a:t>
              </a:r>
              <a:endParaRPr lang="ko-KR" altLang="en-US" sz="2600" b="1" cap="none" dirty="0" smtClean="0">
                <a:ln w="9525" cap="flat" cmpd="sng">
                  <a:noFill/>
                  <a:prstDash/>
                </a:ln>
                <a:solidFill>
                  <a:srgbClr val="2A2C2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3" name="도형 132"/>
            <p:cNvCxnSpPr/>
            <p:nvPr/>
          </p:nvCxnSpPr>
          <p:spPr>
            <a:xfrm flipV="1">
              <a:off x="2078355" y="11239500"/>
              <a:ext cx="13581380" cy="83820"/>
            </a:xfrm>
            <a:prstGeom prst="line">
              <a:avLst/>
            </a:prstGeom>
            <a:ln w="34290" cap="flat" cmpd="sng">
              <a:solidFill>
                <a:schemeClr val="tx1">
                  <a:lumMod val="60000"/>
                  <a:lumOff val="40000"/>
                  <a:alpha val="10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도형 140"/>
            <p:cNvSpPr>
              <a:spLocks/>
            </p:cNvSpPr>
            <p:nvPr/>
          </p:nvSpPr>
          <p:spPr>
            <a:xfrm>
              <a:off x="3880485" y="11406505"/>
              <a:ext cx="2528570" cy="77089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180975" indent="-180975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E2128"/>
                </a:buClr>
                <a:buFont typeface="Wingdings"/>
                <a:buChar char=""/>
              </a:pPr>
              <a:r>
                <a:rPr lang="en-US" altLang="ko-KR" sz="2600" b="1" cap="none" dirty="0" smtClean="0">
                  <a:ln w="9525" cap="flat" cmpd="sng">
                    <a:noFill/>
                    <a:prstDash/>
                  </a:ln>
                  <a:solidFill>
                    <a:srgbClr val="1E2128"/>
                  </a:solidFill>
                  <a:latin typeface="맑은 고딕" charset="0"/>
                  <a:ea typeface="맑은 고딕" charset="0"/>
                </a:rPr>
                <a:t> 분산 저장</a:t>
              </a:r>
              <a:endParaRPr lang="ko-KR" altLang="en-US" sz="2600" b="1" cap="none" dirty="0" smtClean="0">
                <a:ln w="9525" cap="flat" cmpd="sng">
                  <a:noFill/>
                  <a:prstDash/>
                </a:ln>
                <a:solidFill>
                  <a:srgbClr val="1E2128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5" name="도형 141"/>
            <p:cNvSpPr>
              <a:spLocks/>
            </p:cNvSpPr>
            <p:nvPr/>
          </p:nvSpPr>
          <p:spPr>
            <a:xfrm>
              <a:off x="6755765" y="11406505"/>
              <a:ext cx="2440305" cy="76263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180975" indent="-180975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E2128"/>
                </a:buClr>
                <a:buFont typeface="Wingdings"/>
                <a:buChar char=""/>
              </a:pPr>
              <a:r>
                <a:rPr lang="en-US" altLang="ko-KR" sz="2600" b="1" cap="none" dirty="0" smtClean="0">
                  <a:ln w="9525" cap="flat" cmpd="sng">
                    <a:noFill/>
                    <a:prstDash/>
                  </a:ln>
                  <a:solidFill>
                    <a:srgbClr val="1E2128"/>
                  </a:solidFill>
                  <a:latin typeface="맑은 고딕" charset="0"/>
                  <a:ea typeface="맑은 고딕" charset="0"/>
                </a:rPr>
                <a:t> 분산 처리</a:t>
              </a:r>
              <a:endParaRPr lang="ko-KR" altLang="en-US" sz="2600" b="1" cap="none" dirty="0" smtClean="0">
                <a:ln w="9525" cap="flat" cmpd="sng">
                  <a:noFill/>
                  <a:prstDash/>
                </a:ln>
                <a:solidFill>
                  <a:srgbClr val="1E2128"/>
                </a:solidFill>
                <a:latin typeface="맑은 고딕" charset="0"/>
                <a:ea typeface="맑은 고딕" charset="0"/>
              </a:endParaRPr>
            </a:p>
            <a:p>
              <a:pPr marL="180975" indent="-180975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E2128"/>
                </a:buClr>
                <a:buFont typeface="Wingdings"/>
                <a:buChar char=""/>
              </a:pPr>
              <a:endParaRPr lang="ko-KR" altLang="en-US" sz="2600" b="1" cap="none" dirty="0" smtClean="0">
                <a:ln w="9525" cap="flat" cmpd="sng">
                  <a:noFill/>
                  <a:prstDash/>
                </a:ln>
                <a:solidFill>
                  <a:srgbClr val="1E2128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6" name="도형 142"/>
            <p:cNvSpPr>
              <a:spLocks/>
            </p:cNvSpPr>
            <p:nvPr/>
          </p:nvSpPr>
          <p:spPr>
            <a:xfrm>
              <a:off x="9528175" y="11400790"/>
              <a:ext cx="2923540" cy="76009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180975" indent="-180975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E2128"/>
                </a:buClr>
                <a:buFont typeface="Wingdings"/>
                <a:buChar char=""/>
              </a:pPr>
              <a:r>
                <a:rPr lang="en-US" altLang="ko-KR" sz="2600" b="1" cap="none" dirty="0" smtClean="0">
                  <a:ln w="9525" cap="flat" cmpd="sng">
                    <a:noFill/>
                    <a:prstDash/>
                  </a:ln>
                  <a:solidFill>
                    <a:srgbClr val="1E2128"/>
                  </a:solidFill>
                  <a:latin typeface="맑은 고딕" charset="0"/>
                  <a:ea typeface="맑은 고딕" charset="0"/>
                </a:rPr>
                <a:t> 분석알고리즘</a:t>
              </a:r>
              <a:endParaRPr lang="ko-KR" altLang="en-US" sz="2600" b="1" cap="none" dirty="0" smtClean="0">
                <a:ln w="9525" cap="flat" cmpd="sng">
                  <a:noFill/>
                  <a:prstDash/>
                </a:ln>
                <a:solidFill>
                  <a:srgbClr val="1E2128"/>
                </a:solidFill>
                <a:latin typeface="맑은 고딕" charset="0"/>
                <a:ea typeface="맑은 고딕" charset="0"/>
              </a:endParaRPr>
            </a:p>
            <a:p>
              <a:pPr marL="180975" indent="-180975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600" b="1" cap="none" dirty="0" smtClean="0">
                  <a:ln w="9525" cap="flat" cmpd="sng">
                    <a:noFill/>
                    <a:prstDash/>
                  </a:ln>
                  <a:solidFill>
                    <a:srgbClr val="1E2128"/>
                  </a:solidFill>
                  <a:latin typeface="맑은 고딕" charset="0"/>
                  <a:ea typeface="맑은 고딕" charset="0"/>
                </a:rPr>
                <a:t>   수행 </a:t>
              </a:r>
              <a:endParaRPr lang="ko-KR" altLang="en-US" sz="2600" b="1" cap="none" dirty="0" smtClean="0">
                <a:ln w="9525" cap="flat" cmpd="sng">
                  <a:noFill/>
                  <a:prstDash/>
                </a:ln>
                <a:solidFill>
                  <a:srgbClr val="1E2128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7" name="도형 143"/>
            <p:cNvSpPr>
              <a:spLocks/>
            </p:cNvSpPr>
            <p:nvPr/>
          </p:nvSpPr>
          <p:spPr>
            <a:xfrm>
              <a:off x="12755880" y="11323955"/>
              <a:ext cx="2364105" cy="76263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180975" indent="-180975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E2128"/>
                </a:buClr>
                <a:buFont typeface="Wingdings"/>
                <a:buChar char=""/>
              </a:pPr>
              <a:r>
                <a:rPr lang="en-US" altLang="ko-KR" sz="2600" b="1" cap="none" dirty="0" smtClean="0">
                  <a:ln w="9525" cap="flat" cmpd="sng">
                    <a:noFill/>
                    <a:prstDash/>
                  </a:ln>
                  <a:solidFill>
                    <a:srgbClr val="1E2128"/>
                  </a:solidFill>
                  <a:latin typeface="맑은 고딕" charset="0"/>
                  <a:ea typeface="맑은 고딕" charset="0"/>
                </a:rPr>
                <a:t> 보고서 관리</a:t>
              </a:r>
              <a:endParaRPr lang="ko-KR" altLang="en-US" sz="2600" b="1" cap="none" dirty="0" smtClean="0">
                <a:ln w="9525" cap="flat" cmpd="sng">
                  <a:noFill/>
                  <a:prstDash/>
                </a:ln>
                <a:solidFill>
                  <a:srgbClr val="1E2128"/>
                </a:solidFill>
                <a:latin typeface="맑은 고딕" charset="0"/>
                <a:ea typeface="맑은 고딕" charset="0"/>
              </a:endParaRPr>
            </a:p>
            <a:p>
              <a:pPr marL="180975" indent="-180975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E2128"/>
                </a:buClr>
                <a:buFont typeface="Wingdings"/>
                <a:buChar char=""/>
              </a:pPr>
              <a:r>
                <a:rPr lang="en-US" altLang="ko-KR" sz="2600" b="1" cap="none" dirty="0" smtClean="0">
                  <a:ln w="9525" cap="flat" cmpd="sng">
                    <a:noFill/>
                    <a:prstDash/>
                  </a:ln>
                  <a:solidFill>
                    <a:srgbClr val="1E2128"/>
                  </a:solidFill>
                  <a:latin typeface="맑은 고딕" charset="0"/>
                  <a:ea typeface="맑은 고딕" charset="0"/>
                </a:rPr>
                <a:t> 권한 관리</a:t>
              </a:r>
              <a:endParaRPr lang="ko-KR" altLang="en-US" sz="2600" b="1" cap="none" dirty="0" smtClean="0">
                <a:ln w="9525" cap="flat" cmpd="sng">
                  <a:noFill/>
                  <a:prstDash/>
                </a:ln>
                <a:solidFill>
                  <a:srgbClr val="1E2128"/>
                </a:solidFill>
                <a:latin typeface="맑은 고딕" charset="0"/>
                <a:ea typeface="맑은 고딕" charset="0"/>
              </a:endParaRPr>
            </a:p>
            <a:p>
              <a:pPr marL="180975" indent="-180975" algn="l" defTabSz="9144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E2128"/>
                </a:buClr>
                <a:buFont typeface="Wingdings"/>
                <a:buChar char=""/>
              </a:pPr>
              <a:endParaRPr lang="ko-KR" altLang="en-US" sz="2600" b="1" cap="none" dirty="0" smtClean="0">
                <a:ln w="9525" cap="flat" cmpd="sng">
                  <a:noFill/>
                  <a:prstDash/>
                </a:ln>
                <a:solidFill>
                  <a:srgbClr val="1E2128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8" name="도형 144"/>
            <p:cNvSpPr>
              <a:spLocks/>
            </p:cNvSpPr>
            <p:nvPr/>
          </p:nvSpPr>
          <p:spPr>
            <a:xfrm rot="5400000">
              <a:off x="10815955" y="8959215"/>
              <a:ext cx="274955" cy="7049770"/>
            </a:xfrm>
            <a:prstGeom prst="rightBracket">
              <a:avLst/>
            </a:prstGeom>
            <a:noFill/>
            <a:ln w="34290" cap="sq" cmpd="sng">
              <a:solidFill>
                <a:schemeClr val="bg2">
                  <a:alpha val="100000"/>
                </a:schemeClr>
              </a:solidFill>
              <a:prstDash val="sysDash"/>
              <a:beve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9" name="텍스트 상자 145"/>
            <p:cNvSpPr txBox="1">
              <a:spLocks/>
            </p:cNvSpPr>
            <p:nvPr/>
          </p:nvSpPr>
          <p:spPr>
            <a:xfrm>
              <a:off x="9483090" y="12919075"/>
              <a:ext cx="3013710" cy="37020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marL="0" indent="0" algn="ctr" defTabSz="5080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1" cap="none" dirty="0" smtClean="0">
                  <a:ln w="9525" cap="flat" cmpd="sng">
                    <a:noFill/>
                    <a:prstDash/>
                  </a:ln>
                  <a:solidFill>
                    <a:schemeClr val="tx2">
                      <a:lumMod val="10000"/>
                      <a:lumOff val="0"/>
                    </a:schemeClr>
                  </a:solidFill>
                  <a:latin typeface="맑은 고딕" charset="0"/>
                  <a:ea typeface="맑은 고딕" charset="0"/>
                </a:rPr>
                <a:t>온라인-웹 통합</a:t>
              </a:r>
              <a:endParaRPr lang="ko-KR" altLang="en-US" sz="1800" b="1" cap="none" dirty="0" smtClean="0">
                <a:ln w="9525" cap="flat" cmpd="sng">
                  <a:noFill/>
                  <a:prstDash/>
                </a:ln>
                <a:solidFill>
                  <a:schemeClr val="tx2">
                    <a:lumMod val="10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54" name="도형 152"/>
            <p:cNvCxnSpPr/>
            <p:nvPr/>
          </p:nvCxnSpPr>
          <p:spPr>
            <a:xfrm>
              <a:off x="3442335" y="10109200"/>
              <a:ext cx="1270" cy="2477770"/>
            </a:xfrm>
            <a:prstGeom prst="line">
              <a:avLst/>
            </a:prstGeom>
            <a:ln w="34290" cap="flat" cmpd="sng">
              <a:solidFill>
                <a:schemeClr val="tx1">
                  <a:lumMod val="60000"/>
                  <a:lumOff val="40000"/>
                  <a:alpha val="10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Shape 82"/>
          <p:cNvSpPr/>
          <p:nvPr/>
        </p:nvSpPr>
        <p:spPr>
          <a:xfrm flipH="1">
            <a:off x="1045210" y="-356870"/>
            <a:ext cx="635" cy="5328920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vert="horz" wrap="square" lIns="38100" tIns="38100" rIns="38100" bIns="38100" numCol="1" anchor="ctr">
            <a:noAutofit/>
          </a:bodyPr>
          <a:lstStyle/>
          <a:p>
            <a:pPr marL="0" indent="0" algn="ctr" defTabSz="8255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0" name="Shape 83"/>
          <p:cNvSpPr/>
          <p:nvPr/>
        </p:nvSpPr>
        <p:spPr>
          <a:xfrm>
            <a:off x="2120265" y="2205355"/>
            <a:ext cx="3879850" cy="35369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p14="http://schemas.microsoft.com/office/powerpoint/2010/main"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ctr">
            <a:spAutoFit/>
          </a:bodyPr>
          <a:lstStyle/>
          <a:p>
            <a:pPr marL="0" indent="0" algn="l" defTabSz="8255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all" spc="360" dirty="0" smtClean="0">
                <a:ln w="9525" cap="flat" cmpd="sng">
                  <a:noFill/>
                  <a:prstDash/>
                </a:ln>
                <a:solidFill>
                  <a:schemeClr val="tx2">
                    <a:lumMod val="10000"/>
                  </a:schemeClr>
                </a:solidFill>
                <a:latin typeface="맑은 고딕" charset="0"/>
                <a:ea typeface="맑은 고딕" charset="0"/>
              </a:rPr>
              <a:t>Business logic</a:t>
            </a:r>
            <a:endParaRPr lang="ko-KR" altLang="en-US" sz="1800" b="0" cap="all" dirty="0" smtClean="0">
              <a:ln w="9525" cap="flat" cmpd="sng">
                <a:noFill/>
                <a:prstDash/>
              </a:ln>
              <a:solidFill>
                <a:schemeClr val="tx2">
                  <a:lumMod val="1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Shape 129"/>
          <p:cNvSpPr/>
          <p:nvPr/>
        </p:nvSpPr>
        <p:spPr>
          <a:xfrm>
            <a:off x="1202055" y="1584960"/>
            <a:ext cx="3879850" cy="35369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p14="http://schemas.microsoft.com/office/powerpoint/2010/main"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ctr">
            <a:spAutoFit/>
          </a:bodyPr>
          <a:lstStyle/>
          <a:p>
            <a:pPr marL="0" indent="0" algn="l" defTabSz="8255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all" spc="360" dirty="0" smtClean="0">
                <a:ln w="9525" cap="flat" cmpd="sng">
                  <a:noFill/>
                  <a:prstDash/>
                </a:ln>
                <a:solidFill>
                  <a:schemeClr val="tx2">
                    <a:lumMod val="25000"/>
                  </a:schemeClr>
                </a:solidFill>
                <a:latin typeface="맑은 고딕" charset="0"/>
                <a:ea typeface="맑은 고딕" charset="0"/>
              </a:rPr>
              <a:t>1. 비즈니스 로직</a:t>
            </a:r>
            <a:endParaRPr lang="ko-KR" altLang="en-US" sz="1800" b="0" cap="all" dirty="0" smtClean="0">
              <a:ln w="9525" cap="flat" cmpd="sng">
                <a:noFill/>
                <a:prstDash/>
              </a:ln>
              <a:solidFill>
                <a:schemeClr val="tx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2" name="Shape 77"/>
          <p:cNvCxnSpPr/>
          <p:nvPr/>
        </p:nvCxnSpPr>
        <p:spPr>
          <a:xfrm rot="0">
            <a:off x="2324100" y="4734560"/>
            <a:ext cx="490220" cy="635"/>
          </a:xfrm>
          <a:prstGeom prst="line"/>
          <a:ln w="50800" cap="flat" cmpd="sng">
            <a:solidFill>
              <a:srgbClr val="F56C2E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562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슬라이드 번호 개체 틀 104"/>
          <p:cNvSpPr txBox="1">
            <a:spLocks/>
          </p:cNvSpPr>
          <p:nvPr>
            <p:ph type="sldNum" idx="2"/>
          </p:nvPr>
        </p:nvSpPr>
        <p:spPr>
          <a:xfrm rot="0">
            <a:off x="23036530" y="762635"/>
            <a:ext cx="609600" cy="384810"/>
          </a:xfrm>
          <a:prstGeom prst="rect"/>
          <a:ln w="3175" cap="flat" cmpd="sng">
            <a:prstDash/>
            <a:miter lim="800000"/>
          </a:ln>
        </p:spPr>
        <p:txBody>
          <a:bodyPr wrap="square" lIns="38100" tIns="38100" rIns="38100" bIns="38100" vert="horz" anchor="t">
            <a:spAutoFit/>
          </a:bodyPr>
          <a:lstStyle/>
          <a:p>
            <a:pPr marL="0" indent="0" algn="l" fontAlgn="auto" defTabSz="8255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2000" cap="none" dirty="0" smtClean="0" b="0">
                <a:ln w="9525" cap="flat" cmpd="sng">
                  <a:noFill/>
                  <a:prstDash/>
                </a:ln>
                <a:solidFill>
                  <a:srgbClr val="393941"/>
                </a:solidFill>
                <a:latin typeface="맑은 고딕" charset="0"/>
                <a:ea typeface="맑은 고딕" charset="0"/>
              </a:rPr>
              <a:t>6</a:t>
            </a:fld>
            <a:endParaRPr lang="ko-KR" altLang="en-US" sz="2000" cap="none" dirty="0" smtClean="0" b="0">
              <a:ln w="9525" cap="flat" cmpd="sng">
                <a:noFill/>
                <a:prstDash/>
              </a:ln>
              <a:solidFill>
                <a:srgbClr val="39394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Shape 50"/>
          <p:cNvSpPr>
            <a:spLocks/>
          </p:cNvSpPr>
          <p:nvPr/>
        </p:nvSpPr>
        <p:spPr>
          <a:xfrm>
            <a:off x="2108835" y="2792095"/>
            <a:ext cx="16028035" cy="1343025"/>
          </a:xfrm>
          <a:prstGeom prst="rect"/>
          <a:ln w="3175" cap="flat" cmpd="sng">
            <a:prstDash/>
            <a:miter lim="800000"/>
          </a:ln>
        </p:spPr>
        <p:txBody>
          <a:bodyPr wrap="square" lIns="38100" tIns="38100" rIns="38100" bIns="38100" numCol="1" vert="horz" anchor="t">
            <a:normAutofit fontScale="100000" lnSpcReduction="0"/>
          </a:bodyPr>
          <a:lstStyle/>
          <a:p>
            <a:pPr marL="0" indent="0" algn="l" fontAlgn="auto" defTabSz="825500" eaLnBrk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0" cap="none" dirty="0" smtClean="0" b="1">
                <a:ln w="9525" cap="flat" cmpd="sng">
                  <a:noFill/>
                  <a:prstDash/>
                </a:ln>
                <a:solidFill>
                  <a:srgbClr val="151618"/>
                </a:solidFill>
                <a:latin typeface="맑은 고딕" charset="0"/>
                <a:ea typeface="맑은 고딕" charset="0"/>
              </a:rPr>
              <a:t>데이터 흐름</a:t>
            </a:r>
            <a:endParaRPr lang="ko-KR" altLang="en-US" sz="7000" cap="none" dirty="0" smtClean="0" b="1">
              <a:ln w="9525" cap="flat" cmpd="sng">
                <a:noFill/>
                <a:prstDash/>
              </a:ln>
              <a:solidFill>
                <a:srgbClr val="15161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33"/>
          <p:cNvSpPr txBox="1">
            <a:spLocks/>
          </p:cNvSpPr>
          <p:nvPr/>
        </p:nvSpPr>
        <p:spPr>
          <a:xfrm rot="0">
            <a:off x="2489835" y="4126230"/>
            <a:ext cx="19990435" cy="86423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n w="9525" cap="flat" cmpd="sng">
                  <a:noFill/>
                  <a:prstDash/>
                </a:ln>
                <a:solidFill>
                  <a:srgbClr val="2A2C2F"/>
                </a:solidFill>
                <a:latin typeface="맑은 고딕" charset="0"/>
                <a:ea typeface="맑은 고딕" charset="0"/>
              </a:rPr>
              <a:t>     데이터는 센서 데이터와 외부데이터로 구분된다.</a:t>
            </a:r>
            <a:endParaRPr lang="ko-KR" altLang="en-US" sz="4400" cap="none" dirty="0" smtClean="0" b="0">
              <a:ln w="9525" cap="flat" cmpd="sng">
                <a:noFill/>
                <a:prstDash/>
              </a:ln>
              <a:solidFill>
                <a:srgbClr val="2A2C2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9" name="Shape 58"/>
          <p:cNvCxnSpPr/>
          <p:nvPr/>
        </p:nvCxnSpPr>
        <p:spPr>
          <a:xfrm rot="0" flipH="1">
            <a:off x="1045210" y="-356870"/>
            <a:ext cx="1270" cy="5329555"/>
          </a:xfrm>
          <a:prstGeom prst="line"/>
          <a:ln w="50800" cap="flat" cmpd="sng">
            <a:solidFill>
              <a:srgbClr val="F56C2E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hape 59"/>
          <p:cNvSpPr>
            <a:spLocks/>
          </p:cNvSpPr>
          <p:nvPr/>
        </p:nvSpPr>
        <p:spPr>
          <a:xfrm rot="0">
            <a:off x="2120265" y="2205355"/>
            <a:ext cx="3880485" cy="353695"/>
          </a:xfrm>
          <a:prstGeom prst="rect"/>
          <a:ln w="3175" cap="flat" cmpd="sng">
            <a:prstDash/>
            <a:miter lim="800000"/>
          </a:ln>
        </p:spPr>
        <p:txBody>
          <a:bodyPr wrap="square" lIns="38100" tIns="38100" rIns="38100" bIns="38100" vert="horz" anchor="ctr">
            <a:spAutoFit/>
          </a:bodyPr>
          <a:lstStyle/>
          <a:p>
            <a:pPr marL="0" indent="0" algn="l" fontAlgn="auto" defTabSz="8255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all" spc="360" dirty="0" smtClean="0" b="0">
                <a:ln w="9525" cap="flat" cmpd="sng">
                  <a:noFill/>
                  <a:prstDash/>
                </a:ln>
                <a:solidFill>
                  <a:srgbClr val="151618"/>
                </a:solidFill>
                <a:latin typeface="맑은 고딕" charset="0"/>
                <a:ea typeface="맑은 고딕" charset="0"/>
              </a:rPr>
              <a:t>Achiteture</a:t>
            </a:r>
            <a:endParaRPr lang="ko-KR" altLang="en-US" sz="1800" cap="all" dirty="0" smtClean="0" b="0">
              <a:ln w="9525" cap="flat" cmpd="sng">
                <a:noFill/>
                <a:prstDash/>
              </a:ln>
              <a:solidFill>
                <a:srgbClr val="15161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Shape 49"/>
          <p:cNvSpPr>
            <a:spLocks/>
          </p:cNvSpPr>
          <p:nvPr/>
        </p:nvSpPr>
        <p:spPr>
          <a:xfrm rot="0">
            <a:off x="1202055" y="1584960"/>
            <a:ext cx="3880485" cy="353695"/>
          </a:xfrm>
          <a:prstGeom prst="rect"/>
          <a:ln w="3175" cap="flat" cmpd="sng">
            <a:prstDash/>
            <a:miter lim="800000"/>
          </a:ln>
        </p:spPr>
        <p:txBody>
          <a:bodyPr wrap="square" lIns="38100" tIns="38100" rIns="38100" bIns="38100" vert="horz" anchor="ctr">
            <a:spAutoFit/>
          </a:bodyPr>
          <a:lstStyle/>
          <a:p>
            <a:pPr marL="0" indent="0" algn="l" fontAlgn="auto" defTabSz="8255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all" spc="360" dirty="0" smtClean="0" b="0">
                <a:ln w="9525" cap="flat" cmpd="sng">
                  <a:noFill/>
                  <a:prstDash/>
                </a:ln>
                <a:solidFill>
                  <a:srgbClr val="34383B"/>
                </a:solidFill>
                <a:latin typeface="맑은 고딕" charset="0"/>
                <a:ea typeface="맑은 고딕" charset="0"/>
              </a:rPr>
              <a:t>2. 아키텍쳐</a:t>
            </a:r>
            <a:endParaRPr lang="ko-KR" altLang="en-US" sz="1800" cap="all" dirty="0" smtClean="0" b="0">
              <a:ln w="9525" cap="flat" cmpd="sng">
                <a:noFill/>
                <a:prstDash/>
              </a:ln>
              <a:solidFill>
                <a:srgbClr val="34383B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2" name="Shape 51"/>
          <p:cNvCxnSpPr/>
          <p:nvPr/>
        </p:nvCxnSpPr>
        <p:spPr>
          <a:xfrm rot="0">
            <a:off x="2343150" y="4495800"/>
            <a:ext cx="471805" cy="1905"/>
          </a:xfrm>
          <a:prstGeom prst="line"/>
          <a:ln w="50800" cap="flat" cmpd="sng">
            <a:solidFill>
              <a:srgbClr val="F56C2E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13" name="그룹 4612"/>
          <p:cNvGrpSpPr/>
          <p:nvPr/>
        </p:nvGrpSpPr>
        <p:grpSpPr>
          <a:xfrm>
            <a:off x="3584575" y="5295900"/>
            <a:ext cx="20133310" cy="8058785"/>
            <a:chOff x="3584575" y="5295900"/>
            <a:chExt cx="20133310" cy="8058785"/>
          </a:xfrm>
        </p:grpSpPr>
        <p:cxnSp>
          <p:nvCxnSpPr>
            <p:cNvPr id="4593" name="도형 4592"/>
            <p:cNvCxnSpPr/>
            <p:nvPr/>
          </p:nvCxnSpPr>
          <p:spPr>
            <a:xfrm rot="0" flipV="1">
              <a:off x="6872605" y="9957435"/>
              <a:ext cx="1270" cy="1510665"/>
            </a:xfrm>
            <a:prstGeom prst="line"/>
            <a:ln w="57150" cap="flat" cmpd="sng">
              <a:solidFill>
                <a:schemeClr val="bg2">
                  <a:alpha val="10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도형 138"/>
            <p:cNvCxnSpPr/>
            <p:nvPr/>
          </p:nvCxnSpPr>
          <p:spPr>
            <a:xfrm rot="0" flipH="1">
              <a:off x="4419600" y="7281545"/>
              <a:ext cx="21590" cy="1367155"/>
            </a:xfrm>
            <a:prstGeom prst="line"/>
            <a:ln w="57150" cap="flat" cmpd="sng">
              <a:solidFill>
                <a:schemeClr val="bg2">
                  <a:alpha val="10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그룹 108"/>
            <p:cNvGrpSpPr/>
            <p:nvPr/>
          </p:nvGrpSpPr>
          <p:grpSpPr>
            <a:xfrm>
              <a:off x="3584575" y="6093460"/>
              <a:ext cx="1711325" cy="1188720"/>
              <a:chOff x="3584575" y="6093460"/>
              <a:chExt cx="1711325" cy="1188720"/>
            </a:xfrm>
          </p:grpSpPr>
          <p:sp>
            <p:nvSpPr>
              <p:cNvPr id="106" name="도형 105"/>
              <p:cNvSpPr>
                <a:spLocks/>
              </p:cNvSpPr>
              <p:nvPr/>
            </p:nvSpPr>
            <p:spPr>
              <a:xfrm rot="0">
                <a:off x="3584575" y="6092190"/>
                <a:ext cx="1711960" cy="1189355"/>
              </a:xfrm>
              <a:custGeom>
                <a:gdLst>
                  <a:gd fmla="*/ 487 w 2224" name="TX0"/>
                  <a:gd fmla="*/ 1541 h 1544" name="TY0"/>
                  <a:gd fmla="*/ 483 w 2224" name="TX1"/>
                  <a:gd fmla="*/ 1541 h 1544" name="TY1"/>
                  <a:gd fmla="*/ 141 w 2224" name="TX2"/>
                  <a:gd fmla="*/ 1397 h 1544" name="TY2"/>
                  <a:gd fmla="*/ 0 w 2224" name="TX3"/>
                  <a:gd fmla="*/ 1054 h 1544" name="TY3"/>
                  <a:gd fmla="*/ 78 w 2224" name="TX4"/>
                  <a:gd fmla="*/ 789 h 1544" name="TY4"/>
                  <a:gd fmla="*/ 285 w 2224" name="TX5"/>
                  <a:gd fmla="*/ 610 h 1544" name="TY5"/>
                  <a:gd fmla="*/ 425 w 2224" name="TX6"/>
                  <a:gd fmla="*/ 337 h 1544" name="TY6"/>
                  <a:gd fmla="*/ 713 w 2224" name="TX7"/>
                  <a:gd fmla="*/ 226 h 1544" name="TY7"/>
                  <a:gd fmla="*/ 850 w 2224" name="TX8"/>
                  <a:gd fmla="*/ 248 h 1544" name="TY8"/>
                  <a:gd fmla="*/ 1062 w 2224" name="TX9"/>
                  <a:gd fmla="*/ 66 h 1544" name="TY9"/>
                  <a:gd fmla="*/ 1337 w 2224" name="TX10"/>
                  <a:gd fmla="*/ 0 h 1544" name="TY10"/>
                  <a:gd fmla="*/ 1571 w 2224" name="TX11"/>
                  <a:gd fmla="*/ 47 h 1544" name="TY11"/>
                  <a:gd fmla="*/ 1762 w 2224" name="TX12"/>
                  <a:gd fmla="*/ 176 h 1544" name="TY12"/>
                  <a:gd fmla="*/ 1891 w 2224" name="TX13"/>
                  <a:gd fmla="*/ 367 h 1544" name="TY13"/>
                  <a:gd fmla="*/ 1938 w 2224" name="TX14"/>
                  <a:gd fmla="*/ 600 h 1544" name="TY14"/>
                  <a:gd fmla="*/ 1938 w 2224" name="TX15"/>
                  <a:gd fmla="*/ 611 h 1544" name="TY15"/>
                  <a:gd fmla="*/ 2143 w 2224" name="TX16"/>
                  <a:gd fmla="*/ 790 h 1544" name="TY16"/>
                  <a:gd fmla="*/ 2221 w 2224" name="TX17"/>
                  <a:gd fmla="*/ 1053 h 1544" name="TY17"/>
                  <a:gd fmla="*/ 2078 w 2224" name="TX18"/>
                  <a:gd fmla="*/ 1398 h 1544" name="TY18"/>
                  <a:gd fmla="*/ 1734 w 2224" name="TX19"/>
                  <a:gd fmla="*/ 1540 h 1544" name="TY19"/>
                  <a:gd fmla="*/ 487 w 2224" name="TX20"/>
                  <a:gd fmla="*/ 1541 h 1544" name="TY2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</a:cxnLst>
                <a:rect l="l" t="t" r="r" b="b"/>
                <a:pathLst>
                  <a:path w="2224" h="1544">
                    <a:moveTo>
                      <a:pt x="487" y="1541"/>
                    </a:moveTo>
                    <a:lnTo>
                      <a:pt x="483" y="1541"/>
                    </a:lnTo>
                    <a:cubicBezTo>
                      <a:pt x="349" y="1540"/>
                      <a:pt x="235" y="1492"/>
                      <a:pt x="141" y="1397"/>
                    </a:cubicBezTo>
                    <a:cubicBezTo>
                      <a:pt x="47" y="1302"/>
                      <a:pt x="0" y="1187"/>
                      <a:pt x="0" y="1054"/>
                    </a:cubicBezTo>
                    <a:cubicBezTo>
                      <a:pt x="0" y="958"/>
                      <a:pt x="26" y="870"/>
                      <a:pt x="78" y="789"/>
                    </a:cubicBezTo>
                    <a:cubicBezTo>
                      <a:pt x="130" y="709"/>
                      <a:pt x="199" y="649"/>
                      <a:pt x="285" y="610"/>
                    </a:cubicBezTo>
                    <a:cubicBezTo>
                      <a:pt x="297" y="501"/>
                      <a:pt x="343" y="410"/>
                      <a:pt x="425" y="337"/>
                    </a:cubicBezTo>
                    <a:cubicBezTo>
                      <a:pt x="507" y="263"/>
                      <a:pt x="603" y="226"/>
                      <a:pt x="713" y="226"/>
                    </a:cubicBezTo>
                    <a:cubicBezTo>
                      <a:pt x="761" y="226"/>
                      <a:pt x="807" y="233"/>
                      <a:pt x="850" y="248"/>
                    </a:cubicBezTo>
                    <a:cubicBezTo>
                      <a:pt x="906" y="170"/>
                      <a:pt x="977" y="110"/>
                      <a:pt x="1062" y="66"/>
                    </a:cubicBezTo>
                    <a:cubicBezTo>
                      <a:pt x="1148" y="22"/>
                      <a:pt x="1240" y="0"/>
                      <a:pt x="1337" y="0"/>
                    </a:cubicBezTo>
                    <a:cubicBezTo>
                      <a:pt x="1418" y="0"/>
                      <a:pt x="1496" y="15"/>
                      <a:pt x="1571" y="47"/>
                    </a:cubicBezTo>
                    <a:cubicBezTo>
                      <a:pt x="1643" y="77"/>
                      <a:pt x="1706" y="120"/>
                      <a:pt x="1762" y="176"/>
                    </a:cubicBezTo>
                    <a:cubicBezTo>
                      <a:pt x="1817" y="231"/>
                      <a:pt x="1860" y="295"/>
                      <a:pt x="1891" y="367"/>
                    </a:cubicBezTo>
                    <a:cubicBezTo>
                      <a:pt x="1922" y="441"/>
                      <a:pt x="1938" y="519"/>
                      <a:pt x="1938" y="600"/>
                    </a:cubicBezTo>
                    <a:cubicBezTo>
                      <a:pt x="1938" y="604"/>
                      <a:pt x="1938" y="607"/>
                      <a:pt x="1938" y="611"/>
                    </a:cubicBezTo>
                    <a:cubicBezTo>
                      <a:pt x="2023" y="650"/>
                      <a:pt x="2092" y="710"/>
                      <a:pt x="2143" y="790"/>
                    </a:cubicBezTo>
                    <a:cubicBezTo>
                      <a:pt x="2195" y="870"/>
                      <a:pt x="2221" y="958"/>
                      <a:pt x="2221" y="1053"/>
                    </a:cubicBezTo>
                    <a:cubicBezTo>
                      <a:pt x="2221" y="1188"/>
                      <a:pt x="2174" y="1302"/>
                      <a:pt x="2078" y="1398"/>
                    </a:cubicBezTo>
                    <a:cubicBezTo>
                      <a:pt x="1983" y="1493"/>
                      <a:pt x="1868" y="1540"/>
                      <a:pt x="1734" y="1540"/>
                    </a:cubicBezTo>
                    <a:lnTo>
                      <a:pt x="487" y="1541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107" name="도형 106"/>
              <p:cNvSpPr>
                <a:spLocks/>
              </p:cNvSpPr>
              <p:nvPr/>
            </p:nvSpPr>
            <p:spPr>
              <a:xfrm rot="0">
                <a:off x="3724275" y="6231890"/>
                <a:ext cx="1432560" cy="909955"/>
              </a:xfrm>
              <a:custGeom>
                <a:gdLst>
                  <a:gd fmla="*/ 305 w 1861" name="TX0"/>
                  <a:gd fmla="*/ 1179 h 1182" name="TY0"/>
                  <a:gd fmla="*/ 1552 w 1861" name="TX1"/>
                  <a:gd fmla="*/ 1179 h 1182" name="TY1"/>
                  <a:gd fmla="*/ 1768 w 1861" name="TX2"/>
                  <a:gd fmla="*/ 1089 h 1182" name="TY2"/>
                  <a:gd fmla="*/ 1858 w 1861" name="TX3"/>
                  <a:gd fmla="*/ 872 h 1182" name="TY3"/>
                  <a:gd fmla="*/ 1796 w 1861" name="TX4"/>
                  <a:gd fmla="*/ 688 h 1182" name="TY4"/>
                  <a:gd fmla="*/ 1635 w 1861" name="TX5"/>
                  <a:gd fmla="*/ 578 h 1182" name="TY5"/>
                  <a:gd fmla="*/ 1559 w 1861" name="TX6"/>
                  <a:gd fmla="*/ 556 h 1182" name="TY6"/>
                  <a:gd fmla="*/ 1571 w 1861" name="TX7"/>
                  <a:gd fmla="*/ 478 h 1182" name="TY7"/>
                  <a:gd fmla="*/ 1575 w 1861" name="TX8"/>
                  <a:gd fmla="*/ 419 h 1182" name="TY8"/>
                  <a:gd fmla="*/ 1452 w 1861" name="TX9"/>
                  <a:gd fmla="*/ 122 h 1182" name="TY9"/>
                  <a:gd fmla="*/ 1155 w 1861" name="TX10"/>
                  <a:gd fmla="*/ 0 h 1182" name="TY10"/>
                  <a:gd fmla="*/ 939 w 1861" name="TX11"/>
                  <a:gd fmla="*/ 60 h 1182" name="TY11"/>
                  <a:gd fmla="*/ 784 w 1861" name="TX12"/>
                  <a:gd fmla="*/ 224 h 1182" name="TY12"/>
                  <a:gd fmla="*/ 740 w 1861" name="TX13"/>
                  <a:gd fmla="*/ 308 h 1182" name="TY13"/>
                  <a:gd fmla="*/ 659 w 1861" name="TX14"/>
                  <a:gd fmla="*/ 260 h 1182" name="TY14"/>
                  <a:gd fmla="*/ 533 w 1861" name="TX15"/>
                  <a:gd fmla="*/ 226 h 1182" name="TY15"/>
                  <a:gd fmla="*/ 357 w 1861" name="TX16"/>
                  <a:gd fmla="*/ 299 h 1182" name="TY16"/>
                  <a:gd fmla="*/ 284 w 1861" name="TX17"/>
                  <a:gd fmla="*/ 475 h 1182" name="TY17"/>
                  <a:gd fmla="*/ 284 w 1861" name="TX18"/>
                  <a:gd fmla="*/ 487 h 1182" name="TY18"/>
                  <a:gd fmla="*/ 287 w 1861" name="TX19"/>
                  <a:gd fmla="*/ 559 h 1182" name="TY19"/>
                  <a:gd fmla="*/ 219 w 1861" name="TX20"/>
                  <a:gd fmla="*/ 579 h 1182" name="TY20"/>
                  <a:gd fmla="*/ 61 w 1861" name="TX21"/>
                  <a:gd fmla="*/ 689 h 1182" name="TY21"/>
                  <a:gd fmla="*/ 0 w 1861" name="TX22"/>
                  <a:gd fmla="*/ 872 h 1182" name="TY22"/>
                  <a:gd fmla="*/ 89 w 1861" name="TX23"/>
                  <a:gd fmla="*/ 1088 h 1182" name="TY23"/>
                  <a:gd fmla="*/ 304 w 1861" name="TX24"/>
                  <a:gd fmla="*/ 1179 h 1182" name="TY24"/>
                  <a:gd fmla="*/ 305 w 1861" name="TX25"/>
                  <a:gd fmla="*/ 1179 h 1182" name="TY25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</a:cxnLst>
                <a:rect l="l" t="t" r="r" b="b"/>
                <a:pathLst>
                  <a:path w="1861" h="1182">
                    <a:moveTo>
                      <a:pt x="305" y="1179"/>
                    </a:moveTo>
                    <a:lnTo>
                      <a:pt x="1552" y="1179"/>
                    </a:lnTo>
                    <a:cubicBezTo>
                      <a:pt x="1637" y="1179"/>
                      <a:pt x="1709" y="1149"/>
                      <a:pt x="1768" y="1089"/>
                    </a:cubicBezTo>
                    <a:cubicBezTo>
                      <a:pt x="1828" y="1029"/>
                      <a:pt x="1858" y="957"/>
                      <a:pt x="1858" y="872"/>
                    </a:cubicBezTo>
                    <a:cubicBezTo>
                      <a:pt x="1858" y="804"/>
                      <a:pt x="1837" y="743"/>
                      <a:pt x="1796" y="688"/>
                    </a:cubicBezTo>
                    <a:cubicBezTo>
                      <a:pt x="1754" y="633"/>
                      <a:pt x="1701" y="596"/>
                      <a:pt x="1635" y="578"/>
                    </a:cubicBezTo>
                    <a:lnTo>
                      <a:pt x="1559" y="556"/>
                    </a:lnTo>
                    <a:lnTo>
                      <a:pt x="1571" y="478"/>
                    </a:lnTo>
                    <a:cubicBezTo>
                      <a:pt x="1573" y="461"/>
                      <a:pt x="1575" y="441"/>
                      <a:pt x="1575" y="419"/>
                    </a:cubicBezTo>
                    <a:cubicBezTo>
                      <a:pt x="1575" y="303"/>
                      <a:pt x="1534" y="204"/>
                      <a:pt x="1452" y="122"/>
                    </a:cubicBezTo>
                    <a:cubicBezTo>
                      <a:pt x="1370" y="40"/>
                      <a:pt x="1271" y="0"/>
                      <a:pt x="1155" y="0"/>
                    </a:cubicBezTo>
                    <a:cubicBezTo>
                      <a:pt x="1078" y="0"/>
                      <a:pt x="1005" y="20"/>
                      <a:pt x="939" y="60"/>
                    </a:cubicBezTo>
                    <a:cubicBezTo>
                      <a:pt x="872" y="100"/>
                      <a:pt x="821" y="155"/>
                      <a:pt x="784" y="224"/>
                    </a:cubicBezTo>
                    <a:lnTo>
                      <a:pt x="740" y="308"/>
                    </a:lnTo>
                    <a:lnTo>
                      <a:pt x="659" y="260"/>
                    </a:lnTo>
                    <a:cubicBezTo>
                      <a:pt x="619" y="237"/>
                      <a:pt x="578" y="226"/>
                      <a:pt x="533" y="226"/>
                    </a:cubicBezTo>
                    <a:cubicBezTo>
                      <a:pt x="464" y="226"/>
                      <a:pt x="406" y="250"/>
                      <a:pt x="357" y="299"/>
                    </a:cubicBezTo>
                    <a:cubicBezTo>
                      <a:pt x="308" y="348"/>
                      <a:pt x="284" y="407"/>
                      <a:pt x="284" y="475"/>
                    </a:cubicBezTo>
                    <a:cubicBezTo>
                      <a:pt x="284" y="479"/>
                      <a:pt x="284" y="483"/>
                      <a:pt x="284" y="487"/>
                    </a:cubicBezTo>
                    <a:lnTo>
                      <a:pt x="287" y="559"/>
                    </a:lnTo>
                    <a:lnTo>
                      <a:pt x="219" y="579"/>
                    </a:lnTo>
                    <a:cubicBezTo>
                      <a:pt x="154" y="598"/>
                      <a:pt x="102" y="635"/>
                      <a:pt x="61" y="689"/>
                    </a:cubicBezTo>
                    <a:cubicBezTo>
                      <a:pt x="20" y="744"/>
                      <a:pt x="0" y="805"/>
                      <a:pt x="0" y="872"/>
                    </a:cubicBezTo>
                    <a:cubicBezTo>
                      <a:pt x="0" y="956"/>
                      <a:pt x="29" y="1028"/>
                      <a:pt x="89" y="1088"/>
                    </a:cubicBezTo>
                    <a:cubicBezTo>
                      <a:pt x="149" y="1148"/>
                      <a:pt x="220" y="1178"/>
                      <a:pt x="304" y="1179"/>
                    </a:cubicBezTo>
                    <a:lnTo>
                      <a:pt x="305" y="1179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108" name="텍스트 상자 107"/>
              <p:cNvSpPr txBox="1">
                <a:spLocks/>
              </p:cNvSpPr>
              <p:nvPr/>
            </p:nvSpPr>
            <p:spPr>
              <a:xfrm rot="0">
                <a:off x="4019550" y="6569710"/>
                <a:ext cx="864870" cy="462915"/>
              </a:xfrm>
              <a:prstGeom prst="rect"/>
              <a:noFill/>
              <a:ln w="0">
                <a:noFill/>
                <a:prstDash/>
              </a:ln>
            </p:spPr>
            <p:txBody>
              <a:bodyPr wrap="none" lIns="89535" tIns="46355" rIns="89535" bIns="46355" numCol="1" vert="horz" anchor="t">
                <a:noAutofit/>
              </a:bodyPr>
              <a:lstStyle/>
              <a:p>
                <a:pPr marL="0" indent="0" algn="l" fontAlgn="auto" defTabSz="5080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400" cap="none" dirty="0" smtClean="0" b="1">
                    <a:ln w="9525" cap="flat" cmpd="sng">
                      <a:noFill/>
                      <a:prstDash/>
                    </a:ln>
                    <a:solidFill>
                      <a:schemeClr val="bg2"/>
                    </a:solidFill>
                    <a:latin typeface="맑은 고딕" charset="0"/>
                    <a:ea typeface="맑은 고딕" charset="0"/>
                  </a:rPr>
                  <a:t>AWS</a:t>
                </a:r>
                <a:endParaRPr lang="ko-KR" altLang="en-US" sz="2400" cap="none" dirty="0" smtClean="0" b="1">
                  <a:ln w="9525" cap="flat" cmpd="sng">
                    <a:noFill/>
                    <a:prstDash/>
                  </a:ln>
                  <a:solidFill>
                    <a:schemeClr val="bg2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37" name="그룹 136"/>
            <p:cNvGrpSpPr/>
            <p:nvPr/>
          </p:nvGrpSpPr>
          <p:grpSpPr>
            <a:xfrm>
              <a:off x="3830955" y="8703310"/>
              <a:ext cx="1122045" cy="1258570"/>
              <a:chOff x="3830955" y="8703310"/>
              <a:chExt cx="1122045" cy="1258570"/>
            </a:xfrm>
          </p:grpSpPr>
          <p:sp>
            <p:nvSpPr>
              <p:cNvPr id="110" name="도형 109"/>
              <p:cNvSpPr>
                <a:spLocks/>
              </p:cNvSpPr>
              <p:nvPr/>
            </p:nvSpPr>
            <p:spPr>
              <a:xfrm rot="0">
                <a:off x="3959860" y="8702040"/>
                <a:ext cx="992505" cy="1259205"/>
              </a:xfrm>
              <a:custGeom>
                <a:gdLst>
                  <a:gd fmla="*/ 331 w 333" name="TX0"/>
                  <a:gd fmla="*/ 112 h 420" name="TY0"/>
                  <a:gd fmla="*/ 218 w 333" name="TX1"/>
                  <a:gd fmla="*/ 0 h 420" name="TY1"/>
                  <a:gd fmla="*/ 8 w 333" name="TX2"/>
                  <a:gd fmla="*/ 0 h 420" name="TY2"/>
                  <a:gd fmla="*/ 0 w 333" name="TX3"/>
                  <a:gd fmla="*/ 8 h 420" name="TY3"/>
                  <a:gd fmla="*/ 0 w 333" name="TX4"/>
                  <a:gd fmla="*/ 410 h 420" name="TY4"/>
                  <a:gd fmla="*/ 8 w 333" name="TX5"/>
                  <a:gd fmla="*/ 418 h 420" name="TY5"/>
                  <a:gd fmla="*/ 323 w 333" name="TX6"/>
                  <a:gd fmla="*/ 418 h 420" name="TY6"/>
                  <a:gd fmla="*/ 331 w 333" name="TX7"/>
                  <a:gd fmla="*/ 410 h 420" name="TY7"/>
                  <a:gd fmla="*/ 331 w 333" name="TX8"/>
                  <a:gd fmla="*/ 112 h 420" name="TY8"/>
                  <a:gd fmla="*/ 331 w 333" name="TX9"/>
                  <a:gd fmla="*/ 112 h 420" name="TY9"/>
                  <a:gd fmla="*/ 331 w 333" name="TX10"/>
                  <a:gd fmla="*/ 112 h 420" name="TY1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</a:cxnLst>
                <a:rect l="l" t="t" r="r" b="b"/>
                <a:pathLst>
                  <a:path w="333" h="420">
                    <a:moveTo>
                      <a:pt x="331" y="112"/>
                    </a:moveTo>
                    <a:lnTo>
                      <a:pt x="218" y="0"/>
                    </a:lnTo>
                    <a:lnTo>
                      <a:pt x="8" y="0"/>
                    </a:lnTo>
                    <a:cubicBezTo>
                      <a:pt x="2" y="0"/>
                      <a:pt x="0" y="2"/>
                      <a:pt x="0" y="8"/>
                    </a:cubicBezTo>
                    <a:lnTo>
                      <a:pt x="0" y="410"/>
                    </a:lnTo>
                    <a:cubicBezTo>
                      <a:pt x="0" y="415"/>
                      <a:pt x="2" y="418"/>
                      <a:pt x="8" y="418"/>
                    </a:cubicBezTo>
                    <a:lnTo>
                      <a:pt x="323" y="418"/>
                    </a:lnTo>
                    <a:cubicBezTo>
                      <a:pt x="329" y="418"/>
                      <a:pt x="331" y="415"/>
                      <a:pt x="331" y="410"/>
                    </a:cubicBezTo>
                    <a:lnTo>
                      <a:pt x="331" y="112"/>
                    </a:lnTo>
                    <a:lnTo>
                      <a:pt x="331" y="112"/>
                    </a:lnTo>
                    <a:lnTo>
                      <a:pt x="331" y="11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CCCCC"/>
                  </a:gs>
                </a:gsLst>
                <a:lin ang="0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111" name="도형 110"/>
              <p:cNvSpPr>
                <a:spLocks/>
              </p:cNvSpPr>
              <p:nvPr/>
            </p:nvSpPr>
            <p:spPr>
              <a:xfrm rot="0">
                <a:off x="4118610" y="9240520"/>
                <a:ext cx="659765" cy="513715"/>
              </a:xfrm>
              <a:custGeom>
                <a:gdLst>
                  <a:gd fmla="*/ 218 w 224" name="TX0"/>
                  <a:gd fmla="*/ 0 h 173" name="TY0"/>
                  <a:gd fmla="*/ 4 w 224" name="TX1"/>
                  <a:gd fmla="*/ 0 h 173" name="TY1"/>
                  <a:gd fmla="*/ 0 w 224" name="TX2"/>
                  <a:gd fmla="*/ 4 h 173" name="TY2"/>
                  <a:gd fmla="*/ 0 w 224" name="TX3"/>
                  <a:gd fmla="*/ 167 h 173" name="TY3"/>
                  <a:gd fmla="*/ 4 w 224" name="TX4"/>
                  <a:gd fmla="*/ 171 h 173" name="TY4"/>
                  <a:gd fmla="*/ 218 w 224" name="TX5"/>
                  <a:gd fmla="*/ 171 h 173" name="TY5"/>
                  <a:gd fmla="*/ 222 w 224" name="TX6"/>
                  <a:gd fmla="*/ 167 h 173" name="TY6"/>
                  <a:gd fmla="*/ 222 w 224" name="TX7"/>
                  <a:gd fmla="*/ 4 h 173" name="TY7"/>
                  <a:gd fmla="*/ 218 w 224" name="TX8"/>
                  <a:gd fmla="*/ 0 h 173" name="TY8"/>
                  <a:gd fmla="*/ 218 w 224" name="TX9"/>
                  <a:gd fmla="*/ 0 h 173" name="TY9"/>
                  <a:gd fmla="*/ 218 w 224" name="TX10"/>
                  <a:gd fmla="*/ 0 h 173" name="TY1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</a:cxnLst>
                <a:rect l="l" t="t" r="r" b="b"/>
                <a:pathLst>
                  <a:path w="224" h="173">
                    <a:moveTo>
                      <a:pt x="218" y="0"/>
                    </a:moveTo>
                    <a:lnTo>
                      <a:pt x="4" y="0"/>
                    </a:lnTo>
                    <a:cubicBezTo>
                      <a:pt x="1" y="0"/>
                      <a:pt x="0" y="1"/>
                      <a:pt x="0" y="4"/>
                    </a:cubicBezTo>
                    <a:lnTo>
                      <a:pt x="0" y="167"/>
                    </a:lnTo>
                    <a:cubicBezTo>
                      <a:pt x="0" y="170"/>
                      <a:pt x="1" y="171"/>
                      <a:pt x="4" y="171"/>
                    </a:cubicBezTo>
                    <a:lnTo>
                      <a:pt x="218" y="171"/>
                    </a:lnTo>
                    <a:cubicBezTo>
                      <a:pt x="220" y="171"/>
                      <a:pt x="222" y="170"/>
                      <a:pt x="222" y="167"/>
                    </a:cubicBezTo>
                    <a:lnTo>
                      <a:pt x="222" y="4"/>
                    </a:lnTo>
                    <a:cubicBezTo>
                      <a:pt x="222" y="1"/>
                      <a:pt x="220" y="0"/>
                      <a:pt x="218" y="0"/>
                    </a:cubicBezTo>
                    <a:lnTo>
                      <a:pt x="218" y="0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969696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112" name="도형 111"/>
              <p:cNvSpPr>
                <a:spLocks/>
              </p:cNvSpPr>
              <p:nvPr/>
            </p:nvSpPr>
            <p:spPr>
              <a:xfrm rot="0">
                <a:off x="3829685" y="8844280"/>
                <a:ext cx="883285" cy="334645"/>
              </a:xfrm>
              <a:custGeom>
                <a:gdLst>
                  <a:gd fmla="*/ 293 w 295" name="TX0"/>
                  <a:gd fmla="*/ 102 h 112" name="TY0"/>
                  <a:gd fmla="*/ 285 w 295" name="TX1"/>
                  <a:gd fmla="*/ 110 h 112" name="TY1"/>
                  <a:gd fmla="*/ 8 w 295" name="TX2"/>
                  <a:gd fmla="*/ 110 h 112" name="TY2"/>
                  <a:gd fmla="*/ 0 w 295" name="TX3"/>
                  <a:gd fmla="*/ 102 h 112" name="TY3"/>
                  <a:gd fmla="*/ 0 w 295" name="TX4"/>
                  <a:gd fmla="*/ 8 h 112" name="TY4"/>
                  <a:gd fmla="*/ 8 w 295" name="TX5"/>
                  <a:gd fmla="*/ 0 h 112" name="TY5"/>
                  <a:gd fmla="*/ 285 w 295" name="TX6"/>
                  <a:gd fmla="*/ 0 h 112" name="TY6"/>
                  <a:gd fmla="*/ 293 w 295" name="TX7"/>
                  <a:gd fmla="*/ 8 h 112" name="TY7"/>
                  <a:gd fmla="*/ 293 w 295" name="TX8"/>
                  <a:gd fmla="*/ 102 h 112" name="TY8"/>
                  <a:gd fmla="*/ 293 w 295" name="TX9"/>
                  <a:gd fmla="*/ 102 h 112" name="TY9"/>
                  <a:gd fmla="*/ 293 w 295" name="TX10"/>
                  <a:gd fmla="*/ 102 h 112" name="TY1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</a:cxnLst>
                <a:rect l="l" t="t" r="r" b="b"/>
                <a:pathLst>
                  <a:path w="295" h="112">
                    <a:moveTo>
                      <a:pt x="293" y="102"/>
                    </a:moveTo>
                    <a:cubicBezTo>
                      <a:pt x="293" y="108"/>
                      <a:pt x="290" y="110"/>
                      <a:pt x="285" y="110"/>
                    </a:cubicBezTo>
                    <a:lnTo>
                      <a:pt x="8" y="110"/>
                    </a:lnTo>
                    <a:cubicBezTo>
                      <a:pt x="2" y="110"/>
                      <a:pt x="0" y="108"/>
                      <a:pt x="0" y="102"/>
                    </a:cubicBezTo>
                    <a:lnTo>
                      <a:pt x="0" y="8"/>
                    </a:lnTo>
                    <a:cubicBezTo>
                      <a:pt x="0" y="2"/>
                      <a:pt x="2" y="0"/>
                      <a:pt x="8" y="0"/>
                    </a:cubicBezTo>
                    <a:lnTo>
                      <a:pt x="285" y="0"/>
                    </a:lnTo>
                    <a:cubicBezTo>
                      <a:pt x="290" y="0"/>
                      <a:pt x="293" y="2"/>
                      <a:pt x="293" y="8"/>
                    </a:cubicBezTo>
                    <a:lnTo>
                      <a:pt x="293" y="102"/>
                    </a:lnTo>
                    <a:lnTo>
                      <a:pt x="293" y="102"/>
                    </a:lnTo>
                    <a:lnTo>
                      <a:pt x="293" y="102"/>
                    </a:lnTo>
                    <a:close/>
                  </a:path>
                </a:pathLst>
              </a:custGeom>
              <a:solidFill>
                <a:srgbClr val="4CA295"/>
              </a:soli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113" name="도형 112"/>
              <p:cNvSpPr>
                <a:spLocks/>
              </p:cNvSpPr>
              <p:nvPr/>
            </p:nvSpPr>
            <p:spPr>
              <a:xfrm rot="0">
                <a:off x="4086860" y="8943975"/>
                <a:ext cx="107315" cy="130175"/>
              </a:xfrm>
              <a:custGeom>
                <a:gdLst>
                  <a:gd fmla="*/ 34 w 37" name="TX0"/>
                  <a:gd fmla="*/ 12 h 45" name="TY0"/>
                  <a:gd fmla="*/ 25 w 37" name="TX1"/>
                  <a:gd fmla="*/ 10 h 45" name="TY1"/>
                  <a:gd fmla="*/ 14 w 37" name="TX2"/>
                  <a:gd fmla="*/ 21 h 45" name="TY2"/>
                  <a:gd fmla="*/ 26 w 37" name="TX3"/>
                  <a:gd fmla="*/ 32 h 45" name="TY3"/>
                  <a:gd fmla="*/ 35 w 37" name="TX4"/>
                  <a:gd fmla="*/ 30 h 45" name="TY4"/>
                  <a:gd fmla="*/ 35 w 37" name="TX5"/>
                  <a:gd fmla="*/ 41 h 45" name="TY5"/>
                  <a:gd fmla="*/ 24 w 37" name="TX6"/>
                  <a:gd fmla="*/ 43 h 45" name="TY6"/>
                  <a:gd fmla="*/ 0 w 37" name="TX7"/>
                  <a:gd fmla="*/ 21 h 45" name="TY7"/>
                  <a:gd fmla="*/ 24 w 37" name="TX8"/>
                  <a:gd fmla="*/ 0 h 45" name="TY8"/>
                  <a:gd fmla="*/ 35 w 37" name="TX9"/>
                  <a:gd fmla="*/ 2 h 45" name="TY9"/>
                  <a:gd fmla="*/ 34 w 37" name="TX10"/>
                  <a:gd fmla="*/ 12 h 45" name="TY10"/>
                  <a:gd fmla="*/ 34 w 37" name="TX11"/>
                  <a:gd fmla="*/ 12 h 45" name="TY11"/>
                  <a:gd fmla="*/ 34 w 37" name="TX12"/>
                  <a:gd fmla="*/ 12 h 45" name="TY1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</a:cxnLst>
                <a:rect l="l" t="t" r="r" b="b"/>
                <a:pathLst>
                  <a:path w="37" h="45">
                    <a:moveTo>
                      <a:pt x="34" y="12"/>
                    </a:moveTo>
                    <a:cubicBezTo>
                      <a:pt x="31" y="11"/>
                      <a:pt x="28" y="10"/>
                      <a:pt x="25" y="10"/>
                    </a:cubicBezTo>
                    <a:cubicBezTo>
                      <a:pt x="18" y="10"/>
                      <a:pt x="14" y="14"/>
                      <a:pt x="14" y="21"/>
                    </a:cubicBezTo>
                    <a:cubicBezTo>
                      <a:pt x="14" y="29"/>
                      <a:pt x="18" y="32"/>
                      <a:pt x="26" y="32"/>
                    </a:cubicBezTo>
                    <a:cubicBezTo>
                      <a:pt x="29" y="32"/>
                      <a:pt x="32" y="32"/>
                      <a:pt x="35" y="30"/>
                    </a:cubicBezTo>
                    <a:lnTo>
                      <a:pt x="35" y="41"/>
                    </a:lnTo>
                    <a:cubicBezTo>
                      <a:pt x="32" y="42"/>
                      <a:pt x="28" y="43"/>
                      <a:pt x="24" y="43"/>
                    </a:cubicBezTo>
                    <a:cubicBezTo>
                      <a:pt x="8" y="43"/>
                      <a:pt x="0" y="36"/>
                      <a:pt x="0" y="21"/>
                    </a:cubicBezTo>
                    <a:cubicBezTo>
                      <a:pt x="0" y="7"/>
                      <a:pt x="8" y="0"/>
                      <a:pt x="24" y="0"/>
                    </a:cubicBezTo>
                    <a:cubicBezTo>
                      <a:pt x="28" y="0"/>
                      <a:pt x="32" y="0"/>
                      <a:pt x="35" y="2"/>
                    </a:cubicBezTo>
                    <a:lnTo>
                      <a:pt x="34" y="12"/>
                    </a:lnTo>
                    <a:lnTo>
                      <a:pt x="34" y="12"/>
                    </a:lnTo>
                    <a:lnTo>
                      <a:pt x="34" y="1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114" name="도형 113"/>
              <p:cNvSpPr>
                <a:spLocks/>
              </p:cNvSpPr>
              <p:nvPr/>
            </p:nvSpPr>
            <p:spPr>
              <a:xfrm rot="0">
                <a:off x="4206240" y="8943975"/>
                <a:ext cx="104775" cy="130175"/>
              </a:xfrm>
              <a:custGeom>
                <a:gdLst>
                  <a:gd fmla="*/ 1 w 36" name="TX0"/>
                  <a:gd fmla="*/ 30 h 45" name="TY0"/>
                  <a:gd fmla="*/ 14 w 36" name="TX1"/>
                  <a:gd fmla="*/ 33 h 45" name="TY1"/>
                  <a:gd fmla="*/ 20 w 36" name="TX2"/>
                  <a:gd fmla="*/ 30 h 45" name="TY2"/>
                  <a:gd fmla="*/ 0 w 36" name="TX3"/>
                  <a:gd fmla="*/ 13 h 45" name="TY3"/>
                  <a:gd fmla="*/ 17 w 36" name="TX4"/>
                  <a:gd fmla="*/ 0 h 45" name="TY4"/>
                  <a:gd fmla="*/ 32 w 36" name="TX5"/>
                  <a:gd fmla="*/ 2 h 45" name="TY5"/>
                  <a:gd fmla="*/ 31 w 36" name="TX6"/>
                  <a:gd fmla="*/ 12 h 45" name="TY6"/>
                  <a:gd fmla="*/ 19 w 36" name="TX7"/>
                  <a:gd fmla="*/ 9 h 45" name="TY7"/>
                  <a:gd fmla="*/ 13 w 36" name="TX8"/>
                  <a:gd fmla="*/ 12 h 45" name="TY8"/>
                  <a:gd fmla="*/ 34 w 36" name="TX9"/>
                  <a:gd fmla="*/ 29 h 45" name="TY9"/>
                  <a:gd fmla="*/ 15 w 36" name="TX10"/>
                  <a:gd fmla="*/ 43 h 45" name="TY10"/>
                  <a:gd fmla="*/ 0 w 36" name="TX11"/>
                  <a:gd fmla="*/ 41 h 45" name="TY11"/>
                  <a:gd fmla="*/ 1 w 36" name="TX12"/>
                  <a:gd fmla="*/ 30 h 45" name="TY12"/>
                  <a:gd fmla="*/ 1 w 36" name="TX13"/>
                  <a:gd fmla="*/ 30 h 45" name="TY13"/>
                  <a:gd fmla="*/ 1 w 36" name="TX14"/>
                  <a:gd fmla="*/ 30 h 45" name="TY1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</a:cxnLst>
                <a:rect l="l" t="t" r="r" b="b"/>
                <a:pathLst>
                  <a:path w="36" h="45">
                    <a:moveTo>
                      <a:pt x="1" y="30"/>
                    </a:moveTo>
                    <a:cubicBezTo>
                      <a:pt x="5" y="32"/>
                      <a:pt x="10" y="33"/>
                      <a:pt x="14" y="33"/>
                    </a:cubicBezTo>
                    <a:cubicBezTo>
                      <a:pt x="18" y="33"/>
                      <a:pt x="20" y="32"/>
                      <a:pt x="20" y="30"/>
                    </a:cubicBezTo>
                    <a:cubicBezTo>
                      <a:pt x="13" y="24"/>
                      <a:pt x="6" y="19"/>
                      <a:pt x="0" y="13"/>
                    </a:cubicBezTo>
                    <a:cubicBezTo>
                      <a:pt x="0" y="4"/>
                      <a:pt x="5" y="0"/>
                      <a:pt x="17" y="0"/>
                    </a:cubicBezTo>
                    <a:cubicBezTo>
                      <a:pt x="23" y="0"/>
                      <a:pt x="28" y="0"/>
                      <a:pt x="32" y="2"/>
                    </a:cubicBezTo>
                    <a:lnTo>
                      <a:pt x="31" y="12"/>
                    </a:lnTo>
                    <a:cubicBezTo>
                      <a:pt x="27" y="10"/>
                      <a:pt x="24" y="9"/>
                      <a:pt x="19" y="9"/>
                    </a:cubicBezTo>
                    <a:cubicBezTo>
                      <a:pt x="15" y="9"/>
                      <a:pt x="13" y="10"/>
                      <a:pt x="13" y="12"/>
                    </a:cubicBezTo>
                    <a:cubicBezTo>
                      <a:pt x="20" y="18"/>
                      <a:pt x="27" y="23"/>
                      <a:pt x="34" y="29"/>
                    </a:cubicBezTo>
                    <a:cubicBezTo>
                      <a:pt x="34" y="38"/>
                      <a:pt x="28" y="43"/>
                      <a:pt x="15" y="43"/>
                    </a:cubicBezTo>
                    <a:cubicBezTo>
                      <a:pt x="9" y="43"/>
                      <a:pt x="4" y="42"/>
                      <a:pt x="0" y="41"/>
                    </a:cubicBezTo>
                    <a:lnTo>
                      <a:pt x="1" y="30"/>
                    </a:lnTo>
                    <a:lnTo>
                      <a:pt x="1" y="30"/>
                    </a:lnTo>
                    <a:lnTo>
                      <a:pt x="1" y="3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115" name="도형 114"/>
              <p:cNvSpPr>
                <a:spLocks/>
              </p:cNvSpPr>
              <p:nvPr/>
            </p:nvSpPr>
            <p:spPr>
              <a:xfrm rot="0">
                <a:off x="4118610" y="8944610"/>
                <a:ext cx="339725" cy="125095"/>
              </a:xfrm>
              <a:custGeom>
                <a:gdLst>
                  <a:gd fmla="*/ 0 w 48" name="TX0"/>
                  <a:gd fmla="*/ 0 h 43" name="TY0"/>
                  <a:gd fmla="*/ 15 w 48" name="TX1"/>
                  <a:gd fmla="*/ 0 h 43" name="TY1"/>
                  <a:gd fmla="*/ 23 w 48" name="TX2"/>
                  <a:gd fmla="*/ 29 h 43" name="TY2"/>
                  <a:gd fmla="*/ 32 w 48" name="TX3"/>
                  <a:gd fmla="*/ 0 h 43" name="TY3"/>
                  <a:gd fmla="*/ 46 w 48" name="TX4"/>
                  <a:gd fmla="*/ 0 h 43" name="TY4"/>
                  <a:gd fmla="*/ 31 w 48" name="TX5"/>
                  <a:gd fmla="*/ 41 h 43" name="TY5"/>
                  <a:gd fmla="*/ 15 w 48" name="TX6"/>
                  <a:gd fmla="*/ 41 h 43" name="TY6"/>
                  <a:gd fmla="*/ 0 w 48" name="TX7"/>
                  <a:gd fmla="*/ 0 h 43" name="TY7"/>
                  <a:gd fmla="*/ 0 w 48" name="TX8"/>
                  <a:gd fmla="*/ 0 h 43" name="TY8"/>
                  <a:gd fmla="*/ 0 w 48" name="TX9"/>
                  <a:gd fmla="*/ 0 h 43" name="TY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</a:cxnLst>
                <a:rect l="l" t="t" r="r" b="b"/>
                <a:pathLst>
                  <a:path w="48" h="43">
                    <a:moveTo>
                      <a:pt x="0" y="0"/>
                    </a:moveTo>
                    <a:lnTo>
                      <a:pt x="15" y="0"/>
                    </a:lnTo>
                    <a:lnTo>
                      <a:pt x="23" y="29"/>
                    </a:lnTo>
                    <a:lnTo>
                      <a:pt x="32" y="0"/>
                    </a:lnTo>
                    <a:lnTo>
                      <a:pt x="46" y="0"/>
                    </a:lnTo>
                    <a:lnTo>
                      <a:pt x="31" y="41"/>
                    </a:lnTo>
                    <a:lnTo>
                      <a:pt x="15" y="4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16" name="도형 115"/>
              <p:cNvSpPr>
                <a:spLocks/>
              </p:cNvSpPr>
              <p:nvPr/>
            </p:nvSpPr>
            <p:spPr>
              <a:xfrm rot="0">
                <a:off x="4611370" y="8702040"/>
                <a:ext cx="339725" cy="342265"/>
              </a:xfrm>
              <a:custGeom>
                <a:gdLst>
                  <a:gd fmla="*/ 112 w 114" name="TX0"/>
                  <a:gd fmla="*/ 113 h 115" name="TY0"/>
                  <a:gd fmla="*/ 8 w 114" name="TX1"/>
                  <a:gd fmla="*/ 113 h 115" name="TY1"/>
                  <a:gd fmla="*/ 0 w 114" name="TX2"/>
                  <a:gd fmla="*/ 105 h 115" name="TY2"/>
                  <a:gd fmla="*/ 0 w 114" name="TX3"/>
                  <a:gd fmla="*/ 0 h 115" name="TY3"/>
                  <a:gd fmla="*/ 112 w 114" name="TX4"/>
                  <a:gd fmla="*/ 113 h 115" name="TY4"/>
                  <a:gd fmla="*/ 112 w 114" name="TX5"/>
                  <a:gd fmla="*/ 113 h 115" name="TY5"/>
                  <a:gd fmla="*/ 112 w 114" name="TX6"/>
                  <a:gd fmla="*/ 113 h 115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114" h="115">
                    <a:moveTo>
                      <a:pt x="112" y="113"/>
                    </a:moveTo>
                    <a:lnTo>
                      <a:pt x="8" y="113"/>
                    </a:lnTo>
                    <a:cubicBezTo>
                      <a:pt x="2" y="113"/>
                      <a:pt x="0" y="110"/>
                      <a:pt x="0" y="105"/>
                    </a:cubicBezTo>
                    <a:lnTo>
                      <a:pt x="0" y="0"/>
                    </a:lnTo>
                    <a:lnTo>
                      <a:pt x="112" y="113"/>
                    </a:lnTo>
                    <a:lnTo>
                      <a:pt x="112" y="113"/>
                    </a:lnTo>
                    <a:lnTo>
                      <a:pt x="112" y="11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FFFFFF"/>
                  </a:gs>
                </a:gsLst>
                <a:lin ang="5400000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117" name="도형 116"/>
              <p:cNvSpPr>
                <a:spLocks/>
              </p:cNvSpPr>
              <p:nvPr/>
            </p:nvSpPr>
            <p:spPr>
              <a:xfrm rot="0">
                <a:off x="4625975" y="9464040"/>
                <a:ext cx="128905" cy="75565"/>
              </a:xfrm>
              <a:custGeom>
                <a:gdLst>
                  <a:gd fmla="*/ 0 w 45" name="TX0"/>
                  <a:gd fmla="*/ 0 h 26" name="TY0"/>
                  <a:gd fmla="*/ 43 w 45" name="TX1"/>
                  <a:gd fmla="*/ 0 h 26" name="TY1"/>
                  <a:gd fmla="*/ 43 w 45" name="TX2"/>
                  <a:gd fmla="*/ 24 h 26" name="TY2"/>
                  <a:gd fmla="*/ 0 w 45" name="TX3"/>
                  <a:gd fmla="*/ 24 h 26" name="TY3"/>
                  <a:gd fmla="*/ 0 w 45" name="TX4"/>
                  <a:gd fmla="*/ 0 h 26" name="TY4"/>
                  <a:gd fmla="*/ 0 w 45" name="TX5"/>
                  <a:gd fmla="*/ 0 h 26" name="TY5"/>
                  <a:gd fmla="*/ 0 w 45" name="TX6"/>
                  <a:gd fmla="*/ 0 h 26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45" h="26">
                    <a:moveTo>
                      <a:pt x="0" y="0"/>
                    </a:moveTo>
                    <a:lnTo>
                      <a:pt x="43" y="0"/>
                    </a:lnTo>
                    <a:cubicBezTo>
                      <a:pt x="43" y="8"/>
                      <a:pt x="43" y="16"/>
                      <a:pt x="43" y="24"/>
                    </a:cubicBezTo>
                    <a:lnTo>
                      <a:pt x="0" y="2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118" name="도형 117"/>
              <p:cNvSpPr>
                <a:spLocks/>
              </p:cNvSpPr>
              <p:nvPr/>
            </p:nvSpPr>
            <p:spPr>
              <a:xfrm rot="0">
                <a:off x="4144645" y="9364980"/>
                <a:ext cx="149225" cy="75565"/>
              </a:xfrm>
              <a:custGeom>
                <a:gdLst>
                  <a:gd fmla="*/ 50 w 52" name="TX0"/>
                  <a:gd fmla="*/ 24 h 26" name="TY0"/>
                  <a:gd fmla="*/ 0 w 52" name="TX1"/>
                  <a:gd fmla="*/ 24 h 26" name="TY1"/>
                  <a:gd fmla="*/ 0 w 52" name="TX2"/>
                  <a:gd fmla="*/ 0 h 26" name="TY2"/>
                  <a:gd fmla="*/ 50 w 52" name="TX3"/>
                  <a:gd fmla="*/ 0 h 26" name="TY3"/>
                  <a:gd fmla="*/ 50 w 52" name="TX4"/>
                  <a:gd fmla="*/ 24 h 26" name="TY4"/>
                  <a:gd fmla="*/ 50 w 52" name="TX5"/>
                  <a:gd fmla="*/ 24 h 26" name="TY5"/>
                  <a:gd fmla="*/ 50 w 52" name="TX6"/>
                  <a:gd fmla="*/ 24 h 26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52" h="26">
                    <a:moveTo>
                      <a:pt x="50" y="24"/>
                    </a:moveTo>
                    <a:lnTo>
                      <a:pt x="0" y="24"/>
                    </a:lnTo>
                    <a:cubicBezTo>
                      <a:pt x="0" y="16"/>
                      <a:pt x="0" y="8"/>
                      <a:pt x="0" y="0"/>
                    </a:cubicBezTo>
                    <a:lnTo>
                      <a:pt x="50" y="0"/>
                    </a:lnTo>
                    <a:lnTo>
                      <a:pt x="50" y="24"/>
                    </a:lnTo>
                    <a:lnTo>
                      <a:pt x="50" y="24"/>
                    </a:lnTo>
                    <a:lnTo>
                      <a:pt x="50" y="24"/>
                    </a:lnTo>
                    <a:close/>
                  </a:path>
                </a:pathLst>
              </a:custGeom>
              <a:solidFill>
                <a:srgbClr val="C8C8C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119" name="도형 118"/>
              <p:cNvSpPr>
                <a:spLocks/>
              </p:cNvSpPr>
              <p:nvPr/>
            </p:nvSpPr>
            <p:spPr>
              <a:xfrm rot="0">
                <a:off x="4144645" y="9266555"/>
                <a:ext cx="149225" cy="75565"/>
              </a:xfrm>
              <a:custGeom>
                <a:gdLst>
                  <a:gd fmla="*/ 50 w 52" name="TX0"/>
                  <a:gd fmla="*/ 0 h 26" name="TY0"/>
                  <a:gd fmla="*/ 50 w 52" name="TX1"/>
                  <a:gd fmla="*/ 24 h 26" name="TY1"/>
                  <a:gd fmla="*/ 0 w 52" name="TX2"/>
                  <a:gd fmla="*/ 24 h 26" name="TY2"/>
                  <a:gd fmla="*/ 0 w 52" name="TX3"/>
                  <a:gd fmla="*/ 8 h 26" name="TY3"/>
                  <a:gd fmla="*/ 0 w 52" name="TX4"/>
                  <a:gd fmla="*/ 0 h 26" name="TY4"/>
                  <a:gd fmla="*/ 15 w 52" name="TX5"/>
                  <a:gd fmla="*/ 0 h 26" name="TY5"/>
                  <a:gd fmla="*/ 50 w 52" name="TX6"/>
                  <a:gd fmla="*/ 0 h 26" name="TY6"/>
                  <a:gd fmla="*/ 50 w 52" name="TX7"/>
                  <a:gd fmla="*/ 0 h 26" name="TY7"/>
                  <a:gd fmla="*/ 50 w 52" name="TX8"/>
                  <a:gd fmla="*/ 0 h 26" name="TY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</a:cxnLst>
                <a:rect l="l" t="t" r="r" b="b"/>
                <a:pathLst>
                  <a:path w="52" h="26">
                    <a:moveTo>
                      <a:pt x="50" y="0"/>
                    </a:moveTo>
                    <a:lnTo>
                      <a:pt x="50" y="24"/>
                    </a:lnTo>
                    <a:lnTo>
                      <a:pt x="0" y="24"/>
                    </a:lnTo>
                    <a:cubicBezTo>
                      <a:pt x="0" y="19"/>
                      <a:pt x="0" y="13"/>
                      <a:pt x="0" y="8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5" y="0"/>
                      <a:pt x="10" y="0"/>
                      <a:pt x="15" y="0"/>
                    </a:cubicBezTo>
                    <a:cubicBezTo>
                      <a:pt x="27" y="0"/>
                      <a:pt x="38" y="0"/>
                      <a:pt x="50" y="0"/>
                    </a:cubicBez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DCDCDC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120" name="도형 119"/>
              <p:cNvSpPr>
                <a:spLocks/>
              </p:cNvSpPr>
              <p:nvPr/>
            </p:nvSpPr>
            <p:spPr>
              <a:xfrm rot="0">
                <a:off x="4317365" y="9266555"/>
                <a:ext cx="128905" cy="75565"/>
              </a:xfrm>
              <a:custGeom>
                <a:gdLst>
                  <a:gd fmla="*/ 43 w 45" name="TX0"/>
                  <a:gd fmla="*/ 24 h 26" name="TY0"/>
                  <a:gd fmla="*/ 0 w 45" name="TX1"/>
                  <a:gd fmla="*/ 24 h 26" name="TY1"/>
                  <a:gd fmla="*/ 0 w 45" name="TX2"/>
                  <a:gd fmla="*/ 0 h 26" name="TY2"/>
                  <a:gd fmla="*/ 43 w 45" name="TX3"/>
                  <a:gd fmla="*/ 0 h 26" name="TY3"/>
                  <a:gd fmla="*/ 43 w 45" name="TX4"/>
                  <a:gd fmla="*/ 24 h 26" name="TY4"/>
                  <a:gd fmla="*/ 43 w 45" name="TX5"/>
                  <a:gd fmla="*/ 24 h 26" name="TY5"/>
                  <a:gd fmla="*/ 43 w 45" name="TX6"/>
                  <a:gd fmla="*/ 24 h 26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45" h="26">
                    <a:moveTo>
                      <a:pt x="43" y="24"/>
                    </a:moveTo>
                    <a:lnTo>
                      <a:pt x="0" y="24"/>
                    </a:lnTo>
                    <a:lnTo>
                      <a:pt x="0" y="0"/>
                    </a:lnTo>
                    <a:cubicBezTo>
                      <a:pt x="14" y="0"/>
                      <a:pt x="29" y="0"/>
                      <a:pt x="43" y="0"/>
                    </a:cubicBezTo>
                    <a:lnTo>
                      <a:pt x="43" y="24"/>
                    </a:lnTo>
                    <a:lnTo>
                      <a:pt x="43" y="24"/>
                    </a:lnTo>
                    <a:lnTo>
                      <a:pt x="43" y="24"/>
                    </a:lnTo>
                    <a:close/>
                  </a:path>
                </a:pathLst>
              </a:custGeom>
              <a:solidFill>
                <a:srgbClr val="DCDCDC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121" name="도형 120"/>
              <p:cNvSpPr>
                <a:spLocks/>
              </p:cNvSpPr>
              <p:nvPr/>
            </p:nvSpPr>
            <p:spPr>
              <a:xfrm rot="0">
                <a:off x="4468495" y="9266555"/>
                <a:ext cx="132715" cy="75565"/>
              </a:xfrm>
              <a:custGeom>
                <a:gdLst>
                  <a:gd fmla="*/ 0 w 45" name="TX0"/>
                  <a:gd fmla="*/ 24 h 26" name="TY0"/>
                  <a:gd fmla="*/ 0 w 45" name="TX1"/>
                  <a:gd fmla="*/ 0 h 26" name="TY1"/>
                  <a:gd fmla="*/ 43 w 45" name="TX2"/>
                  <a:gd fmla="*/ 0 h 26" name="TY2"/>
                  <a:gd fmla="*/ 43 w 45" name="TX3"/>
                  <a:gd fmla="*/ 24 h 26" name="TY3"/>
                  <a:gd fmla="*/ 0 w 45" name="TX4"/>
                  <a:gd fmla="*/ 24 h 26" name="TY4"/>
                  <a:gd fmla="*/ 0 w 45" name="TX5"/>
                  <a:gd fmla="*/ 24 h 26" name="TY5"/>
                  <a:gd fmla="*/ 0 w 45" name="TX6"/>
                  <a:gd fmla="*/ 24 h 26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45" h="26">
                    <a:moveTo>
                      <a:pt x="0" y="24"/>
                    </a:moveTo>
                    <a:lnTo>
                      <a:pt x="0" y="0"/>
                    </a:lnTo>
                    <a:cubicBezTo>
                      <a:pt x="14" y="0"/>
                      <a:pt x="29" y="0"/>
                      <a:pt x="43" y="0"/>
                    </a:cubicBezTo>
                    <a:lnTo>
                      <a:pt x="43" y="24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DCDCDC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122" name="도형 121"/>
              <p:cNvSpPr>
                <a:spLocks/>
              </p:cNvSpPr>
              <p:nvPr/>
            </p:nvSpPr>
            <p:spPr>
              <a:xfrm rot="0">
                <a:off x="4625975" y="9266555"/>
                <a:ext cx="128905" cy="75565"/>
              </a:xfrm>
              <a:custGeom>
                <a:gdLst>
                  <a:gd fmla="*/ 43 w 45" name="TX0"/>
                  <a:gd fmla="*/ 24 h 26" name="TY0"/>
                  <a:gd fmla="*/ 0 w 45" name="TX1"/>
                  <a:gd fmla="*/ 24 h 26" name="TY1"/>
                  <a:gd fmla="*/ 0 w 45" name="TX2"/>
                  <a:gd fmla="*/ 0 h 26" name="TY2"/>
                  <a:gd fmla="*/ 30 w 45" name="TX3"/>
                  <a:gd fmla="*/ 0 h 26" name="TY3"/>
                  <a:gd fmla="*/ 43 w 45" name="TX4"/>
                  <a:gd fmla="*/ 0 h 26" name="TY4"/>
                  <a:gd fmla="*/ 43 w 45" name="TX5"/>
                  <a:gd fmla="*/ 8 h 26" name="TY5"/>
                  <a:gd fmla="*/ 43 w 45" name="TX6"/>
                  <a:gd fmla="*/ 24 h 26" name="TY6"/>
                  <a:gd fmla="*/ 43 w 45" name="TX7"/>
                  <a:gd fmla="*/ 24 h 26" name="TY7"/>
                  <a:gd fmla="*/ 43 w 45" name="TX8"/>
                  <a:gd fmla="*/ 24 h 26" name="TY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</a:cxnLst>
                <a:rect l="l" t="t" r="r" b="b"/>
                <a:pathLst>
                  <a:path w="45" h="26">
                    <a:moveTo>
                      <a:pt x="43" y="24"/>
                    </a:moveTo>
                    <a:lnTo>
                      <a:pt x="0" y="24"/>
                    </a:lnTo>
                    <a:lnTo>
                      <a:pt x="0" y="0"/>
                    </a:lnTo>
                    <a:cubicBezTo>
                      <a:pt x="10" y="0"/>
                      <a:pt x="20" y="0"/>
                      <a:pt x="30" y="0"/>
                    </a:cubicBezTo>
                    <a:cubicBezTo>
                      <a:pt x="34" y="0"/>
                      <a:pt x="39" y="0"/>
                      <a:pt x="43" y="0"/>
                    </a:cubicBezTo>
                    <a:cubicBezTo>
                      <a:pt x="43" y="2"/>
                      <a:pt x="43" y="5"/>
                      <a:pt x="43" y="8"/>
                    </a:cubicBezTo>
                    <a:cubicBezTo>
                      <a:pt x="43" y="13"/>
                      <a:pt x="43" y="19"/>
                      <a:pt x="43" y="24"/>
                    </a:cubicBezTo>
                    <a:lnTo>
                      <a:pt x="43" y="24"/>
                    </a:lnTo>
                    <a:lnTo>
                      <a:pt x="43" y="24"/>
                    </a:lnTo>
                    <a:close/>
                  </a:path>
                </a:pathLst>
              </a:custGeom>
              <a:solidFill>
                <a:srgbClr val="DCDCDC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123" name="도형 122"/>
              <p:cNvSpPr>
                <a:spLocks/>
              </p:cNvSpPr>
              <p:nvPr/>
            </p:nvSpPr>
            <p:spPr>
              <a:xfrm rot="0">
                <a:off x="4317365" y="9364980"/>
                <a:ext cx="128905" cy="75565"/>
              </a:xfrm>
              <a:custGeom>
                <a:gdLst>
                  <a:gd fmla="*/ 43 w 45" name="TX0"/>
                  <a:gd fmla="*/ 0 h 26" name="TY0"/>
                  <a:gd fmla="*/ 43 w 45" name="TX1"/>
                  <a:gd fmla="*/ 24 h 26" name="TY1"/>
                  <a:gd fmla="*/ 0 w 45" name="TX2"/>
                  <a:gd fmla="*/ 24 h 26" name="TY2"/>
                  <a:gd fmla="*/ 0 w 45" name="TX3"/>
                  <a:gd fmla="*/ 0 h 26" name="TY3"/>
                  <a:gd fmla="*/ 43 w 45" name="TX4"/>
                  <a:gd fmla="*/ 0 h 26" name="TY4"/>
                  <a:gd fmla="*/ 43 w 45" name="TX5"/>
                  <a:gd fmla="*/ 0 h 26" name="TY5"/>
                  <a:gd fmla="*/ 43 w 45" name="TX6"/>
                  <a:gd fmla="*/ 0 h 26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45" h="26">
                    <a:moveTo>
                      <a:pt x="43" y="0"/>
                    </a:moveTo>
                    <a:lnTo>
                      <a:pt x="43" y="2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124" name="도형 123"/>
              <p:cNvSpPr>
                <a:spLocks/>
              </p:cNvSpPr>
              <p:nvPr/>
            </p:nvSpPr>
            <p:spPr>
              <a:xfrm rot="0">
                <a:off x="4468495" y="9364980"/>
                <a:ext cx="132715" cy="75565"/>
              </a:xfrm>
              <a:custGeom>
                <a:gdLst>
                  <a:gd fmla="*/ 43 w 45" name="TX0"/>
                  <a:gd fmla="*/ 24 h 26" name="TY0"/>
                  <a:gd fmla="*/ 0 w 45" name="TX1"/>
                  <a:gd fmla="*/ 24 h 26" name="TY1"/>
                  <a:gd fmla="*/ 0 w 45" name="TX2"/>
                  <a:gd fmla="*/ 0 h 26" name="TY2"/>
                  <a:gd fmla="*/ 43 w 45" name="TX3"/>
                  <a:gd fmla="*/ 0 h 26" name="TY3"/>
                  <a:gd fmla="*/ 43 w 45" name="TX4"/>
                  <a:gd fmla="*/ 24 h 26" name="TY4"/>
                  <a:gd fmla="*/ 43 w 45" name="TX5"/>
                  <a:gd fmla="*/ 24 h 26" name="TY5"/>
                  <a:gd fmla="*/ 43 w 45" name="TX6"/>
                  <a:gd fmla="*/ 24 h 26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45" h="26">
                    <a:moveTo>
                      <a:pt x="43" y="24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43" y="0"/>
                    </a:lnTo>
                    <a:lnTo>
                      <a:pt x="43" y="24"/>
                    </a:lnTo>
                    <a:lnTo>
                      <a:pt x="43" y="24"/>
                    </a:lnTo>
                    <a:lnTo>
                      <a:pt x="43" y="2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125" name="도형 124"/>
              <p:cNvSpPr>
                <a:spLocks/>
              </p:cNvSpPr>
              <p:nvPr/>
            </p:nvSpPr>
            <p:spPr>
              <a:xfrm rot="0">
                <a:off x="4625975" y="9364980"/>
                <a:ext cx="128905" cy="75565"/>
              </a:xfrm>
              <a:custGeom>
                <a:gdLst>
                  <a:gd fmla="*/ 0 w 45" name="TX0"/>
                  <a:gd fmla="*/ 24 h 26" name="TY0"/>
                  <a:gd fmla="*/ 0 w 45" name="TX1"/>
                  <a:gd fmla="*/ 0 h 26" name="TY1"/>
                  <a:gd fmla="*/ 43 w 45" name="TX2"/>
                  <a:gd fmla="*/ 0 h 26" name="TY2"/>
                  <a:gd fmla="*/ 43 w 45" name="TX3"/>
                  <a:gd fmla="*/ 24 h 26" name="TY3"/>
                  <a:gd fmla="*/ 0 w 45" name="TX4"/>
                  <a:gd fmla="*/ 24 h 26" name="TY4"/>
                  <a:gd fmla="*/ 0 w 45" name="TX5"/>
                  <a:gd fmla="*/ 24 h 26" name="TY5"/>
                  <a:gd fmla="*/ 0 w 45" name="TX6"/>
                  <a:gd fmla="*/ 24 h 26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45" h="26">
                    <a:moveTo>
                      <a:pt x="0" y="24"/>
                    </a:moveTo>
                    <a:lnTo>
                      <a:pt x="0" y="0"/>
                    </a:lnTo>
                    <a:lnTo>
                      <a:pt x="43" y="0"/>
                    </a:lnTo>
                    <a:cubicBezTo>
                      <a:pt x="43" y="8"/>
                      <a:pt x="43" y="16"/>
                      <a:pt x="43" y="24"/>
                    </a:cubicBezTo>
                    <a:lnTo>
                      <a:pt x="0" y="24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126" name="도형 125"/>
              <p:cNvSpPr>
                <a:spLocks/>
              </p:cNvSpPr>
              <p:nvPr/>
            </p:nvSpPr>
            <p:spPr>
              <a:xfrm rot="0">
                <a:off x="4468495" y="9464040"/>
                <a:ext cx="132715" cy="75565"/>
              </a:xfrm>
              <a:custGeom>
                <a:gdLst>
                  <a:gd fmla="*/ 0 w 45" name="TX0"/>
                  <a:gd fmla="*/ 0 h 26" name="TY0"/>
                  <a:gd fmla="*/ 43 w 45" name="TX1"/>
                  <a:gd fmla="*/ 0 h 26" name="TY1"/>
                  <a:gd fmla="*/ 43 w 45" name="TX2"/>
                  <a:gd fmla="*/ 24 h 26" name="TY2"/>
                  <a:gd fmla="*/ 0 w 45" name="TX3"/>
                  <a:gd fmla="*/ 24 h 26" name="TY3"/>
                  <a:gd fmla="*/ 0 w 45" name="TX4"/>
                  <a:gd fmla="*/ 0 h 26" name="TY4"/>
                  <a:gd fmla="*/ 0 w 45" name="TX5"/>
                  <a:gd fmla="*/ 0 h 26" name="TY5"/>
                  <a:gd fmla="*/ 0 w 45" name="TX6"/>
                  <a:gd fmla="*/ 0 h 26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45" h="26">
                    <a:moveTo>
                      <a:pt x="0" y="0"/>
                    </a:moveTo>
                    <a:lnTo>
                      <a:pt x="43" y="0"/>
                    </a:lnTo>
                    <a:lnTo>
                      <a:pt x="43" y="2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127" name="도형 126"/>
              <p:cNvSpPr>
                <a:spLocks/>
              </p:cNvSpPr>
              <p:nvPr/>
            </p:nvSpPr>
            <p:spPr>
              <a:xfrm rot="0">
                <a:off x="4317365" y="9464040"/>
                <a:ext cx="128905" cy="75565"/>
              </a:xfrm>
              <a:custGeom>
                <a:gdLst>
                  <a:gd fmla="*/ 0 w 45" name="TX0"/>
                  <a:gd fmla="*/ 0 h 26" name="TY0"/>
                  <a:gd fmla="*/ 43 w 45" name="TX1"/>
                  <a:gd fmla="*/ 0 h 26" name="TY1"/>
                  <a:gd fmla="*/ 43 w 45" name="TX2"/>
                  <a:gd fmla="*/ 24 h 26" name="TY2"/>
                  <a:gd fmla="*/ 0 w 45" name="TX3"/>
                  <a:gd fmla="*/ 24 h 26" name="TY3"/>
                  <a:gd fmla="*/ 0 w 45" name="TX4"/>
                  <a:gd fmla="*/ 0 h 26" name="TY4"/>
                  <a:gd fmla="*/ 0 w 45" name="TX5"/>
                  <a:gd fmla="*/ 0 h 26" name="TY5"/>
                  <a:gd fmla="*/ 0 w 45" name="TX6"/>
                  <a:gd fmla="*/ 0 h 26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45" h="26">
                    <a:moveTo>
                      <a:pt x="0" y="0"/>
                    </a:moveTo>
                    <a:lnTo>
                      <a:pt x="43" y="0"/>
                    </a:lnTo>
                    <a:lnTo>
                      <a:pt x="43" y="2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128" name="도형 127"/>
              <p:cNvSpPr>
                <a:spLocks/>
              </p:cNvSpPr>
              <p:nvPr/>
            </p:nvSpPr>
            <p:spPr>
              <a:xfrm rot="0">
                <a:off x="4144645" y="9464040"/>
                <a:ext cx="149225" cy="75565"/>
              </a:xfrm>
              <a:custGeom>
                <a:gdLst>
                  <a:gd fmla="*/ 50 w 52" name="TX0"/>
                  <a:gd fmla="*/ 24 h 26" name="TY0"/>
                  <a:gd fmla="*/ 0 w 52" name="TX1"/>
                  <a:gd fmla="*/ 24 h 26" name="TY1"/>
                  <a:gd fmla="*/ 0 w 52" name="TX2"/>
                  <a:gd fmla="*/ 0 h 26" name="TY2"/>
                  <a:gd fmla="*/ 50 w 52" name="TX3"/>
                  <a:gd fmla="*/ 0 h 26" name="TY3"/>
                  <a:gd fmla="*/ 50 w 52" name="TX4"/>
                  <a:gd fmla="*/ 24 h 26" name="TY4"/>
                  <a:gd fmla="*/ 50 w 52" name="TX5"/>
                  <a:gd fmla="*/ 24 h 26" name="TY5"/>
                  <a:gd fmla="*/ 50 w 52" name="TX6"/>
                  <a:gd fmla="*/ 24 h 26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52" h="26">
                    <a:moveTo>
                      <a:pt x="50" y="24"/>
                    </a:moveTo>
                    <a:lnTo>
                      <a:pt x="0" y="24"/>
                    </a:lnTo>
                    <a:cubicBezTo>
                      <a:pt x="0" y="16"/>
                      <a:pt x="0" y="8"/>
                      <a:pt x="0" y="0"/>
                    </a:cubicBezTo>
                    <a:lnTo>
                      <a:pt x="50" y="0"/>
                    </a:lnTo>
                    <a:lnTo>
                      <a:pt x="50" y="24"/>
                    </a:lnTo>
                    <a:lnTo>
                      <a:pt x="50" y="24"/>
                    </a:lnTo>
                    <a:lnTo>
                      <a:pt x="50" y="24"/>
                    </a:lnTo>
                    <a:close/>
                  </a:path>
                </a:pathLst>
              </a:custGeom>
              <a:solidFill>
                <a:srgbClr val="C8C8C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129" name="도형 128"/>
              <p:cNvSpPr>
                <a:spLocks/>
              </p:cNvSpPr>
              <p:nvPr/>
            </p:nvSpPr>
            <p:spPr>
              <a:xfrm rot="0">
                <a:off x="4144645" y="9563100"/>
                <a:ext cx="149225" cy="75565"/>
              </a:xfrm>
              <a:custGeom>
                <a:gdLst>
                  <a:gd fmla="*/ 0 w 52" name="TX0"/>
                  <a:gd fmla="*/ 0 h 26" name="TY0"/>
                  <a:gd fmla="*/ 50 w 52" name="TX1"/>
                  <a:gd fmla="*/ 0 h 26" name="TY1"/>
                  <a:gd fmla="*/ 50 w 52" name="TX2"/>
                  <a:gd fmla="*/ 24 h 26" name="TY2"/>
                  <a:gd fmla="*/ 0 w 52" name="TX3"/>
                  <a:gd fmla="*/ 24 h 26" name="TY3"/>
                  <a:gd fmla="*/ 0 w 52" name="TX4"/>
                  <a:gd fmla="*/ 0 h 26" name="TY4"/>
                  <a:gd fmla="*/ 0 w 52" name="TX5"/>
                  <a:gd fmla="*/ 0 h 26" name="TY5"/>
                  <a:gd fmla="*/ 0 w 52" name="TX6"/>
                  <a:gd fmla="*/ 0 h 26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52" h="26">
                    <a:moveTo>
                      <a:pt x="0" y="0"/>
                    </a:moveTo>
                    <a:lnTo>
                      <a:pt x="50" y="0"/>
                    </a:lnTo>
                    <a:lnTo>
                      <a:pt x="50" y="24"/>
                    </a:lnTo>
                    <a:lnTo>
                      <a:pt x="0" y="24"/>
                    </a:lnTo>
                    <a:cubicBezTo>
                      <a:pt x="0" y="16"/>
                      <a:pt x="0" y="8"/>
                      <a:pt x="0" y="0"/>
                    </a:cubicBez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C8C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130" name="도형 129"/>
              <p:cNvSpPr>
                <a:spLocks/>
              </p:cNvSpPr>
              <p:nvPr/>
            </p:nvSpPr>
            <p:spPr>
              <a:xfrm rot="0">
                <a:off x="4144645" y="9660890"/>
                <a:ext cx="149225" cy="67945"/>
              </a:xfrm>
              <a:custGeom>
                <a:gdLst>
                  <a:gd fmla="*/ 0 w 52" name="TX0"/>
                  <a:gd fmla="*/ 0 h 25" name="TY0"/>
                  <a:gd fmla="*/ 50 w 52" name="TX1"/>
                  <a:gd fmla="*/ 0 h 25" name="TY1"/>
                  <a:gd fmla="*/ 50 w 52" name="TX2"/>
                  <a:gd fmla="*/ 23 h 25" name="TY2"/>
                  <a:gd fmla="*/ 50 w 52" name="TX3"/>
                  <a:gd fmla="*/ 23 h 25" name="TY3"/>
                  <a:gd fmla="*/ 15 w 52" name="TX4"/>
                  <a:gd fmla="*/ 23 h 25" name="TY4"/>
                  <a:gd fmla="*/ 0 w 52" name="TX5"/>
                  <a:gd fmla="*/ 23 h 25" name="TY5"/>
                  <a:gd fmla="*/ 0 w 52" name="TX6"/>
                  <a:gd fmla="*/ 16 h 25" name="TY6"/>
                  <a:gd fmla="*/ 0 w 52" name="TX7"/>
                  <a:gd fmla="*/ 0 h 25" name="TY7"/>
                  <a:gd fmla="*/ 0 w 52" name="TX8"/>
                  <a:gd fmla="*/ 0 h 25" name="TY8"/>
                  <a:gd fmla="*/ 0 w 52" name="TX9"/>
                  <a:gd fmla="*/ 0 h 25" name="TY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</a:cxnLst>
                <a:rect l="l" t="t" r="r" b="b"/>
                <a:pathLst>
                  <a:path w="52" h="25">
                    <a:moveTo>
                      <a:pt x="0" y="0"/>
                    </a:moveTo>
                    <a:lnTo>
                      <a:pt x="50" y="0"/>
                    </a:lnTo>
                    <a:lnTo>
                      <a:pt x="50" y="23"/>
                    </a:lnTo>
                    <a:cubicBezTo>
                      <a:pt x="50" y="23"/>
                      <a:pt x="50" y="23"/>
                      <a:pt x="50" y="23"/>
                    </a:cubicBezTo>
                    <a:cubicBezTo>
                      <a:pt x="38" y="23"/>
                      <a:pt x="27" y="23"/>
                      <a:pt x="15" y="23"/>
                    </a:cubicBezTo>
                    <a:cubicBezTo>
                      <a:pt x="10" y="23"/>
                      <a:pt x="5" y="23"/>
                      <a:pt x="0" y="23"/>
                    </a:cubicBezTo>
                    <a:cubicBezTo>
                      <a:pt x="0" y="21"/>
                      <a:pt x="0" y="18"/>
                      <a:pt x="0" y="16"/>
                    </a:cubicBezTo>
                    <a:cubicBezTo>
                      <a:pt x="0" y="10"/>
                      <a:pt x="0" y="5"/>
                      <a:pt x="0" y="0"/>
                    </a:cubicBez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C8C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131" name="도형 130"/>
              <p:cNvSpPr>
                <a:spLocks/>
              </p:cNvSpPr>
              <p:nvPr/>
            </p:nvSpPr>
            <p:spPr>
              <a:xfrm rot="0">
                <a:off x="4317365" y="9660890"/>
                <a:ext cx="128905" cy="67945"/>
              </a:xfrm>
              <a:custGeom>
                <a:gdLst>
                  <a:gd fmla="*/ 0 w 46" name="TX0"/>
                  <a:gd fmla="*/ 0 h 25" name="TY0"/>
                  <a:gd fmla="*/ 43 w 46" name="TX1"/>
                  <a:gd fmla="*/ 0 h 25" name="TY1"/>
                  <a:gd fmla="*/ 43 w 46" name="TX2"/>
                  <a:gd fmla="*/ 23 h 25" name="TY2"/>
                  <a:gd fmla="*/ 44 w 46" name="TX3"/>
                  <a:gd fmla="*/ 23 h 25" name="TY3"/>
                  <a:gd fmla="*/ 0 w 46" name="TX4"/>
                  <a:gd fmla="*/ 23 h 25" name="TY4"/>
                  <a:gd fmla="*/ 0 w 46" name="TX5"/>
                  <a:gd fmla="*/ 23 h 25" name="TY5"/>
                  <a:gd fmla="*/ 0 w 46" name="TX6"/>
                  <a:gd fmla="*/ 0 h 25" name="TY6"/>
                  <a:gd fmla="*/ 0 w 46" name="TX7"/>
                  <a:gd fmla="*/ 0 h 25" name="TY7"/>
                  <a:gd fmla="*/ 0 w 46" name="TX8"/>
                  <a:gd fmla="*/ 0 h 25" name="TY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</a:cxnLst>
                <a:rect l="l" t="t" r="r" b="b"/>
                <a:pathLst>
                  <a:path w="46" h="25">
                    <a:moveTo>
                      <a:pt x="0" y="0"/>
                    </a:moveTo>
                    <a:lnTo>
                      <a:pt x="43" y="0"/>
                    </a:lnTo>
                    <a:lnTo>
                      <a:pt x="43" y="23"/>
                    </a:lnTo>
                    <a:cubicBezTo>
                      <a:pt x="43" y="23"/>
                      <a:pt x="43" y="23"/>
                      <a:pt x="44" y="23"/>
                    </a:cubicBezTo>
                    <a:cubicBezTo>
                      <a:pt x="29" y="23"/>
                      <a:pt x="14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132" name="도형 131"/>
              <p:cNvSpPr>
                <a:spLocks/>
              </p:cNvSpPr>
              <p:nvPr/>
            </p:nvSpPr>
            <p:spPr>
              <a:xfrm rot="0">
                <a:off x="4625975" y="9563100"/>
                <a:ext cx="128905" cy="75565"/>
              </a:xfrm>
              <a:custGeom>
                <a:gdLst>
                  <a:gd fmla="*/ 0 w 45" name="TX0"/>
                  <a:gd fmla="*/ 0 h 26" name="TY0"/>
                  <a:gd fmla="*/ 43 w 45" name="TX1"/>
                  <a:gd fmla="*/ 0 h 26" name="TY1"/>
                  <a:gd fmla="*/ 43 w 45" name="TX2"/>
                  <a:gd fmla="*/ 24 h 26" name="TY2"/>
                  <a:gd fmla="*/ 0 w 45" name="TX3"/>
                  <a:gd fmla="*/ 24 h 26" name="TY3"/>
                  <a:gd fmla="*/ 0 w 45" name="TX4"/>
                  <a:gd fmla="*/ 0 h 26" name="TY4"/>
                  <a:gd fmla="*/ 0 w 45" name="TX5"/>
                  <a:gd fmla="*/ 0 h 26" name="TY5"/>
                  <a:gd fmla="*/ 0 w 45" name="TX6"/>
                  <a:gd fmla="*/ 0 h 26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45" h="26">
                    <a:moveTo>
                      <a:pt x="0" y="0"/>
                    </a:moveTo>
                    <a:lnTo>
                      <a:pt x="43" y="0"/>
                    </a:lnTo>
                    <a:cubicBezTo>
                      <a:pt x="43" y="8"/>
                      <a:pt x="43" y="16"/>
                      <a:pt x="43" y="24"/>
                    </a:cubicBezTo>
                    <a:lnTo>
                      <a:pt x="0" y="2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133" name="도형 132"/>
              <p:cNvSpPr>
                <a:spLocks/>
              </p:cNvSpPr>
              <p:nvPr/>
            </p:nvSpPr>
            <p:spPr>
              <a:xfrm rot="0">
                <a:off x="4468495" y="9563100"/>
                <a:ext cx="132715" cy="75565"/>
              </a:xfrm>
              <a:custGeom>
                <a:gdLst>
                  <a:gd fmla="*/ 0 w 45" name="TX0"/>
                  <a:gd fmla="*/ 24 h 26" name="TY0"/>
                  <a:gd fmla="*/ 0 w 45" name="TX1"/>
                  <a:gd fmla="*/ 0 h 26" name="TY1"/>
                  <a:gd fmla="*/ 43 w 45" name="TX2"/>
                  <a:gd fmla="*/ 0 h 26" name="TY2"/>
                  <a:gd fmla="*/ 43 w 45" name="TX3"/>
                  <a:gd fmla="*/ 24 h 26" name="TY3"/>
                  <a:gd fmla="*/ 0 w 45" name="TX4"/>
                  <a:gd fmla="*/ 24 h 26" name="TY4"/>
                  <a:gd fmla="*/ 0 w 45" name="TX5"/>
                  <a:gd fmla="*/ 24 h 26" name="TY5"/>
                  <a:gd fmla="*/ 0 w 45" name="TX6"/>
                  <a:gd fmla="*/ 24 h 26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45" h="26">
                    <a:moveTo>
                      <a:pt x="0" y="24"/>
                    </a:moveTo>
                    <a:lnTo>
                      <a:pt x="0" y="0"/>
                    </a:lnTo>
                    <a:lnTo>
                      <a:pt x="43" y="0"/>
                    </a:lnTo>
                    <a:lnTo>
                      <a:pt x="43" y="24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134" name="도형 133"/>
              <p:cNvSpPr>
                <a:spLocks/>
              </p:cNvSpPr>
              <p:nvPr/>
            </p:nvSpPr>
            <p:spPr>
              <a:xfrm rot="0">
                <a:off x="4468495" y="9660890"/>
                <a:ext cx="132715" cy="67945"/>
              </a:xfrm>
              <a:custGeom>
                <a:gdLst>
                  <a:gd fmla="*/ 0 w 46" name="TX0"/>
                  <a:gd fmla="*/ 23 h 25" name="TY0"/>
                  <a:gd fmla="*/ 0 w 46" name="TX1"/>
                  <a:gd fmla="*/ 0 h 25" name="TY1"/>
                  <a:gd fmla="*/ 43 w 46" name="TX2"/>
                  <a:gd fmla="*/ 0 h 25" name="TY2"/>
                  <a:gd fmla="*/ 43 w 46" name="TX3"/>
                  <a:gd fmla="*/ 23 h 25" name="TY3"/>
                  <a:gd fmla="*/ 44 w 46" name="TX4"/>
                  <a:gd fmla="*/ 23 h 25" name="TY4"/>
                  <a:gd fmla="*/ 0 w 46" name="TX5"/>
                  <a:gd fmla="*/ 23 h 25" name="TY5"/>
                  <a:gd fmla="*/ 0 w 46" name="TX6"/>
                  <a:gd fmla="*/ 23 h 25" name="TY6"/>
                  <a:gd fmla="*/ 0 w 46" name="TX7"/>
                  <a:gd fmla="*/ 23 h 25" name="TY7"/>
                  <a:gd fmla="*/ 0 w 46" name="TX8"/>
                  <a:gd fmla="*/ 23 h 25" name="TY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</a:cxnLst>
                <a:rect l="l" t="t" r="r" b="b"/>
                <a:pathLst>
                  <a:path w="46" h="25">
                    <a:moveTo>
                      <a:pt x="0" y="23"/>
                    </a:moveTo>
                    <a:lnTo>
                      <a:pt x="0" y="0"/>
                    </a:lnTo>
                    <a:lnTo>
                      <a:pt x="43" y="0"/>
                    </a:lnTo>
                    <a:lnTo>
                      <a:pt x="43" y="23"/>
                    </a:lnTo>
                    <a:cubicBezTo>
                      <a:pt x="43" y="23"/>
                      <a:pt x="43" y="23"/>
                      <a:pt x="44" y="23"/>
                    </a:cubicBezTo>
                    <a:cubicBezTo>
                      <a:pt x="29" y="23"/>
                      <a:pt x="14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135" name="도형 134"/>
              <p:cNvSpPr>
                <a:spLocks/>
              </p:cNvSpPr>
              <p:nvPr/>
            </p:nvSpPr>
            <p:spPr>
              <a:xfrm rot="0">
                <a:off x="4625975" y="9660890"/>
                <a:ext cx="128905" cy="67945"/>
              </a:xfrm>
              <a:custGeom>
                <a:gdLst>
                  <a:gd fmla="*/ 0 w 45" name="TX0"/>
                  <a:gd fmla="*/ 23 h 25" name="TY0"/>
                  <a:gd fmla="*/ 0 w 45" name="TX1"/>
                  <a:gd fmla="*/ 23 h 25" name="TY1"/>
                  <a:gd fmla="*/ 0 w 45" name="TX2"/>
                  <a:gd fmla="*/ 0 h 25" name="TY2"/>
                  <a:gd fmla="*/ 43 w 45" name="TX3"/>
                  <a:gd fmla="*/ 0 h 25" name="TY3"/>
                  <a:gd fmla="*/ 43 w 45" name="TX4"/>
                  <a:gd fmla="*/ 16 h 25" name="TY4"/>
                  <a:gd fmla="*/ 43 w 45" name="TX5"/>
                  <a:gd fmla="*/ 23 h 25" name="TY5"/>
                  <a:gd fmla="*/ 30 w 45" name="TX6"/>
                  <a:gd fmla="*/ 23 h 25" name="TY6"/>
                  <a:gd fmla="*/ 0 w 45" name="TX7"/>
                  <a:gd fmla="*/ 23 h 25" name="TY7"/>
                  <a:gd fmla="*/ 0 w 45" name="TX8"/>
                  <a:gd fmla="*/ 23 h 25" name="TY8"/>
                  <a:gd fmla="*/ 0 w 45" name="TX9"/>
                  <a:gd fmla="*/ 23 h 25" name="TY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</a:cxnLst>
                <a:rect l="l" t="t" r="r" b="b"/>
                <a:pathLst>
                  <a:path w="45" h="25">
                    <a:moveTo>
                      <a:pt x="0" y="23"/>
                    </a:move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lnTo>
                      <a:pt x="43" y="0"/>
                    </a:lnTo>
                    <a:cubicBezTo>
                      <a:pt x="43" y="5"/>
                      <a:pt x="43" y="10"/>
                      <a:pt x="43" y="16"/>
                    </a:cubicBezTo>
                    <a:cubicBezTo>
                      <a:pt x="43" y="18"/>
                      <a:pt x="43" y="21"/>
                      <a:pt x="43" y="23"/>
                    </a:cubicBezTo>
                    <a:cubicBezTo>
                      <a:pt x="39" y="23"/>
                      <a:pt x="34" y="23"/>
                      <a:pt x="30" y="23"/>
                    </a:cubicBezTo>
                    <a:cubicBezTo>
                      <a:pt x="20" y="23"/>
                      <a:pt x="10" y="23"/>
                      <a:pt x="0" y="23"/>
                    </a:cubicBez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136" name="도형 135"/>
              <p:cNvSpPr>
                <a:spLocks/>
              </p:cNvSpPr>
              <p:nvPr/>
            </p:nvSpPr>
            <p:spPr>
              <a:xfrm rot="0">
                <a:off x="4317365" y="9563100"/>
                <a:ext cx="128905" cy="75565"/>
              </a:xfrm>
              <a:custGeom>
                <a:gdLst>
                  <a:gd fmla="*/ 0 w 45" name="TX0"/>
                  <a:gd fmla="*/ 0 h 26" name="TY0"/>
                  <a:gd fmla="*/ 43 w 45" name="TX1"/>
                  <a:gd fmla="*/ 0 h 26" name="TY1"/>
                  <a:gd fmla="*/ 43 w 45" name="TX2"/>
                  <a:gd fmla="*/ 24 h 26" name="TY2"/>
                  <a:gd fmla="*/ 0 w 45" name="TX3"/>
                  <a:gd fmla="*/ 24 h 26" name="TY3"/>
                  <a:gd fmla="*/ 0 w 45" name="TX4"/>
                  <a:gd fmla="*/ 0 h 26" name="TY4"/>
                  <a:gd fmla="*/ 0 w 45" name="TX5"/>
                  <a:gd fmla="*/ 0 h 26" name="TY5"/>
                  <a:gd fmla="*/ 0 w 45" name="TX6"/>
                  <a:gd fmla="*/ 0 h 26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45" h="26">
                    <a:moveTo>
                      <a:pt x="0" y="0"/>
                    </a:moveTo>
                    <a:lnTo>
                      <a:pt x="43" y="0"/>
                    </a:lnTo>
                    <a:lnTo>
                      <a:pt x="43" y="2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</p:grpSp>
        <p:sp>
          <p:nvSpPr>
            <p:cNvPr id="138" name="텍스트 상자 137"/>
            <p:cNvSpPr txBox="1">
              <a:spLocks/>
            </p:cNvSpPr>
            <p:nvPr/>
          </p:nvSpPr>
          <p:spPr>
            <a:xfrm rot="0">
              <a:off x="3714750" y="10077450"/>
              <a:ext cx="1830070" cy="37084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ln w="9525" cap="flat" cmpd="sng">
                    <a:noFill/>
                    <a:prstDash/>
                  </a:ln>
                  <a:solidFill>
                    <a:schemeClr val="tx2">
                      <a:lumMod val="10000"/>
                      <a:lumOff val="0"/>
                    </a:schemeClr>
                  </a:solidFill>
                  <a:latin typeface="맑은 고딕" charset="0"/>
                  <a:ea typeface="맑은 고딕" charset="0"/>
                </a:rPr>
                <a:t>Sensor Data</a:t>
              </a:r>
              <a:endParaRPr lang="ko-KR" altLang="en-US" sz="1800" cap="none" dirty="0" smtClean="0" b="1">
                <a:ln w="9525" cap="flat" cmpd="sng">
                  <a:noFill/>
                  <a:prstDash/>
                </a:ln>
                <a:solidFill>
                  <a:schemeClr val="tx2">
                    <a:lumMod val="10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4429" name="그룹 4428"/>
            <p:cNvGrpSpPr/>
            <p:nvPr/>
          </p:nvGrpSpPr>
          <p:grpSpPr>
            <a:xfrm>
              <a:off x="8579485" y="6141085"/>
              <a:ext cx="1398270" cy="961390"/>
              <a:chOff x="8579485" y="6141085"/>
              <a:chExt cx="1398270" cy="961390"/>
            </a:xfrm>
          </p:grpSpPr>
          <p:sp>
            <p:nvSpPr>
              <p:cNvPr id="4430" name="도형 4429"/>
              <p:cNvSpPr>
                <a:spLocks/>
              </p:cNvSpPr>
              <p:nvPr/>
            </p:nvSpPr>
            <p:spPr>
              <a:xfrm rot="0">
                <a:off x="8578215" y="6139815"/>
                <a:ext cx="1398905" cy="263525"/>
              </a:xfrm>
              <a:custGeom>
                <a:gdLst>
                  <a:gd fmla="*/ 0 w 1817" name="TX0"/>
                  <a:gd fmla="*/ 0 h 343" name="TY0"/>
                  <a:gd fmla="*/ 0 w 1817" name="TX1"/>
                  <a:gd fmla="*/ 340 h 343" name="TY1"/>
                  <a:gd fmla="*/ 1814 w 1817" name="TX2"/>
                  <a:gd fmla="*/ 340 h 343" name="TY2"/>
                  <a:gd fmla="*/ 1814 w 1817" name="TX3"/>
                  <a:gd fmla="*/ 0 h 343" name="TY3"/>
                  <a:gd fmla="*/ 0 w 1817" name="TX4"/>
                  <a:gd fmla="*/ 0 h 343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817" h="343">
                    <a:moveTo>
                      <a:pt x="0" y="0"/>
                    </a:moveTo>
                    <a:lnTo>
                      <a:pt x="0" y="340"/>
                    </a:lnTo>
                    <a:lnTo>
                      <a:pt x="1814" y="340"/>
                    </a:lnTo>
                    <a:lnTo>
                      <a:pt x="181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31" name="도형 4430"/>
              <p:cNvSpPr>
                <a:spLocks/>
              </p:cNvSpPr>
              <p:nvPr/>
            </p:nvSpPr>
            <p:spPr>
              <a:xfrm rot="0">
                <a:off x="8709660" y="6229985"/>
                <a:ext cx="89535" cy="88900"/>
              </a:xfrm>
              <a:custGeom>
                <a:gdLst>
                  <a:gd fmla="*/ 112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2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32" name="도형 4431"/>
              <p:cNvSpPr>
                <a:spLocks/>
              </p:cNvSpPr>
              <p:nvPr/>
            </p:nvSpPr>
            <p:spPr>
              <a:xfrm rot="0">
                <a:off x="8848090" y="6229985"/>
                <a:ext cx="90805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33" name="도형 4432"/>
              <p:cNvSpPr>
                <a:spLocks/>
              </p:cNvSpPr>
              <p:nvPr/>
            </p:nvSpPr>
            <p:spPr>
              <a:xfrm rot="0">
                <a:off x="8989060" y="6229985"/>
                <a:ext cx="89535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34" name="도형 4433"/>
              <p:cNvSpPr>
                <a:spLocks/>
              </p:cNvSpPr>
              <p:nvPr/>
            </p:nvSpPr>
            <p:spPr>
              <a:xfrm rot="0">
                <a:off x="9757410" y="6229985"/>
                <a:ext cx="88900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35" name="도형 4434"/>
              <p:cNvSpPr>
                <a:spLocks/>
              </p:cNvSpPr>
              <p:nvPr/>
            </p:nvSpPr>
            <p:spPr>
              <a:xfrm rot="0">
                <a:off x="8578215" y="6489065"/>
                <a:ext cx="1398905" cy="263525"/>
              </a:xfrm>
              <a:custGeom>
                <a:gdLst>
                  <a:gd fmla="*/ 0 w 1817" name="TX0"/>
                  <a:gd fmla="*/ 0 h 343" name="TY0"/>
                  <a:gd fmla="*/ 0 w 1817" name="TX1"/>
                  <a:gd fmla="*/ 340 h 343" name="TY1"/>
                  <a:gd fmla="*/ 1814 w 1817" name="TX2"/>
                  <a:gd fmla="*/ 340 h 343" name="TY2"/>
                  <a:gd fmla="*/ 1814 w 1817" name="TX3"/>
                  <a:gd fmla="*/ 0 h 343" name="TY3"/>
                  <a:gd fmla="*/ 0 w 1817" name="TX4"/>
                  <a:gd fmla="*/ 0 h 343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817" h="343">
                    <a:moveTo>
                      <a:pt x="0" y="0"/>
                    </a:moveTo>
                    <a:lnTo>
                      <a:pt x="0" y="340"/>
                    </a:lnTo>
                    <a:lnTo>
                      <a:pt x="1814" y="340"/>
                    </a:lnTo>
                    <a:lnTo>
                      <a:pt x="181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36" name="도형 4435"/>
              <p:cNvSpPr>
                <a:spLocks/>
              </p:cNvSpPr>
              <p:nvPr/>
            </p:nvSpPr>
            <p:spPr>
              <a:xfrm rot="0">
                <a:off x="8709660" y="6579235"/>
                <a:ext cx="89535" cy="88900"/>
              </a:xfrm>
              <a:custGeom>
                <a:gdLst>
                  <a:gd fmla="*/ 112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2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37" name="도형 4436"/>
              <p:cNvSpPr>
                <a:spLocks/>
              </p:cNvSpPr>
              <p:nvPr/>
            </p:nvSpPr>
            <p:spPr>
              <a:xfrm rot="0">
                <a:off x="8848090" y="6579235"/>
                <a:ext cx="90805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38" name="도형 4437"/>
              <p:cNvSpPr>
                <a:spLocks/>
              </p:cNvSpPr>
              <p:nvPr/>
            </p:nvSpPr>
            <p:spPr>
              <a:xfrm rot="0">
                <a:off x="8989060" y="6579235"/>
                <a:ext cx="89535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39" name="도형 4438"/>
              <p:cNvSpPr>
                <a:spLocks/>
              </p:cNvSpPr>
              <p:nvPr/>
            </p:nvSpPr>
            <p:spPr>
              <a:xfrm rot="0">
                <a:off x="9757410" y="6579235"/>
                <a:ext cx="88900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40" name="도형 4439"/>
              <p:cNvSpPr>
                <a:spLocks/>
              </p:cNvSpPr>
              <p:nvPr/>
            </p:nvSpPr>
            <p:spPr>
              <a:xfrm rot="0">
                <a:off x="8578215" y="6838315"/>
                <a:ext cx="1398905" cy="263525"/>
              </a:xfrm>
              <a:custGeom>
                <a:gdLst>
                  <a:gd fmla="*/ 0 w 1817" name="TX0"/>
                  <a:gd fmla="*/ 0 h 343" name="TY0"/>
                  <a:gd fmla="*/ 0 w 1817" name="TX1"/>
                  <a:gd fmla="*/ 340 h 343" name="TY1"/>
                  <a:gd fmla="*/ 1814 w 1817" name="TX2"/>
                  <a:gd fmla="*/ 340 h 343" name="TY2"/>
                  <a:gd fmla="*/ 1814 w 1817" name="TX3"/>
                  <a:gd fmla="*/ 0 h 343" name="TY3"/>
                  <a:gd fmla="*/ 0 w 1817" name="TX4"/>
                  <a:gd fmla="*/ 0 h 343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817" h="343">
                    <a:moveTo>
                      <a:pt x="0" y="0"/>
                    </a:moveTo>
                    <a:lnTo>
                      <a:pt x="0" y="340"/>
                    </a:lnTo>
                    <a:lnTo>
                      <a:pt x="1814" y="340"/>
                    </a:lnTo>
                    <a:lnTo>
                      <a:pt x="181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41" name="도형 4440"/>
              <p:cNvSpPr>
                <a:spLocks/>
              </p:cNvSpPr>
              <p:nvPr/>
            </p:nvSpPr>
            <p:spPr>
              <a:xfrm rot="0">
                <a:off x="8709660" y="6928485"/>
                <a:ext cx="89535" cy="88900"/>
              </a:xfrm>
              <a:custGeom>
                <a:gdLst>
                  <a:gd fmla="*/ 112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2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42" name="도형 4441"/>
              <p:cNvSpPr>
                <a:spLocks/>
              </p:cNvSpPr>
              <p:nvPr/>
            </p:nvSpPr>
            <p:spPr>
              <a:xfrm rot="0">
                <a:off x="8848090" y="6928485"/>
                <a:ext cx="90805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43" name="도형 4442"/>
              <p:cNvSpPr>
                <a:spLocks/>
              </p:cNvSpPr>
              <p:nvPr/>
            </p:nvSpPr>
            <p:spPr>
              <a:xfrm rot="0">
                <a:off x="8989060" y="6928485"/>
                <a:ext cx="89535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44" name="도형 4443"/>
              <p:cNvSpPr>
                <a:spLocks/>
              </p:cNvSpPr>
              <p:nvPr/>
            </p:nvSpPr>
            <p:spPr>
              <a:xfrm rot="0">
                <a:off x="9757410" y="6928485"/>
                <a:ext cx="88900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</p:grpSp>
        <p:sp>
          <p:nvSpPr>
            <p:cNvPr id="4445" name="텍스트 상자 4444"/>
            <p:cNvSpPr txBox="1">
              <a:spLocks/>
            </p:cNvSpPr>
            <p:nvPr/>
          </p:nvSpPr>
          <p:spPr>
            <a:xfrm rot="0">
              <a:off x="8471535" y="7348855"/>
              <a:ext cx="2406015" cy="9245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fontAlgn="auto" defTabSz="508000" eaLnBrk="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ln w="9525" cap="flat" cmpd="sng">
                    <a:noFill/>
                    <a:prstDash/>
                  </a:ln>
                  <a:solidFill>
                    <a:schemeClr val="tx2">
                      <a:lumMod val="10000"/>
                      <a:lumOff val="0"/>
                    </a:schemeClr>
                  </a:solidFill>
                  <a:latin typeface="맑은 고딕" charset="0"/>
                  <a:ea typeface="맑은 고딕" charset="0"/>
                </a:rPr>
                <a:t>Log Data 수신서버</a:t>
              </a:r>
              <a:endParaRPr lang="ko-KR" altLang="en-US" sz="1800" cap="none" dirty="0" smtClean="0" b="1">
                <a:ln w="9525" cap="flat" cmpd="sng">
                  <a:noFill/>
                  <a:prstDash/>
                </a:ln>
                <a:solidFill>
                  <a:schemeClr val="tx2">
                    <a:lumMod val="10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 eaLnBrk="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ln w="9525" cap="flat" cmpd="sng">
                    <a:noFill/>
                    <a:prstDash/>
                  </a:ln>
                  <a:solidFill>
                    <a:schemeClr val="bg2"/>
                  </a:solidFill>
                  <a:latin typeface="맑은 고딕" charset="0"/>
                  <a:ea typeface="맑은 고딕" charset="0"/>
                </a:rPr>
                <a:t>- 센서데이터 수집</a:t>
              </a:r>
              <a:endParaRPr lang="ko-KR" altLang="en-US" sz="1800" cap="none" dirty="0" smtClean="0" b="1">
                <a:ln w="9525" cap="flat" cmpd="sng">
                  <a:noFill/>
                  <a:prstDash/>
                </a:ln>
                <a:solidFill>
                  <a:schemeClr val="bg2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446" name="도형 4445"/>
            <p:cNvCxnSpPr/>
            <p:nvPr/>
          </p:nvCxnSpPr>
          <p:spPr>
            <a:xfrm rot="0">
              <a:off x="5200650" y="6743700"/>
              <a:ext cx="3182620" cy="20320"/>
            </a:xfrm>
            <a:prstGeom prst="straightConnector1"/>
            <a:ln w="57150" cap="flat" cmpd="sng">
              <a:solidFill>
                <a:schemeClr val="bg2">
                  <a:alpha val="100000"/>
                </a:schemeClr>
              </a:solidFill>
              <a:prstDash val="sysDot"/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47" name="그룹 4446"/>
            <p:cNvGrpSpPr/>
            <p:nvPr/>
          </p:nvGrpSpPr>
          <p:grpSpPr>
            <a:xfrm>
              <a:off x="13261340" y="6098540"/>
              <a:ext cx="1398270" cy="961390"/>
              <a:chOff x="13261340" y="6098540"/>
              <a:chExt cx="1398270" cy="961390"/>
            </a:xfrm>
          </p:grpSpPr>
          <p:sp>
            <p:nvSpPr>
              <p:cNvPr id="4448" name="도형 4447"/>
              <p:cNvSpPr>
                <a:spLocks/>
              </p:cNvSpPr>
              <p:nvPr/>
            </p:nvSpPr>
            <p:spPr>
              <a:xfrm rot="0">
                <a:off x="13260070" y="6097270"/>
                <a:ext cx="1398905" cy="263525"/>
              </a:xfrm>
              <a:custGeom>
                <a:gdLst>
                  <a:gd fmla="*/ 0 w 1817" name="TX0"/>
                  <a:gd fmla="*/ 0 h 343" name="TY0"/>
                  <a:gd fmla="*/ 0 w 1817" name="TX1"/>
                  <a:gd fmla="*/ 340 h 343" name="TY1"/>
                  <a:gd fmla="*/ 1814 w 1817" name="TX2"/>
                  <a:gd fmla="*/ 340 h 343" name="TY2"/>
                  <a:gd fmla="*/ 1814 w 1817" name="TX3"/>
                  <a:gd fmla="*/ 0 h 343" name="TY3"/>
                  <a:gd fmla="*/ 0 w 1817" name="TX4"/>
                  <a:gd fmla="*/ 0 h 343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817" h="343">
                    <a:moveTo>
                      <a:pt x="0" y="0"/>
                    </a:moveTo>
                    <a:lnTo>
                      <a:pt x="0" y="340"/>
                    </a:lnTo>
                    <a:lnTo>
                      <a:pt x="1814" y="340"/>
                    </a:lnTo>
                    <a:lnTo>
                      <a:pt x="181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49" name="도형 4448"/>
              <p:cNvSpPr>
                <a:spLocks/>
              </p:cNvSpPr>
              <p:nvPr/>
            </p:nvSpPr>
            <p:spPr>
              <a:xfrm rot="0">
                <a:off x="13391515" y="6187440"/>
                <a:ext cx="89535" cy="88900"/>
              </a:xfrm>
              <a:custGeom>
                <a:gdLst>
                  <a:gd fmla="*/ 112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2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50" name="도형 4449"/>
              <p:cNvSpPr>
                <a:spLocks/>
              </p:cNvSpPr>
              <p:nvPr/>
            </p:nvSpPr>
            <p:spPr>
              <a:xfrm rot="0">
                <a:off x="13529945" y="6187440"/>
                <a:ext cx="90805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51" name="도형 4450"/>
              <p:cNvSpPr>
                <a:spLocks/>
              </p:cNvSpPr>
              <p:nvPr/>
            </p:nvSpPr>
            <p:spPr>
              <a:xfrm rot="0">
                <a:off x="13670915" y="6187440"/>
                <a:ext cx="89535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52" name="도형 4451"/>
              <p:cNvSpPr>
                <a:spLocks/>
              </p:cNvSpPr>
              <p:nvPr/>
            </p:nvSpPr>
            <p:spPr>
              <a:xfrm rot="0">
                <a:off x="14439265" y="6187440"/>
                <a:ext cx="88900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53" name="도형 4452"/>
              <p:cNvSpPr>
                <a:spLocks/>
              </p:cNvSpPr>
              <p:nvPr/>
            </p:nvSpPr>
            <p:spPr>
              <a:xfrm rot="0">
                <a:off x="13260070" y="6446520"/>
                <a:ext cx="1398905" cy="263525"/>
              </a:xfrm>
              <a:custGeom>
                <a:gdLst>
                  <a:gd fmla="*/ 0 w 1817" name="TX0"/>
                  <a:gd fmla="*/ 0 h 343" name="TY0"/>
                  <a:gd fmla="*/ 0 w 1817" name="TX1"/>
                  <a:gd fmla="*/ 340 h 343" name="TY1"/>
                  <a:gd fmla="*/ 1814 w 1817" name="TX2"/>
                  <a:gd fmla="*/ 340 h 343" name="TY2"/>
                  <a:gd fmla="*/ 1814 w 1817" name="TX3"/>
                  <a:gd fmla="*/ 0 h 343" name="TY3"/>
                  <a:gd fmla="*/ 0 w 1817" name="TX4"/>
                  <a:gd fmla="*/ 0 h 343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817" h="343">
                    <a:moveTo>
                      <a:pt x="0" y="0"/>
                    </a:moveTo>
                    <a:lnTo>
                      <a:pt x="0" y="340"/>
                    </a:lnTo>
                    <a:lnTo>
                      <a:pt x="1814" y="340"/>
                    </a:lnTo>
                    <a:lnTo>
                      <a:pt x="181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54" name="도형 4453"/>
              <p:cNvSpPr>
                <a:spLocks/>
              </p:cNvSpPr>
              <p:nvPr/>
            </p:nvSpPr>
            <p:spPr>
              <a:xfrm rot="0">
                <a:off x="13391515" y="6536690"/>
                <a:ext cx="89535" cy="88900"/>
              </a:xfrm>
              <a:custGeom>
                <a:gdLst>
                  <a:gd fmla="*/ 112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2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55" name="도형 4454"/>
              <p:cNvSpPr>
                <a:spLocks/>
              </p:cNvSpPr>
              <p:nvPr/>
            </p:nvSpPr>
            <p:spPr>
              <a:xfrm rot="0">
                <a:off x="13529945" y="6536690"/>
                <a:ext cx="90805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56" name="도형 4455"/>
              <p:cNvSpPr>
                <a:spLocks/>
              </p:cNvSpPr>
              <p:nvPr/>
            </p:nvSpPr>
            <p:spPr>
              <a:xfrm rot="0">
                <a:off x="13670915" y="6536690"/>
                <a:ext cx="89535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57" name="도형 4456"/>
              <p:cNvSpPr>
                <a:spLocks/>
              </p:cNvSpPr>
              <p:nvPr/>
            </p:nvSpPr>
            <p:spPr>
              <a:xfrm rot="0">
                <a:off x="14439265" y="6536690"/>
                <a:ext cx="88900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58" name="도형 4457"/>
              <p:cNvSpPr>
                <a:spLocks/>
              </p:cNvSpPr>
              <p:nvPr/>
            </p:nvSpPr>
            <p:spPr>
              <a:xfrm rot="0">
                <a:off x="13260070" y="6795770"/>
                <a:ext cx="1398905" cy="263525"/>
              </a:xfrm>
              <a:custGeom>
                <a:gdLst>
                  <a:gd fmla="*/ 0 w 1817" name="TX0"/>
                  <a:gd fmla="*/ 0 h 343" name="TY0"/>
                  <a:gd fmla="*/ 0 w 1817" name="TX1"/>
                  <a:gd fmla="*/ 340 h 343" name="TY1"/>
                  <a:gd fmla="*/ 1814 w 1817" name="TX2"/>
                  <a:gd fmla="*/ 340 h 343" name="TY2"/>
                  <a:gd fmla="*/ 1814 w 1817" name="TX3"/>
                  <a:gd fmla="*/ 0 h 343" name="TY3"/>
                  <a:gd fmla="*/ 0 w 1817" name="TX4"/>
                  <a:gd fmla="*/ 0 h 343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817" h="343">
                    <a:moveTo>
                      <a:pt x="0" y="0"/>
                    </a:moveTo>
                    <a:lnTo>
                      <a:pt x="0" y="340"/>
                    </a:lnTo>
                    <a:lnTo>
                      <a:pt x="1814" y="340"/>
                    </a:lnTo>
                    <a:lnTo>
                      <a:pt x="181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59" name="도형 4458"/>
              <p:cNvSpPr>
                <a:spLocks/>
              </p:cNvSpPr>
              <p:nvPr/>
            </p:nvSpPr>
            <p:spPr>
              <a:xfrm rot="0">
                <a:off x="13391515" y="6885940"/>
                <a:ext cx="89535" cy="88900"/>
              </a:xfrm>
              <a:custGeom>
                <a:gdLst>
                  <a:gd fmla="*/ 112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2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60" name="도형 4459"/>
              <p:cNvSpPr>
                <a:spLocks/>
              </p:cNvSpPr>
              <p:nvPr/>
            </p:nvSpPr>
            <p:spPr>
              <a:xfrm rot="0">
                <a:off x="13529945" y="6885940"/>
                <a:ext cx="90805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61" name="도형 4460"/>
              <p:cNvSpPr>
                <a:spLocks/>
              </p:cNvSpPr>
              <p:nvPr/>
            </p:nvSpPr>
            <p:spPr>
              <a:xfrm rot="0">
                <a:off x="13670915" y="6885940"/>
                <a:ext cx="89535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62" name="도형 4461"/>
              <p:cNvSpPr>
                <a:spLocks/>
              </p:cNvSpPr>
              <p:nvPr/>
            </p:nvSpPr>
            <p:spPr>
              <a:xfrm rot="0">
                <a:off x="14439265" y="6885940"/>
                <a:ext cx="88900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</p:grpSp>
        <p:sp>
          <p:nvSpPr>
            <p:cNvPr id="4463" name="텍스트 상자 4462"/>
            <p:cNvSpPr txBox="1">
              <a:spLocks/>
            </p:cNvSpPr>
            <p:nvPr/>
          </p:nvSpPr>
          <p:spPr>
            <a:xfrm rot="0">
              <a:off x="13153390" y="7306310"/>
              <a:ext cx="2215515" cy="50927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fontAlgn="auto" defTabSz="508000" eaLnBrk="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ln w="9525" cap="flat" cmpd="sng">
                    <a:noFill/>
                    <a:prstDash/>
                  </a:ln>
                  <a:solidFill>
                    <a:srgbClr val="151618"/>
                  </a:solidFill>
                  <a:latin typeface="맑은 고딕" charset="0"/>
                  <a:ea typeface="맑은 고딕" charset="0"/>
                </a:rPr>
                <a:t>Master Server</a:t>
              </a:r>
              <a:endParaRPr lang="ko-KR" altLang="en-US" sz="1800" cap="none" dirty="0" smtClean="0" b="1">
                <a:ln w="9525" cap="flat" cmpd="sng">
                  <a:noFill/>
                  <a:prstDash/>
                </a:ln>
                <a:solidFill>
                  <a:srgbClr val="151618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4464" name="그룹 4463"/>
            <p:cNvGrpSpPr/>
            <p:nvPr/>
          </p:nvGrpSpPr>
          <p:grpSpPr>
            <a:xfrm>
              <a:off x="13294995" y="9199245"/>
              <a:ext cx="1398270" cy="961390"/>
              <a:chOff x="13294995" y="9199245"/>
              <a:chExt cx="1398270" cy="961390"/>
            </a:xfrm>
          </p:grpSpPr>
          <p:sp>
            <p:nvSpPr>
              <p:cNvPr id="4465" name="도형 4464"/>
              <p:cNvSpPr>
                <a:spLocks/>
              </p:cNvSpPr>
              <p:nvPr/>
            </p:nvSpPr>
            <p:spPr>
              <a:xfrm rot="0">
                <a:off x="13293725" y="9197975"/>
                <a:ext cx="1398905" cy="263525"/>
              </a:xfrm>
              <a:custGeom>
                <a:gdLst>
                  <a:gd fmla="*/ 0 w 1817" name="TX0"/>
                  <a:gd fmla="*/ 0 h 343" name="TY0"/>
                  <a:gd fmla="*/ 0 w 1817" name="TX1"/>
                  <a:gd fmla="*/ 340 h 343" name="TY1"/>
                  <a:gd fmla="*/ 1814 w 1817" name="TX2"/>
                  <a:gd fmla="*/ 340 h 343" name="TY2"/>
                  <a:gd fmla="*/ 1814 w 1817" name="TX3"/>
                  <a:gd fmla="*/ 0 h 343" name="TY3"/>
                  <a:gd fmla="*/ 0 w 1817" name="TX4"/>
                  <a:gd fmla="*/ 0 h 343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817" h="343">
                    <a:moveTo>
                      <a:pt x="0" y="0"/>
                    </a:moveTo>
                    <a:lnTo>
                      <a:pt x="0" y="340"/>
                    </a:lnTo>
                    <a:lnTo>
                      <a:pt x="1814" y="340"/>
                    </a:lnTo>
                    <a:lnTo>
                      <a:pt x="181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66" name="도형 4465"/>
              <p:cNvSpPr>
                <a:spLocks/>
              </p:cNvSpPr>
              <p:nvPr/>
            </p:nvSpPr>
            <p:spPr>
              <a:xfrm rot="0">
                <a:off x="13425170" y="9288145"/>
                <a:ext cx="89535" cy="88900"/>
              </a:xfrm>
              <a:custGeom>
                <a:gdLst>
                  <a:gd fmla="*/ 112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2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67" name="도형 4466"/>
              <p:cNvSpPr>
                <a:spLocks/>
              </p:cNvSpPr>
              <p:nvPr/>
            </p:nvSpPr>
            <p:spPr>
              <a:xfrm rot="0">
                <a:off x="13563600" y="9288145"/>
                <a:ext cx="90805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68" name="도형 4467"/>
              <p:cNvSpPr>
                <a:spLocks/>
              </p:cNvSpPr>
              <p:nvPr/>
            </p:nvSpPr>
            <p:spPr>
              <a:xfrm rot="0">
                <a:off x="13704570" y="9288145"/>
                <a:ext cx="89535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69" name="도형 4468"/>
              <p:cNvSpPr>
                <a:spLocks/>
              </p:cNvSpPr>
              <p:nvPr/>
            </p:nvSpPr>
            <p:spPr>
              <a:xfrm rot="0">
                <a:off x="14472920" y="9288145"/>
                <a:ext cx="88900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70" name="도형 4469"/>
              <p:cNvSpPr>
                <a:spLocks/>
              </p:cNvSpPr>
              <p:nvPr/>
            </p:nvSpPr>
            <p:spPr>
              <a:xfrm rot="0">
                <a:off x="13293725" y="9547225"/>
                <a:ext cx="1398905" cy="263525"/>
              </a:xfrm>
              <a:custGeom>
                <a:gdLst>
                  <a:gd fmla="*/ 0 w 1817" name="TX0"/>
                  <a:gd fmla="*/ 0 h 343" name="TY0"/>
                  <a:gd fmla="*/ 0 w 1817" name="TX1"/>
                  <a:gd fmla="*/ 340 h 343" name="TY1"/>
                  <a:gd fmla="*/ 1814 w 1817" name="TX2"/>
                  <a:gd fmla="*/ 340 h 343" name="TY2"/>
                  <a:gd fmla="*/ 1814 w 1817" name="TX3"/>
                  <a:gd fmla="*/ 0 h 343" name="TY3"/>
                  <a:gd fmla="*/ 0 w 1817" name="TX4"/>
                  <a:gd fmla="*/ 0 h 343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817" h="343">
                    <a:moveTo>
                      <a:pt x="0" y="0"/>
                    </a:moveTo>
                    <a:lnTo>
                      <a:pt x="0" y="340"/>
                    </a:lnTo>
                    <a:lnTo>
                      <a:pt x="1814" y="340"/>
                    </a:lnTo>
                    <a:lnTo>
                      <a:pt x="181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71" name="도형 4470"/>
              <p:cNvSpPr>
                <a:spLocks/>
              </p:cNvSpPr>
              <p:nvPr/>
            </p:nvSpPr>
            <p:spPr>
              <a:xfrm rot="0">
                <a:off x="13425170" y="9637395"/>
                <a:ext cx="89535" cy="88900"/>
              </a:xfrm>
              <a:custGeom>
                <a:gdLst>
                  <a:gd fmla="*/ 112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2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72" name="도형 4471"/>
              <p:cNvSpPr>
                <a:spLocks/>
              </p:cNvSpPr>
              <p:nvPr/>
            </p:nvSpPr>
            <p:spPr>
              <a:xfrm rot="0">
                <a:off x="13563600" y="9637395"/>
                <a:ext cx="90805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73" name="도형 4472"/>
              <p:cNvSpPr>
                <a:spLocks/>
              </p:cNvSpPr>
              <p:nvPr/>
            </p:nvSpPr>
            <p:spPr>
              <a:xfrm rot="0">
                <a:off x="13704570" y="9637395"/>
                <a:ext cx="89535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74" name="도형 4473"/>
              <p:cNvSpPr>
                <a:spLocks/>
              </p:cNvSpPr>
              <p:nvPr/>
            </p:nvSpPr>
            <p:spPr>
              <a:xfrm rot="0">
                <a:off x="14472920" y="9637395"/>
                <a:ext cx="88900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75" name="도형 4474"/>
              <p:cNvSpPr>
                <a:spLocks/>
              </p:cNvSpPr>
              <p:nvPr/>
            </p:nvSpPr>
            <p:spPr>
              <a:xfrm rot="0">
                <a:off x="13293725" y="9896475"/>
                <a:ext cx="1398905" cy="263525"/>
              </a:xfrm>
              <a:custGeom>
                <a:gdLst>
                  <a:gd fmla="*/ 0 w 1817" name="TX0"/>
                  <a:gd fmla="*/ 0 h 343" name="TY0"/>
                  <a:gd fmla="*/ 0 w 1817" name="TX1"/>
                  <a:gd fmla="*/ 340 h 343" name="TY1"/>
                  <a:gd fmla="*/ 1814 w 1817" name="TX2"/>
                  <a:gd fmla="*/ 340 h 343" name="TY2"/>
                  <a:gd fmla="*/ 1814 w 1817" name="TX3"/>
                  <a:gd fmla="*/ 0 h 343" name="TY3"/>
                  <a:gd fmla="*/ 0 w 1817" name="TX4"/>
                  <a:gd fmla="*/ 0 h 343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817" h="343">
                    <a:moveTo>
                      <a:pt x="0" y="0"/>
                    </a:moveTo>
                    <a:lnTo>
                      <a:pt x="0" y="340"/>
                    </a:lnTo>
                    <a:lnTo>
                      <a:pt x="1814" y="340"/>
                    </a:lnTo>
                    <a:lnTo>
                      <a:pt x="181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76" name="도형 4475"/>
              <p:cNvSpPr>
                <a:spLocks/>
              </p:cNvSpPr>
              <p:nvPr/>
            </p:nvSpPr>
            <p:spPr>
              <a:xfrm rot="0">
                <a:off x="13425170" y="9986645"/>
                <a:ext cx="89535" cy="88900"/>
              </a:xfrm>
              <a:custGeom>
                <a:gdLst>
                  <a:gd fmla="*/ 112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2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77" name="도형 4476"/>
              <p:cNvSpPr>
                <a:spLocks/>
              </p:cNvSpPr>
              <p:nvPr/>
            </p:nvSpPr>
            <p:spPr>
              <a:xfrm rot="0">
                <a:off x="13563600" y="9986645"/>
                <a:ext cx="90805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78" name="도형 4477"/>
              <p:cNvSpPr>
                <a:spLocks/>
              </p:cNvSpPr>
              <p:nvPr/>
            </p:nvSpPr>
            <p:spPr>
              <a:xfrm rot="0">
                <a:off x="13704570" y="9986645"/>
                <a:ext cx="89535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79" name="도형 4478"/>
              <p:cNvSpPr>
                <a:spLocks/>
              </p:cNvSpPr>
              <p:nvPr/>
            </p:nvSpPr>
            <p:spPr>
              <a:xfrm rot="0">
                <a:off x="14472920" y="9986645"/>
                <a:ext cx="88900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</p:grpSp>
        <p:sp>
          <p:nvSpPr>
            <p:cNvPr id="4480" name="텍스트 상자 4479"/>
            <p:cNvSpPr txBox="1">
              <a:spLocks/>
            </p:cNvSpPr>
            <p:nvPr/>
          </p:nvSpPr>
          <p:spPr>
            <a:xfrm rot="0">
              <a:off x="13187045" y="10254615"/>
              <a:ext cx="2414905" cy="50927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fontAlgn="auto" defTabSz="508000" eaLnBrk="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ln w="9525" cap="flat" cmpd="sng">
                    <a:noFill/>
                    <a:prstDash/>
                  </a:ln>
                  <a:solidFill>
                    <a:srgbClr val="151618"/>
                  </a:solidFill>
                  <a:latin typeface="맑은 고딕" charset="0"/>
                  <a:ea typeface="맑은 고딕" charset="0"/>
                </a:rPr>
                <a:t>R Server (분석 서버)</a:t>
              </a:r>
              <a:endParaRPr lang="ko-KR" altLang="en-US" sz="1800" cap="none" dirty="0" smtClean="0" b="1">
                <a:ln w="9525" cap="flat" cmpd="sng">
                  <a:noFill/>
                  <a:prstDash/>
                </a:ln>
                <a:solidFill>
                  <a:srgbClr val="151618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4481" name="그룹 4480"/>
            <p:cNvGrpSpPr/>
            <p:nvPr/>
          </p:nvGrpSpPr>
          <p:grpSpPr>
            <a:xfrm>
              <a:off x="18952845" y="6094095"/>
              <a:ext cx="1398270" cy="961390"/>
              <a:chOff x="18952845" y="6094095"/>
              <a:chExt cx="1398270" cy="961390"/>
            </a:xfrm>
          </p:grpSpPr>
          <p:sp>
            <p:nvSpPr>
              <p:cNvPr id="4482" name="도형 4481"/>
              <p:cNvSpPr>
                <a:spLocks/>
              </p:cNvSpPr>
              <p:nvPr/>
            </p:nvSpPr>
            <p:spPr>
              <a:xfrm rot="0">
                <a:off x="18951575" y="6092825"/>
                <a:ext cx="1398905" cy="263525"/>
              </a:xfrm>
              <a:custGeom>
                <a:gdLst>
                  <a:gd fmla="*/ 0 w 1817" name="TX0"/>
                  <a:gd fmla="*/ 0 h 343" name="TY0"/>
                  <a:gd fmla="*/ 0 w 1817" name="TX1"/>
                  <a:gd fmla="*/ 340 h 343" name="TY1"/>
                  <a:gd fmla="*/ 1814 w 1817" name="TX2"/>
                  <a:gd fmla="*/ 340 h 343" name="TY2"/>
                  <a:gd fmla="*/ 1814 w 1817" name="TX3"/>
                  <a:gd fmla="*/ 0 h 343" name="TY3"/>
                  <a:gd fmla="*/ 0 w 1817" name="TX4"/>
                  <a:gd fmla="*/ 0 h 343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817" h="343">
                    <a:moveTo>
                      <a:pt x="0" y="0"/>
                    </a:moveTo>
                    <a:lnTo>
                      <a:pt x="0" y="340"/>
                    </a:lnTo>
                    <a:lnTo>
                      <a:pt x="1814" y="340"/>
                    </a:lnTo>
                    <a:lnTo>
                      <a:pt x="181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83" name="도형 4482"/>
              <p:cNvSpPr>
                <a:spLocks/>
              </p:cNvSpPr>
              <p:nvPr/>
            </p:nvSpPr>
            <p:spPr>
              <a:xfrm rot="0">
                <a:off x="19083020" y="6182995"/>
                <a:ext cx="89535" cy="88900"/>
              </a:xfrm>
              <a:custGeom>
                <a:gdLst>
                  <a:gd fmla="*/ 112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2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84" name="도형 4483"/>
              <p:cNvSpPr>
                <a:spLocks/>
              </p:cNvSpPr>
              <p:nvPr/>
            </p:nvSpPr>
            <p:spPr>
              <a:xfrm rot="0">
                <a:off x="19221450" y="6182995"/>
                <a:ext cx="90805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85" name="도형 4484"/>
              <p:cNvSpPr>
                <a:spLocks/>
              </p:cNvSpPr>
              <p:nvPr/>
            </p:nvSpPr>
            <p:spPr>
              <a:xfrm rot="0">
                <a:off x="19362420" y="6182995"/>
                <a:ext cx="89535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86" name="도형 4485"/>
              <p:cNvSpPr>
                <a:spLocks/>
              </p:cNvSpPr>
              <p:nvPr/>
            </p:nvSpPr>
            <p:spPr>
              <a:xfrm rot="0">
                <a:off x="20130770" y="6182995"/>
                <a:ext cx="88900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87" name="도형 4486"/>
              <p:cNvSpPr>
                <a:spLocks/>
              </p:cNvSpPr>
              <p:nvPr/>
            </p:nvSpPr>
            <p:spPr>
              <a:xfrm rot="0">
                <a:off x="18951575" y="6442075"/>
                <a:ext cx="1398905" cy="263525"/>
              </a:xfrm>
              <a:custGeom>
                <a:gdLst>
                  <a:gd fmla="*/ 0 w 1817" name="TX0"/>
                  <a:gd fmla="*/ 0 h 343" name="TY0"/>
                  <a:gd fmla="*/ 0 w 1817" name="TX1"/>
                  <a:gd fmla="*/ 340 h 343" name="TY1"/>
                  <a:gd fmla="*/ 1814 w 1817" name="TX2"/>
                  <a:gd fmla="*/ 340 h 343" name="TY2"/>
                  <a:gd fmla="*/ 1814 w 1817" name="TX3"/>
                  <a:gd fmla="*/ 0 h 343" name="TY3"/>
                  <a:gd fmla="*/ 0 w 1817" name="TX4"/>
                  <a:gd fmla="*/ 0 h 343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817" h="343">
                    <a:moveTo>
                      <a:pt x="0" y="0"/>
                    </a:moveTo>
                    <a:lnTo>
                      <a:pt x="0" y="340"/>
                    </a:lnTo>
                    <a:lnTo>
                      <a:pt x="1814" y="340"/>
                    </a:lnTo>
                    <a:lnTo>
                      <a:pt x="181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88" name="도형 4487"/>
              <p:cNvSpPr>
                <a:spLocks/>
              </p:cNvSpPr>
              <p:nvPr/>
            </p:nvSpPr>
            <p:spPr>
              <a:xfrm rot="0">
                <a:off x="19083020" y="6532245"/>
                <a:ext cx="89535" cy="88900"/>
              </a:xfrm>
              <a:custGeom>
                <a:gdLst>
                  <a:gd fmla="*/ 112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2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89" name="도형 4488"/>
              <p:cNvSpPr>
                <a:spLocks/>
              </p:cNvSpPr>
              <p:nvPr/>
            </p:nvSpPr>
            <p:spPr>
              <a:xfrm rot="0">
                <a:off x="19221450" y="6532245"/>
                <a:ext cx="90805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90" name="도형 4489"/>
              <p:cNvSpPr>
                <a:spLocks/>
              </p:cNvSpPr>
              <p:nvPr/>
            </p:nvSpPr>
            <p:spPr>
              <a:xfrm rot="0">
                <a:off x="19362420" y="6532245"/>
                <a:ext cx="89535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91" name="도형 4490"/>
              <p:cNvSpPr>
                <a:spLocks/>
              </p:cNvSpPr>
              <p:nvPr/>
            </p:nvSpPr>
            <p:spPr>
              <a:xfrm rot="0">
                <a:off x="20130770" y="6532245"/>
                <a:ext cx="88900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92" name="도형 4491"/>
              <p:cNvSpPr>
                <a:spLocks/>
              </p:cNvSpPr>
              <p:nvPr/>
            </p:nvSpPr>
            <p:spPr>
              <a:xfrm rot="0">
                <a:off x="18951575" y="6791325"/>
                <a:ext cx="1398905" cy="263525"/>
              </a:xfrm>
              <a:custGeom>
                <a:gdLst>
                  <a:gd fmla="*/ 0 w 1817" name="TX0"/>
                  <a:gd fmla="*/ 0 h 343" name="TY0"/>
                  <a:gd fmla="*/ 0 w 1817" name="TX1"/>
                  <a:gd fmla="*/ 340 h 343" name="TY1"/>
                  <a:gd fmla="*/ 1814 w 1817" name="TX2"/>
                  <a:gd fmla="*/ 340 h 343" name="TY2"/>
                  <a:gd fmla="*/ 1814 w 1817" name="TX3"/>
                  <a:gd fmla="*/ 0 h 343" name="TY3"/>
                  <a:gd fmla="*/ 0 w 1817" name="TX4"/>
                  <a:gd fmla="*/ 0 h 343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817" h="343">
                    <a:moveTo>
                      <a:pt x="0" y="0"/>
                    </a:moveTo>
                    <a:lnTo>
                      <a:pt x="0" y="340"/>
                    </a:lnTo>
                    <a:lnTo>
                      <a:pt x="1814" y="340"/>
                    </a:lnTo>
                    <a:lnTo>
                      <a:pt x="181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93" name="도형 4492"/>
              <p:cNvSpPr>
                <a:spLocks/>
              </p:cNvSpPr>
              <p:nvPr/>
            </p:nvSpPr>
            <p:spPr>
              <a:xfrm rot="0">
                <a:off x="19083020" y="6881495"/>
                <a:ext cx="89535" cy="88900"/>
              </a:xfrm>
              <a:custGeom>
                <a:gdLst>
                  <a:gd fmla="*/ 112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2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94" name="도형 4493"/>
              <p:cNvSpPr>
                <a:spLocks/>
              </p:cNvSpPr>
              <p:nvPr/>
            </p:nvSpPr>
            <p:spPr>
              <a:xfrm rot="0">
                <a:off x="19221450" y="6881495"/>
                <a:ext cx="90805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95" name="도형 4494"/>
              <p:cNvSpPr>
                <a:spLocks/>
              </p:cNvSpPr>
              <p:nvPr/>
            </p:nvSpPr>
            <p:spPr>
              <a:xfrm rot="0">
                <a:off x="19362420" y="6881495"/>
                <a:ext cx="89535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496" name="도형 4495"/>
              <p:cNvSpPr>
                <a:spLocks/>
              </p:cNvSpPr>
              <p:nvPr/>
            </p:nvSpPr>
            <p:spPr>
              <a:xfrm rot="0">
                <a:off x="20130770" y="6881495"/>
                <a:ext cx="88900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</p:grpSp>
        <p:sp>
          <p:nvSpPr>
            <p:cNvPr id="4497" name="텍스트 상자 4496"/>
            <p:cNvSpPr txBox="1">
              <a:spLocks/>
            </p:cNvSpPr>
            <p:nvPr/>
          </p:nvSpPr>
          <p:spPr>
            <a:xfrm rot="0">
              <a:off x="18844895" y="7301865"/>
              <a:ext cx="2215515" cy="50927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fontAlgn="auto" defTabSz="508000" eaLnBrk="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ln w="9525" cap="flat" cmpd="sng">
                    <a:noFill/>
                    <a:prstDash/>
                  </a:ln>
                  <a:solidFill>
                    <a:srgbClr val="151618"/>
                  </a:solidFill>
                  <a:latin typeface="맑은 고딕" charset="0"/>
                  <a:ea typeface="맑은 고딕" charset="0"/>
                </a:rPr>
                <a:t>Worker-01</a:t>
              </a:r>
              <a:endParaRPr lang="ko-KR" altLang="en-US" sz="1800" cap="none" dirty="0" smtClean="0" b="1">
                <a:ln w="9525" cap="flat" cmpd="sng">
                  <a:noFill/>
                  <a:prstDash/>
                </a:ln>
                <a:solidFill>
                  <a:srgbClr val="151618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4498" name="그룹 4497"/>
            <p:cNvGrpSpPr/>
            <p:nvPr/>
          </p:nvGrpSpPr>
          <p:grpSpPr>
            <a:xfrm>
              <a:off x="18948400" y="8585200"/>
              <a:ext cx="1398270" cy="961390"/>
              <a:chOff x="18948400" y="8585200"/>
              <a:chExt cx="1398270" cy="961390"/>
            </a:xfrm>
          </p:grpSpPr>
          <p:sp>
            <p:nvSpPr>
              <p:cNvPr id="4499" name="도형 4498"/>
              <p:cNvSpPr>
                <a:spLocks/>
              </p:cNvSpPr>
              <p:nvPr/>
            </p:nvSpPr>
            <p:spPr>
              <a:xfrm rot="0">
                <a:off x="18947130" y="8583930"/>
                <a:ext cx="1398905" cy="263525"/>
              </a:xfrm>
              <a:custGeom>
                <a:gdLst>
                  <a:gd fmla="*/ 0 w 1817" name="TX0"/>
                  <a:gd fmla="*/ 0 h 343" name="TY0"/>
                  <a:gd fmla="*/ 0 w 1817" name="TX1"/>
                  <a:gd fmla="*/ 340 h 343" name="TY1"/>
                  <a:gd fmla="*/ 1814 w 1817" name="TX2"/>
                  <a:gd fmla="*/ 340 h 343" name="TY2"/>
                  <a:gd fmla="*/ 1814 w 1817" name="TX3"/>
                  <a:gd fmla="*/ 0 h 343" name="TY3"/>
                  <a:gd fmla="*/ 0 w 1817" name="TX4"/>
                  <a:gd fmla="*/ 0 h 343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817" h="343">
                    <a:moveTo>
                      <a:pt x="0" y="0"/>
                    </a:moveTo>
                    <a:lnTo>
                      <a:pt x="0" y="340"/>
                    </a:lnTo>
                    <a:lnTo>
                      <a:pt x="1814" y="340"/>
                    </a:lnTo>
                    <a:lnTo>
                      <a:pt x="181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00" name="도형 4499"/>
              <p:cNvSpPr>
                <a:spLocks/>
              </p:cNvSpPr>
              <p:nvPr/>
            </p:nvSpPr>
            <p:spPr>
              <a:xfrm rot="0">
                <a:off x="19078575" y="8674100"/>
                <a:ext cx="89535" cy="88900"/>
              </a:xfrm>
              <a:custGeom>
                <a:gdLst>
                  <a:gd fmla="*/ 112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2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01" name="도형 4500"/>
              <p:cNvSpPr>
                <a:spLocks/>
              </p:cNvSpPr>
              <p:nvPr/>
            </p:nvSpPr>
            <p:spPr>
              <a:xfrm rot="0">
                <a:off x="19217005" y="8674100"/>
                <a:ext cx="90805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02" name="도형 4501"/>
              <p:cNvSpPr>
                <a:spLocks/>
              </p:cNvSpPr>
              <p:nvPr/>
            </p:nvSpPr>
            <p:spPr>
              <a:xfrm rot="0">
                <a:off x="19357975" y="8674100"/>
                <a:ext cx="89535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03" name="도형 4502"/>
              <p:cNvSpPr>
                <a:spLocks/>
              </p:cNvSpPr>
              <p:nvPr/>
            </p:nvSpPr>
            <p:spPr>
              <a:xfrm rot="0">
                <a:off x="20126325" y="8674100"/>
                <a:ext cx="88900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04" name="도형 4503"/>
              <p:cNvSpPr>
                <a:spLocks/>
              </p:cNvSpPr>
              <p:nvPr/>
            </p:nvSpPr>
            <p:spPr>
              <a:xfrm rot="0">
                <a:off x="18947130" y="8933180"/>
                <a:ext cx="1398905" cy="263525"/>
              </a:xfrm>
              <a:custGeom>
                <a:gdLst>
                  <a:gd fmla="*/ 0 w 1817" name="TX0"/>
                  <a:gd fmla="*/ 0 h 343" name="TY0"/>
                  <a:gd fmla="*/ 0 w 1817" name="TX1"/>
                  <a:gd fmla="*/ 340 h 343" name="TY1"/>
                  <a:gd fmla="*/ 1814 w 1817" name="TX2"/>
                  <a:gd fmla="*/ 340 h 343" name="TY2"/>
                  <a:gd fmla="*/ 1814 w 1817" name="TX3"/>
                  <a:gd fmla="*/ 0 h 343" name="TY3"/>
                  <a:gd fmla="*/ 0 w 1817" name="TX4"/>
                  <a:gd fmla="*/ 0 h 343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817" h="343">
                    <a:moveTo>
                      <a:pt x="0" y="0"/>
                    </a:moveTo>
                    <a:lnTo>
                      <a:pt x="0" y="340"/>
                    </a:lnTo>
                    <a:lnTo>
                      <a:pt x="1814" y="340"/>
                    </a:lnTo>
                    <a:lnTo>
                      <a:pt x="181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05" name="도형 4504"/>
              <p:cNvSpPr>
                <a:spLocks/>
              </p:cNvSpPr>
              <p:nvPr/>
            </p:nvSpPr>
            <p:spPr>
              <a:xfrm rot="0">
                <a:off x="19078575" y="9023350"/>
                <a:ext cx="89535" cy="88900"/>
              </a:xfrm>
              <a:custGeom>
                <a:gdLst>
                  <a:gd fmla="*/ 112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2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06" name="도형 4505"/>
              <p:cNvSpPr>
                <a:spLocks/>
              </p:cNvSpPr>
              <p:nvPr/>
            </p:nvSpPr>
            <p:spPr>
              <a:xfrm rot="0">
                <a:off x="19217005" y="9023350"/>
                <a:ext cx="90805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07" name="도형 4506"/>
              <p:cNvSpPr>
                <a:spLocks/>
              </p:cNvSpPr>
              <p:nvPr/>
            </p:nvSpPr>
            <p:spPr>
              <a:xfrm rot="0">
                <a:off x="19357975" y="9023350"/>
                <a:ext cx="89535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08" name="도형 4507"/>
              <p:cNvSpPr>
                <a:spLocks/>
              </p:cNvSpPr>
              <p:nvPr/>
            </p:nvSpPr>
            <p:spPr>
              <a:xfrm rot="0">
                <a:off x="20126325" y="9023350"/>
                <a:ext cx="88900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09" name="도형 4508"/>
              <p:cNvSpPr>
                <a:spLocks/>
              </p:cNvSpPr>
              <p:nvPr/>
            </p:nvSpPr>
            <p:spPr>
              <a:xfrm rot="0">
                <a:off x="18947130" y="9282430"/>
                <a:ext cx="1398905" cy="263525"/>
              </a:xfrm>
              <a:custGeom>
                <a:gdLst>
                  <a:gd fmla="*/ 0 w 1817" name="TX0"/>
                  <a:gd fmla="*/ 0 h 343" name="TY0"/>
                  <a:gd fmla="*/ 0 w 1817" name="TX1"/>
                  <a:gd fmla="*/ 340 h 343" name="TY1"/>
                  <a:gd fmla="*/ 1814 w 1817" name="TX2"/>
                  <a:gd fmla="*/ 340 h 343" name="TY2"/>
                  <a:gd fmla="*/ 1814 w 1817" name="TX3"/>
                  <a:gd fmla="*/ 0 h 343" name="TY3"/>
                  <a:gd fmla="*/ 0 w 1817" name="TX4"/>
                  <a:gd fmla="*/ 0 h 343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817" h="343">
                    <a:moveTo>
                      <a:pt x="0" y="0"/>
                    </a:moveTo>
                    <a:lnTo>
                      <a:pt x="0" y="340"/>
                    </a:lnTo>
                    <a:lnTo>
                      <a:pt x="1814" y="340"/>
                    </a:lnTo>
                    <a:lnTo>
                      <a:pt x="181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10" name="도형 4509"/>
              <p:cNvSpPr>
                <a:spLocks/>
              </p:cNvSpPr>
              <p:nvPr/>
            </p:nvSpPr>
            <p:spPr>
              <a:xfrm rot="0">
                <a:off x="19078575" y="9372600"/>
                <a:ext cx="89535" cy="88900"/>
              </a:xfrm>
              <a:custGeom>
                <a:gdLst>
                  <a:gd fmla="*/ 112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2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11" name="도형 4510"/>
              <p:cNvSpPr>
                <a:spLocks/>
              </p:cNvSpPr>
              <p:nvPr/>
            </p:nvSpPr>
            <p:spPr>
              <a:xfrm rot="0">
                <a:off x="19217005" y="9372600"/>
                <a:ext cx="90805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12" name="도형 4511"/>
              <p:cNvSpPr>
                <a:spLocks/>
              </p:cNvSpPr>
              <p:nvPr/>
            </p:nvSpPr>
            <p:spPr>
              <a:xfrm rot="0">
                <a:off x="19357975" y="9372600"/>
                <a:ext cx="89535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13" name="도형 4512"/>
              <p:cNvSpPr>
                <a:spLocks/>
              </p:cNvSpPr>
              <p:nvPr/>
            </p:nvSpPr>
            <p:spPr>
              <a:xfrm rot="0">
                <a:off x="20126325" y="9372600"/>
                <a:ext cx="88900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</p:grpSp>
        <p:sp>
          <p:nvSpPr>
            <p:cNvPr id="4514" name="텍스트 상자 4513"/>
            <p:cNvSpPr txBox="1">
              <a:spLocks/>
            </p:cNvSpPr>
            <p:nvPr/>
          </p:nvSpPr>
          <p:spPr>
            <a:xfrm rot="0">
              <a:off x="18840450" y="9792970"/>
              <a:ext cx="2215515" cy="50927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fontAlgn="auto" defTabSz="508000" eaLnBrk="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ln w="9525" cap="flat" cmpd="sng">
                    <a:noFill/>
                    <a:prstDash/>
                  </a:ln>
                  <a:solidFill>
                    <a:srgbClr val="151618"/>
                  </a:solidFill>
                  <a:latin typeface="맑은 고딕" charset="0"/>
                  <a:ea typeface="맑은 고딕" charset="0"/>
                </a:rPr>
                <a:t>Worker-02</a:t>
              </a:r>
              <a:endParaRPr lang="ko-KR" altLang="en-US" sz="1800" cap="none" dirty="0" smtClean="0" b="1">
                <a:ln w="9525" cap="flat" cmpd="sng">
                  <a:noFill/>
                  <a:prstDash/>
                </a:ln>
                <a:solidFill>
                  <a:srgbClr val="151618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4515" name="그룹 4514"/>
            <p:cNvGrpSpPr/>
            <p:nvPr/>
          </p:nvGrpSpPr>
          <p:grpSpPr>
            <a:xfrm>
              <a:off x="18943955" y="11266805"/>
              <a:ext cx="1398270" cy="961390"/>
              <a:chOff x="18943955" y="11266805"/>
              <a:chExt cx="1398270" cy="961390"/>
            </a:xfrm>
          </p:grpSpPr>
          <p:sp>
            <p:nvSpPr>
              <p:cNvPr id="4516" name="도형 4515"/>
              <p:cNvSpPr>
                <a:spLocks/>
              </p:cNvSpPr>
              <p:nvPr/>
            </p:nvSpPr>
            <p:spPr>
              <a:xfrm rot="0">
                <a:off x="18942685" y="11265535"/>
                <a:ext cx="1398905" cy="263525"/>
              </a:xfrm>
              <a:custGeom>
                <a:gdLst>
                  <a:gd fmla="*/ 0 w 1817" name="TX0"/>
                  <a:gd fmla="*/ 0 h 343" name="TY0"/>
                  <a:gd fmla="*/ 0 w 1817" name="TX1"/>
                  <a:gd fmla="*/ 340 h 343" name="TY1"/>
                  <a:gd fmla="*/ 1814 w 1817" name="TX2"/>
                  <a:gd fmla="*/ 340 h 343" name="TY2"/>
                  <a:gd fmla="*/ 1814 w 1817" name="TX3"/>
                  <a:gd fmla="*/ 0 h 343" name="TY3"/>
                  <a:gd fmla="*/ 0 w 1817" name="TX4"/>
                  <a:gd fmla="*/ 0 h 343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817" h="343">
                    <a:moveTo>
                      <a:pt x="0" y="0"/>
                    </a:moveTo>
                    <a:lnTo>
                      <a:pt x="0" y="340"/>
                    </a:lnTo>
                    <a:lnTo>
                      <a:pt x="1814" y="340"/>
                    </a:lnTo>
                    <a:lnTo>
                      <a:pt x="181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17" name="도형 4516"/>
              <p:cNvSpPr>
                <a:spLocks/>
              </p:cNvSpPr>
              <p:nvPr/>
            </p:nvSpPr>
            <p:spPr>
              <a:xfrm rot="0">
                <a:off x="19074130" y="11355705"/>
                <a:ext cx="89535" cy="88900"/>
              </a:xfrm>
              <a:custGeom>
                <a:gdLst>
                  <a:gd fmla="*/ 112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2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18" name="도형 4517"/>
              <p:cNvSpPr>
                <a:spLocks/>
              </p:cNvSpPr>
              <p:nvPr/>
            </p:nvSpPr>
            <p:spPr>
              <a:xfrm rot="0">
                <a:off x="19212560" y="11355705"/>
                <a:ext cx="90805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19" name="도형 4518"/>
              <p:cNvSpPr>
                <a:spLocks/>
              </p:cNvSpPr>
              <p:nvPr/>
            </p:nvSpPr>
            <p:spPr>
              <a:xfrm rot="0">
                <a:off x="19353530" y="11355705"/>
                <a:ext cx="89535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20" name="도형 4519"/>
              <p:cNvSpPr>
                <a:spLocks/>
              </p:cNvSpPr>
              <p:nvPr/>
            </p:nvSpPr>
            <p:spPr>
              <a:xfrm rot="0">
                <a:off x="20121880" y="11355705"/>
                <a:ext cx="88900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21" name="도형 4520"/>
              <p:cNvSpPr>
                <a:spLocks/>
              </p:cNvSpPr>
              <p:nvPr/>
            </p:nvSpPr>
            <p:spPr>
              <a:xfrm rot="0">
                <a:off x="18942685" y="11614785"/>
                <a:ext cx="1398905" cy="263525"/>
              </a:xfrm>
              <a:custGeom>
                <a:gdLst>
                  <a:gd fmla="*/ 0 w 1817" name="TX0"/>
                  <a:gd fmla="*/ 0 h 343" name="TY0"/>
                  <a:gd fmla="*/ 0 w 1817" name="TX1"/>
                  <a:gd fmla="*/ 340 h 343" name="TY1"/>
                  <a:gd fmla="*/ 1814 w 1817" name="TX2"/>
                  <a:gd fmla="*/ 340 h 343" name="TY2"/>
                  <a:gd fmla="*/ 1814 w 1817" name="TX3"/>
                  <a:gd fmla="*/ 0 h 343" name="TY3"/>
                  <a:gd fmla="*/ 0 w 1817" name="TX4"/>
                  <a:gd fmla="*/ 0 h 343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817" h="343">
                    <a:moveTo>
                      <a:pt x="0" y="0"/>
                    </a:moveTo>
                    <a:lnTo>
                      <a:pt x="0" y="340"/>
                    </a:lnTo>
                    <a:lnTo>
                      <a:pt x="1814" y="340"/>
                    </a:lnTo>
                    <a:lnTo>
                      <a:pt x="181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22" name="도형 4521"/>
              <p:cNvSpPr>
                <a:spLocks/>
              </p:cNvSpPr>
              <p:nvPr/>
            </p:nvSpPr>
            <p:spPr>
              <a:xfrm rot="0">
                <a:off x="19074130" y="11704955"/>
                <a:ext cx="89535" cy="88900"/>
              </a:xfrm>
              <a:custGeom>
                <a:gdLst>
                  <a:gd fmla="*/ 112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2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23" name="도형 4522"/>
              <p:cNvSpPr>
                <a:spLocks/>
              </p:cNvSpPr>
              <p:nvPr/>
            </p:nvSpPr>
            <p:spPr>
              <a:xfrm rot="0">
                <a:off x="19212560" y="11704955"/>
                <a:ext cx="90805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24" name="도형 4523"/>
              <p:cNvSpPr>
                <a:spLocks/>
              </p:cNvSpPr>
              <p:nvPr/>
            </p:nvSpPr>
            <p:spPr>
              <a:xfrm rot="0">
                <a:off x="19353530" y="11704955"/>
                <a:ext cx="89535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25" name="도형 4524"/>
              <p:cNvSpPr>
                <a:spLocks/>
              </p:cNvSpPr>
              <p:nvPr/>
            </p:nvSpPr>
            <p:spPr>
              <a:xfrm rot="0">
                <a:off x="20121880" y="11704955"/>
                <a:ext cx="88900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26" name="도형 4525"/>
              <p:cNvSpPr>
                <a:spLocks/>
              </p:cNvSpPr>
              <p:nvPr/>
            </p:nvSpPr>
            <p:spPr>
              <a:xfrm rot="0">
                <a:off x="18942685" y="11964035"/>
                <a:ext cx="1398905" cy="263525"/>
              </a:xfrm>
              <a:custGeom>
                <a:gdLst>
                  <a:gd fmla="*/ 0 w 1817" name="TX0"/>
                  <a:gd fmla="*/ 0 h 343" name="TY0"/>
                  <a:gd fmla="*/ 0 w 1817" name="TX1"/>
                  <a:gd fmla="*/ 340 h 343" name="TY1"/>
                  <a:gd fmla="*/ 1814 w 1817" name="TX2"/>
                  <a:gd fmla="*/ 340 h 343" name="TY2"/>
                  <a:gd fmla="*/ 1814 w 1817" name="TX3"/>
                  <a:gd fmla="*/ 0 h 343" name="TY3"/>
                  <a:gd fmla="*/ 0 w 1817" name="TX4"/>
                  <a:gd fmla="*/ 0 h 343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817" h="343">
                    <a:moveTo>
                      <a:pt x="0" y="0"/>
                    </a:moveTo>
                    <a:lnTo>
                      <a:pt x="0" y="340"/>
                    </a:lnTo>
                    <a:lnTo>
                      <a:pt x="1814" y="340"/>
                    </a:lnTo>
                    <a:lnTo>
                      <a:pt x="181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27" name="도형 4526"/>
              <p:cNvSpPr>
                <a:spLocks/>
              </p:cNvSpPr>
              <p:nvPr/>
            </p:nvSpPr>
            <p:spPr>
              <a:xfrm rot="0">
                <a:off x="19074130" y="12054205"/>
                <a:ext cx="89535" cy="88900"/>
              </a:xfrm>
              <a:custGeom>
                <a:gdLst>
                  <a:gd fmla="*/ 112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2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28" name="도형 4527"/>
              <p:cNvSpPr>
                <a:spLocks/>
              </p:cNvSpPr>
              <p:nvPr/>
            </p:nvSpPr>
            <p:spPr>
              <a:xfrm rot="0">
                <a:off x="19212560" y="12054205"/>
                <a:ext cx="90805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29" name="도형 4528"/>
              <p:cNvSpPr>
                <a:spLocks/>
              </p:cNvSpPr>
              <p:nvPr/>
            </p:nvSpPr>
            <p:spPr>
              <a:xfrm rot="0">
                <a:off x="19353530" y="12054205"/>
                <a:ext cx="89535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30" name="도형 4529"/>
              <p:cNvSpPr>
                <a:spLocks/>
              </p:cNvSpPr>
              <p:nvPr/>
            </p:nvSpPr>
            <p:spPr>
              <a:xfrm rot="0">
                <a:off x="20121880" y="12054205"/>
                <a:ext cx="88900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</p:grpSp>
        <p:sp>
          <p:nvSpPr>
            <p:cNvPr id="4531" name="텍스트 상자 4530"/>
            <p:cNvSpPr txBox="1">
              <a:spLocks/>
            </p:cNvSpPr>
            <p:nvPr/>
          </p:nvSpPr>
          <p:spPr>
            <a:xfrm rot="0">
              <a:off x="18836005" y="12474575"/>
              <a:ext cx="2215515" cy="50927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fontAlgn="auto" defTabSz="508000" eaLnBrk="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ln w="9525" cap="flat" cmpd="sng">
                    <a:noFill/>
                    <a:prstDash/>
                  </a:ln>
                  <a:solidFill>
                    <a:srgbClr val="151618"/>
                  </a:solidFill>
                  <a:latin typeface="맑은 고딕" charset="0"/>
                  <a:ea typeface="맑은 고딕" charset="0"/>
                </a:rPr>
                <a:t>Worker-03</a:t>
              </a:r>
              <a:endParaRPr lang="ko-KR" altLang="en-US" sz="1800" cap="none" dirty="0" smtClean="0" b="1">
                <a:ln w="9525" cap="flat" cmpd="sng">
                  <a:noFill/>
                  <a:prstDash/>
                </a:ln>
                <a:solidFill>
                  <a:srgbClr val="151618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532" name="도형 4531"/>
            <p:cNvCxnSpPr/>
            <p:nvPr/>
          </p:nvCxnSpPr>
          <p:spPr>
            <a:xfrm rot="0">
              <a:off x="10134600" y="6686550"/>
              <a:ext cx="2858770" cy="20320"/>
            </a:xfrm>
            <a:prstGeom prst="straightConnector1"/>
            <a:ln w="57150" cap="flat" cmpd="sng">
              <a:solidFill>
                <a:schemeClr val="bg2">
                  <a:alpha val="100000"/>
                </a:schemeClr>
              </a:solidFill>
              <a:prstDash val="sysDot"/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3" name="도형 4532"/>
            <p:cNvCxnSpPr/>
            <p:nvPr/>
          </p:nvCxnSpPr>
          <p:spPr>
            <a:xfrm rot="0" flipV="1">
              <a:off x="14815185" y="6685280"/>
              <a:ext cx="3834765" cy="15875"/>
            </a:xfrm>
            <a:prstGeom prst="straightConnector1"/>
            <a:ln w="57150" cap="flat" cmpd="sng">
              <a:solidFill>
                <a:schemeClr val="bg2">
                  <a:alpha val="100000"/>
                </a:schemeClr>
              </a:solidFill>
              <a:prstDash val="sysDot"/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4" name="도형 4533"/>
            <p:cNvCxnSpPr/>
            <p:nvPr/>
          </p:nvCxnSpPr>
          <p:spPr>
            <a:xfrm rot="0">
              <a:off x="14897100" y="7296150"/>
              <a:ext cx="3735070" cy="1772920"/>
            </a:xfrm>
            <a:prstGeom prst="straightConnector1"/>
            <a:ln w="57150" cap="flat" cmpd="sng">
              <a:solidFill>
                <a:schemeClr val="bg2">
                  <a:alpha val="100000"/>
                </a:schemeClr>
              </a:solidFill>
              <a:prstDash val="sysDot"/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5" name="도형 4534"/>
            <p:cNvCxnSpPr/>
            <p:nvPr/>
          </p:nvCxnSpPr>
          <p:spPr>
            <a:xfrm rot="0">
              <a:off x="14916150" y="7620000"/>
              <a:ext cx="3716020" cy="4116070"/>
            </a:xfrm>
            <a:prstGeom prst="straightConnector1"/>
            <a:ln w="57150" cap="flat" cmpd="sng">
              <a:solidFill>
                <a:schemeClr val="bg2">
                  <a:alpha val="100000"/>
                </a:schemeClr>
              </a:solidFill>
              <a:prstDash val="sysDot"/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6" name="도형 4535"/>
            <p:cNvCxnSpPr/>
            <p:nvPr/>
          </p:nvCxnSpPr>
          <p:spPr>
            <a:xfrm rot="0">
              <a:off x="13792200" y="7848600"/>
              <a:ext cx="1270" cy="1296670"/>
            </a:xfrm>
            <a:prstGeom prst="straightConnector1"/>
            <a:ln w="57150" cap="flat" cmpd="sng">
              <a:solidFill>
                <a:srgbClr val="FF0066">
                  <a:alpha val="100000"/>
                </a:srgbClr>
              </a:solidFill>
              <a:prstDash val="sysDot"/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37" name="텍스트 상자 4536"/>
            <p:cNvSpPr txBox="1">
              <a:spLocks/>
            </p:cNvSpPr>
            <p:nvPr/>
          </p:nvSpPr>
          <p:spPr>
            <a:xfrm rot="0">
              <a:off x="5200650" y="5961380"/>
              <a:ext cx="3201670" cy="739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1">
                  <a:ln w="9525" cap="flat" cmpd="sng">
                    <a:noFill/>
                    <a:prstDash/>
                  </a:ln>
                  <a:solidFill>
                    <a:srgbClr val="FC4700"/>
                  </a:solidFill>
                  <a:latin typeface="맑은 고딕" charset="0"/>
                  <a:ea typeface="맑은 고딕" charset="0"/>
                </a:rPr>
                <a:t>日間 센서데이터 수신</a:t>
              </a:r>
              <a:endParaRPr lang="ko-KR" altLang="en-US" sz="2400" cap="none" dirty="0" smtClean="0" b="1">
                <a:ln w="9525" cap="flat" cmpd="sng">
                  <a:noFill/>
                  <a:prstDash/>
                </a:ln>
                <a:solidFill>
                  <a:srgbClr val="FC4700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ln w="9525" cap="flat" cmpd="sng">
                    <a:noFill/>
                    <a:prstDash/>
                  </a:ln>
                  <a:solidFill>
                    <a:schemeClr val="bg2"/>
                  </a:solidFill>
                  <a:latin typeface="맑은 고딕" charset="0"/>
                  <a:ea typeface="맑은 고딕" charset="0"/>
                </a:rPr>
                <a:t>- 매일   - HTTP통신</a:t>
              </a:r>
              <a:endParaRPr lang="ko-KR" altLang="en-US" sz="1800" cap="none" dirty="0" smtClean="0" b="1">
                <a:ln w="9525" cap="flat" cmpd="sng">
                  <a:noFill/>
                  <a:prstDash/>
                </a:ln>
                <a:solidFill>
                  <a:schemeClr val="bg2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538" name="텍스트 상자 4537"/>
            <p:cNvSpPr txBox="1">
              <a:spLocks/>
            </p:cNvSpPr>
            <p:nvPr/>
          </p:nvSpPr>
          <p:spPr>
            <a:xfrm rot="0">
              <a:off x="10287000" y="6019800"/>
              <a:ext cx="2534920" cy="64770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ln w="9525" cap="flat" cmpd="sng">
                    <a:noFill/>
                    <a:prstDash/>
                  </a:ln>
                  <a:solidFill>
                    <a:schemeClr val="tx2">
                      <a:lumMod val="10000"/>
                      <a:lumOff val="0"/>
                    </a:schemeClr>
                  </a:solidFill>
                  <a:latin typeface="맑은 고딕" charset="0"/>
                  <a:ea typeface="맑은 고딕" charset="0"/>
                </a:rPr>
                <a:t>센서 데이터 전송</a:t>
              </a:r>
              <a:endParaRPr lang="ko-KR" altLang="en-US" sz="1800" cap="none" dirty="0" smtClean="0" b="1">
                <a:ln w="9525" cap="flat" cmpd="sng">
                  <a:noFill/>
                  <a:prstDash/>
                </a:ln>
                <a:solidFill>
                  <a:schemeClr val="tx2">
                    <a:lumMod val="10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ln w="9525" cap="flat" cmpd="sng">
                    <a:noFill/>
                    <a:prstDash/>
                  </a:ln>
                  <a:solidFill>
                    <a:srgbClr val="53585F"/>
                  </a:solidFill>
                  <a:latin typeface="맑은 고딕" charset="0"/>
                  <a:ea typeface="맑은 고딕" charset="0"/>
                </a:rPr>
                <a:t>- CROND - JDBC통신</a:t>
              </a:r>
              <a:endParaRPr lang="ko-KR" altLang="en-US" sz="1800" cap="none" dirty="0" smtClean="0" b="1">
                <a:ln w="9525" cap="flat" cmpd="sng">
                  <a:noFill/>
                  <a:prstDash/>
                </a:ln>
                <a:solidFill>
                  <a:srgbClr val="53585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539" name="텍스트 상자 4538"/>
            <p:cNvSpPr txBox="1">
              <a:spLocks/>
            </p:cNvSpPr>
            <p:nvPr/>
          </p:nvSpPr>
          <p:spPr>
            <a:xfrm rot="0">
              <a:off x="15544800" y="6153150"/>
              <a:ext cx="2534920" cy="37084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ln w="9525" cap="flat" cmpd="sng">
                    <a:noFill/>
                    <a:prstDash/>
                  </a:ln>
                  <a:solidFill>
                    <a:srgbClr val="151618"/>
                  </a:solidFill>
                  <a:latin typeface="맑은 고딕" charset="0"/>
                  <a:ea typeface="맑은 고딕" charset="0"/>
                </a:rPr>
                <a:t>데이터 분산 저장</a:t>
              </a:r>
              <a:endParaRPr lang="ko-KR" altLang="en-US" sz="1800" cap="none" dirty="0" smtClean="0" b="1">
                <a:ln w="9525" cap="flat" cmpd="sng">
                  <a:noFill/>
                  <a:prstDash/>
                </a:ln>
                <a:solidFill>
                  <a:srgbClr val="151618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540" name="도형 4539"/>
            <p:cNvCxnSpPr/>
            <p:nvPr/>
          </p:nvCxnSpPr>
          <p:spPr>
            <a:xfrm rot="0" flipV="1">
              <a:off x="14815185" y="6932930"/>
              <a:ext cx="3834765" cy="15875"/>
            </a:xfrm>
            <a:prstGeom prst="straightConnector1"/>
            <a:ln w="57150" cap="flat" cmpd="sng">
              <a:solidFill>
                <a:srgbClr val="FF0066">
                  <a:alpha val="100000"/>
                </a:srgbClr>
              </a:solidFill>
              <a:prstDash val="sysDot"/>
              <a:round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1" name="텍스트 상자 4540"/>
            <p:cNvSpPr txBox="1">
              <a:spLocks/>
            </p:cNvSpPr>
            <p:nvPr/>
          </p:nvSpPr>
          <p:spPr>
            <a:xfrm rot="0">
              <a:off x="15849600" y="7105650"/>
              <a:ext cx="2801620" cy="64770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ln w="9525" cap="flat" cmpd="sng">
                    <a:noFill/>
                    <a:prstDash/>
                  </a:ln>
                  <a:solidFill>
                    <a:srgbClr val="151618"/>
                  </a:solidFill>
                  <a:latin typeface="맑은 고딕" charset="0"/>
                  <a:ea typeface="맑은 고딕" charset="0"/>
                </a:rPr>
                <a:t>- 연산, 분산처리 요청</a:t>
              </a:r>
              <a:endParaRPr lang="ko-KR" altLang="en-US" sz="1800" cap="none" dirty="0" smtClean="0" b="1">
                <a:ln w="9525" cap="flat" cmpd="sng">
                  <a:noFill/>
                  <a:prstDash/>
                </a:ln>
                <a:solidFill>
                  <a:srgbClr val="151618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ln w="9525" cap="flat" cmpd="sng">
                    <a:noFill/>
                    <a:prstDash/>
                  </a:ln>
                  <a:solidFill>
                    <a:srgbClr val="151618"/>
                  </a:solidFill>
                  <a:latin typeface="맑은 고딕" charset="0"/>
                  <a:ea typeface="맑은 고딕" charset="0"/>
                </a:rPr>
                <a:t>- 처리 결과 전송</a:t>
              </a:r>
              <a:endParaRPr lang="ko-KR" altLang="en-US" sz="1800" cap="none" dirty="0" smtClean="0" b="1">
                <a:ln w="9525" cap="flat" cmpd="sng">
                  <a:noFill/>
                  <a:prstDash/>
                </a:ln>
                <a:solidFill>
                  <a:srgbClr val="151618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543" name="도형 4542"/>
            <p:cNvSpPr>
              <a:spLocks/>
            </p:cNvSpPr>
            <p:nvPr/>
          </p:nvSpPr>
          <p:spPr>
            <a:xfrm rot="0">
              <a:off x="10991850" y="11753850"/>
              <a:ext cx="5735320" cy="1468120"/>
            </a:xfrm>
            <a:prstGeom prst="rect"/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n w="9525" cap="flat" cmpd="sng">
                  <a:noFill/>
                  <a:prstDash/>
                </a:ln>
                <a:latin typeface="맑은 고딕" charset="0"/>
                <a:ea typeface="맑은 고딕" charset="0"/>
              </a:endParaRPr>
            </a:p>
          </p:txBody>
        </p:sp>
        <p:sp>
          <p:nvSpPr>
            <p:cNvPr id="4544" name="텍스트 상자 4543"/>
            <p:cNvSpPr txBox="1">
              <a:spLocks/>
            </p:cNvSpPr>
            <p:nvPr/>
          </p:nvSpPr>
          <p:spPr>
            <a:xfrm rot="0">
              <a:off x="11753850" y="8191500"/>
              <a:ext cx="2211070" cy="37084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ln w="9525" cap="flat" cmpd="sng">
                    <a:noFill/>
                    <a:prstDash/>
                  </a:ln>
                  <a:solidFill>
                    <a:srgbClr val="151618"/>
                  </a:solidFill>
                  <a:latin typeface="맑은 고딕" charset="0"/>
                  <a:ea typeface="맑은 고딕" charset="0"/>
                </a:rPr>
                <a:t>Worker 연산 결과</a:t>
              </a:r>
              <a:endParaRPr lang="ko-KR" altLang="en-US" sz="1800" cap="none" dirty="0" smtClean="0" b="1">
                <a:ln w="9525" cap="flat" cmpd="sng">
                  <a:noFill/>
                  <a:prstDash/>
                </a:ln>
                <a:solidFill>
                  <a:srgbClr val="151618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4545" name="그룹 4544"/>
            <p:cNvGrpSpPr/>
            <p:nvPr/>
          </p:nvGrpSpPr>
          <p:grpSpPr>
            <a:xfrm>
              <a:off x="8661400" y="9213850"/>
              <a:ext cx="1398270" cy="961390"/>
              <a:chOff x="8661400" y="9213850"/>
              <a:chExt cx="1398270" cy="961390"/>
            </a:xfrm>
          </p:grpSpPr>
          <p:sp>
            <p:nvSpPr>
              <p:cNvPr id="4546" name="도형 4545"/>
              <p:cNvSpPr>
                <a:spLocks/>
              </p:cNvSpPr>
              <p:nvPr/>
            </p:nvSpPr>
            <p:spPr>
              <a:xfrm rot="0">
                <a:off x="8660130" y="9212580"/>
                <a:ext cx="1398905" cy="263525"/>
              </a:xfrm>
              <a:custGeom>
                <a:gdLst>
                  <a:gd fmla="*/ 0 w 1817" name="TX0"/>
                  <a:gd fmla="*/ 0 h 343" name="TY0"/>
                  <a:gd fmla="*/ 0 w 1817" name="TX1"/>
                  <a:gd fmla="*/ 340 h 343" name="TY1"/>
                  <a:gd fmla="*/ 1814 w 1817" name="TX2"/>
                  <a:gd fmla="*/ 340 h 343" name="TY2"/>
                  <a:gd fmla="*/ 1814 w 1817" name="TX3"/>
                  <a:gd fmla="*/ 0 h 343" name="TY3"/>
                  <a:gd fmla="*/ 0 w 1817" name="TX4"/>
                  <a:gd fmla="*/ 0 h 343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817" h="343">
                    <a:moveTo>
                      <a:pt x="0" y="0"/>
                    </a:moveTo>
                    <a:lnTo>
                      <a:pt x="0" y="340"/>
                    </a:lnTo>
                    <a:lnTo>
                      <a:pt x="1814" y="340"/>
                    </a:lnTo>
                    <a:lnTo>
                      <a:pt x="181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47" name="도형 4546"/>
              <p:cNvSpPr>
                <a:spLocks/>
              </p:cNvSpPr>
              <p:nvPr/>
            </p:nvSpPr>
            <p:spPr>
              <a:xfrm rot="0">
                <a:off x="8791575" y="9302750"/>
                <a:ext cx="89535" cy="88900"/>
              </a:xfrm>
              <a:custGeom>
                <a:gdLst>
                  <a:gd fmla="*/ 112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2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48" name="도형 4547"/>
              <p:cNvSpPr>
                <a:spLocks/>
              </p:cNvSpPr>
              <p:nvPr/>
            </p:nvSpPr>
            <p:spPr>
              <a:xfrm rot="0">
                <a:off x="8930005" y="9302750"/>
                <a:ext cx="90805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49" name="도형 4548"/>
              <p:cNvSpPr>
                <a:spLocks/>
              </p:cNvSpPr>
              <p:nvPr/>
            </p:nvSpPr>
            <p:spPr>
              <a:xfrm rot="0">
                <a:off x="9070975" y="9302750"/>
                <a:ext cx="89535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50" name="도형 4549"/>
              <p:cNvSpPr>
                <a:spLocks/>
              </p:cNvSpPr>
              <p:nvPr/>
            </p:nvSpPr>
            <p:spPr>
              <a:xfrm rot="0">
                <a:off x="9839325" y="9302750"/>
                <a:ext cx="88900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51" name="도형 4550"/>
              <p:cNvSpPr>
                <a:spLocks/>
              </p:cNvSpPr>
              <p:nvPr/>
            </p:nvSpPr>
            <p:spPr>
              <a:xfrm rot="0">
                <a:off x="8660130" y="9561830"/>
                <a:ext cx="1398905" cy="263525"/>
              </a:xfrm>
              <a:custGeom>
                <a:gdLst>
                  <a:gd fmla="*/ 0 w 1817" name="TX0"/>
                  <a:gd fmla="*/ 0 h 343" name="TY0"/>
                  <a:gd fmla="*/ 0 w 1817" name="TX1"/>
                  <a:gd fmla="*/ 340 h 343" name="TY1"/>
                  <a:gd fmla="*/ 1814 w 1817" name="TX2"/>
                  <a:gd fmla="*/ 340 h 343" name="TY2"/>
                  <a:gd fmla="*/ 1814 w 1817" name="TX3"/>
                  <a:gd fmla="*/ 0 h 343" name="TY3"/>
                  <a:gd fmla="*/ 0 w 1817" name="TX4"/>
                  <a:gd fmla="*/ 0 h 343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817" h="343">
                    <a:moveTo>
                      <a:pt x="0" y="0"/>
                    </a:moveTo>
                    <a:lnTo>
                      <a:pt x="0" y="340"/>
                    </a:lnTo>
                    <a:lnTo>
                      <a:pt x="1814" y="340"/>
                    </a:lnTo>
                    <a:lnTo>
                      <a:pt x="181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52" name="도형 4551"/>
              <p:cNvSpPr>
                <a:spLocks/>
              </p:cNvSpPr>
              <p:nvPr/>
            </p:nvSpPr>
            <p:spPr>
              <a:xfrm rot="0">
                <a:off x="8791575" y="9652000"/>
                <a:ext cx="89535" cy="88900"/>
              </a:xfrm>
              <a:custGeom>
                <a:gdLst>
                  <a:gd fmla="*/ 112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2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53" name="도형 4552"/>
              <p:cNvSpPr>
                <a:spLocks/>
              </p:cNvSpPr>
              <p:nvPr/>
            </p:nvSpPr>
            <p:spPr>
              <a:xfrm rot="0">
                <a:off x="8930005" y="9652000"/>
                <a:ext cx="90805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54" name="도형 4553"/>
              <p:cNvSpPr>
                <a:spLocks/>
              </p:cNvSpPr>
              <p:nvPr/>
            </p:nvSpPr>
            <p:spPr>
              <a:xfrm rot="0">
                <a:off x="9070975" y="9652000"/>
                <a:ext cx="89535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55" name="도형 4554"/>
              <p:cNvSpPr>
                <a:spLocks/>
              </p:cNvSpPr>
              <p:nvPr/>
            </p:nvSpPr>
            <p:spPr>
              <a:xfrm rot="0">
                <a:off x="9839325" y="9652000"/>
                <a:ext cx="88900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56" name="도형 4555"/>
              <p:cNvSpPr>
                <a:spLocks/>
              </p:cNvSpPr>
              <p:nvPr/>
            </p:nvSpPr>
            <p:spPr>
              <a:xfrm rot="0">
                <a:off x="8660130" y="9911080"/>
                <a:ext cx="1398905" cy="263525"/>
              </a:xfrm>
              <a:custGeom>
                <a:gdLst>
                  <a:gd fmla="*/ 0 w 1817" name="TX0"/>
                  <a:gd fmla="*/ 0 h 343" name="TY0"/>
                  <a:gd fmla="*/ 0 w 1817" name="TX1"/>
                  <a:gd fmla="*/ 340 h 343" name="TY1"/>
                  <a:gd fmla="*/ 1814 w 1817" name="TX2"/>
                  <a:gd fmla="*/ 340 h 343" name="TY2"/>
                  <a:gd fmla="*/ 1814 w 1817" name="TX3"/>
                  <a:gd fmla="*/ 0 h 343" name="TY3"/>
                  <a:gd fmla="*/ 0 w 1817" name="TX4"/>
                  <a:gd fmla="*/ 0 h 343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817" h="343">
                    <a:moveTo>
                      <a:pt x="0" y="0"/>
                    </a:moveTo>
                    <a:lnTo>
                      <a:pt x="0" y="340"/>
                    </a:lnTo>
                    <a:lnTo>
                      <a:pt x="1814" y="340"/>
                    </a:lnTo>
                    <a:lnTo>
                      <a:pt x="181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57" name="도형 4556"/>
              <p:cNvSpPr>
                <a:spLocks/>
              </p:cNvSpPr>
              <p:nvPr/>
            </p:nvSpPr>
            <p:spPr>
              <a:xfrm rot="0">
                <a:off x="8791575" y="10001250"/>
                <a:ext cx="89535" cy="88900"/>
              </a:xfrm>
              <a:custGeom>
                <a:gdLst>
                  <a:gd fmla="*/ 112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2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58" name="도형 4557"/>
              <p:cNvSpPr>
                <a:spLocks/>
              </p:cNvSpPr>
              <p:nvPr/>
            </p:nvSpPr>
            <p:spPr>
              <a:xfrm rot="0">
                <a:off x="8930005" y="10001250"/>
                <a:ext cx="90805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59" name="도형 4558"/>
              <p:cNvSpPr>
                <a:spLocks/>
              </p:cNvSpPr>
              <p:nvPr/>
            </p:nvSpPr>
            <p:spPr>
              <a:xfrm rot="0">
                <a:off x="9070975" y="10001250"/>
                <a:ext cx="89535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60" name="도형 4559"/>
              <p:cNvSpPr>
                <a:spLocks/>
              </p:cNvSpPr>
              <p:nvPr/>
            </p:nvSpPr>
            <p:spPr>
              <a:xfrm rot="0">
                <a:off x="9839325" y="10001250"/>
                <a:ext cx="88900" cy="88900"/>
              </a:xfrm>
              <a:custGeom>
                <a:gdLst>
                  <a:gd fmla="*/ 113 w 116" name="TX0"/>
                  <a:gd fmla="*/ 113 h 116" name="TY0"/>
                  <a:gd fmla="*/ 0 w 116" name="TX1"/>
                  <a:gd fmla="*/ 113 h 116" name="TY1"/>
                  <a:gd fmla="*/ 0 w 116" name="TX2"/>
                  <a:gd fmla="*/ 0 h 116" name="TY2"/>
                  <a:gd fmla="*/ 113 w 116" name="TX3"/>
                  <a:gd fmla="*/ 0 h 116" name="TY3"/>
                  <a:gd fmla="*/ 113 w 116" name="TX4"/>
                  <a:gd fmla="*/ 113 h 11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6" h="116">
                    <a:moveTo>
                      <a:pt x="113" y="113"/>
                    </a:moveTo>
                    <a:lnTo>
                      <a:pt x="0" y="113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113" y="11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</p:grpSp>
        <p:sp>
          <p:nvSpPr>
            <p:cNvPr id="4561" name="텍스트 상자 4560"/>
            <p:cNvSpPr txBox="1">
              <a:spLocks/>
            </p:cNvSpPr>
            <p:nvPr/>
          </p:nvSpPr>
          <p:spPr>
            <a:xfrm rot="0">
              <a:off x="8553450" y="10421620"/>
              <a:ext cx="2215515" cy="9245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fontAlgn="auto" defTabSz="508000" eaLnBrk="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ln w="9525" cap="flat" cmpd="sng">
                    <a:noFill/>
                    <a:prstDash/>
                  </a:ln>
                  <a:solidFill>
                    <a:srgbClr val="151618"/>
                  </a:solidFill>
                  <a:latin typeface="맑은 고딕" charset="0"/>
                  <a:ea typeface="맑은 고딕" charset="0"/>
                </a:rPr>
                <a:t>RS Connect</a:t>
              </a:r>
              <a:endParaRPr lang="ko-KR" altLang="en-US" sz="1800" cap="none" dirty="0" smtClean="0" b="1">
                <a:ln w="9525" cap="flat" cmpd="sng">
                  <a:noFill/>
                  <a:prstDash/>
                </a:ln>
                <a:solidFill>
                  <a:srgbClr val="151618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 eaLnBrk="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ln w="9525" cap="flat" cmpd="sng">
                    <a:noFill/>
                    <a:prstDash/>
                  </a:ln>
                  <a:solidFill>
                    <a:srgbClr val="151618"/>
                  </a:solidFill>
                  <a:latin typeface="맑은 고딕" charset="0"/>
                  <a:ea typeface="맑은 고딕" charset="0"/>
                </a:rPr>
                <a:t>(보고서 서버)</a:t>
              </a:r>
              <a:endParaRPr lang="ko-KR" altLang="en-US" sz="1800" cap="none" dirty="0" smtClean="0" b="1">
                <a:ln w="9525" cap="flat" cmpd="sng">
                  <a:noFill/>
                  <a:prstDash/>
                </a:ln>
                <a:solidFill>
                  <a:srgbClr val="151618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562" name="도형 4561"/>
            <p:cNvCxnSpPr/>
            <p:nvPr/>
          </p:nvCxnSpPr>
          <p:spPr>
            <a:xfrm rot="0">
              <a:off x="10244455" y="9653905"/>
              <a:ext cx="2858770" cy="20320"/>
            </a:xfrm>
            <a:prstGeom prst="straightConnector1"/>
            <a:ln w="57150" cap="flat" cmpd="sng">
              <a:solidFill>
                <a:schemeClr val="bg2">
                  <a:alpha val="100000"/>
                </a:schemeClr>
              </a:solidFill>
              <a:prstDash val="sysDot"/>
              <a:round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63" name="텍스트 상자 4562"/>
            <p:cNvSpPr txBox="1">
              <a:spLocks/>
            </p:cNvSpPr>
            <p:nvPr/>
          </p:nvSpPr>
          <p:spPr>
            <a:xfrm rot="0">
              <a:off x="10744200" y="9201150"/>
              <a:ext cx="2211070" cy="37084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ln w="9525" cap="flat" cmpd="sng">
                    <a:noFill/>
                    <a:prstDash/>
                  </a:ln>
                  <a:solidFill>
                    <a:srgbClr val="151618"/>
                  </a:solidFill>
                  <a:latin typeface="맑은 고딕" charset="0"/>
                  <a:ea typeface="맑은 고딕" charset="0"/>
                </a:rPr>
                <a:t>생성된 보고서 저장</a:t>
              </a:r>
              <a:endParaRPr lang="ko-KR" altLang="en-US" sz="1800" cap="none" dirty="0" smtClean="0" b="1">
                <a:ln w="9525" cap="flat" cmpd="sng">
                  <a:noFill/>
                  <a:prstDash/>
                </a:ln>
                <a:solidFill>
                  <a:srgbClr val="151618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564" name="도형 4563"/>
            <p:cNvCxnSpPr/>
            <p:nvPr/>
          </p:nvCxnSpPr>
          <p:spPr>
            <a:xfrm rot="0">
              <a:off x="14135100" y="7867650"/>
              <a:ext cx="1270" cy="1296670"/>
            </a:xfrm>
            <a:prstGeom prst="straightConnector1"/>
            <a:ln w="57150" cap="flat" cmpd="sng">
              <a:solidFill>
                <a:srgbClr val="FF0066">
                  <a:alpha val="100000"/>
                </a:srgbClr>
              </a:solidFill>
              <a:prstDash val="sysDot"/>
              <a:round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65" name="텍스트 상자 4564"/>
            <p:cNvSpPr txBox="1">
              <a:spLocks/>
            </p:cNvSpPr>
            <p:nvPr/>
          </p:nvSpPr>
          <p:spPr>
            <a:xfrm rot="0">
              <a:off x="14097000" y="8534400"/>
              <a:ext cx="2458720" cy="37084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ln w="9525" cap="flat" cmpd="sng">
                    <a:noFill/>
                    <a:prstDash/>
                  </a:ln>
                  <a:solidFill>
                    <a:srgbClr val="151618"/>
                  </a:solidFill>
                  <a:latin typeface="맑은 고딕" charset="0"/>
                  <a:ea typeface="맑은 고딕" charset="0"/>
                </a:rPr>
                <a:t>연산, 분산처리 요청</a:t>
              </a:r>
              <a:endParaRPr lang="ko-KR" altLang="en-US" sz="1800" cap="none" dirty="0" smtClean="0" b="1">
                <a:ln w="9525" cap="flat" cmpd="sng">
                  <a:noFill/>
                  <a:prstDash/>
                </a:ln>
                <a:solidFill>
                  <a:srgbClr val="151618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4566" name="그룹 4565"/>
            <p:cNvGrpSpPr/>
            <p:nvPr/>
          </p:nvGrpSpPr>
          <p:grpSpPr>
            <a:xfrm>
              <a:off x="15287625" y="11885930"/>
              <a:ext cx="922020" cy="1221105"/>
              <a:chOff x="15287625" y="11885930"/>
              <a:chExt cx="922020" cy="1221105"/>
            </a:xfrm>
          </p:grpSpPr>
          <p:sp>
            <p:nvSpPr>
              <p:cNvPr id="4567" name="도형 4566"/>
              <p:cNvSpPr>
                <a:spLocks/>
              </p:cNvSpPr>
              <p:nvPr/>
            </p:nvSpPr>
            <p:spPr>
              <a:xfrm rot="0">
                <a:off x="15286354" y="11885930"/>
                <a:ext cx="922655" cy="1221740"/>
              </a:xfrm>
              <a:custGeom>
                <a:gdLst>
                  <a:gd fmla="*/ 1474 w 1591" name="TX0"/>
                  <a:gd fmla="*/ 0 h 2044" name="TY0"/>
                  <a:gd fmla="*/ 113 w 1591" name="TX1"/>
                  <a:gd fmla="*/ 0 h 2044" name="TY1"/>
                  <a:gd fmla="*/ 33 w 1591" name="TX2"/>
                  <a:gd fmla="*/ 33 h 2044" name="TY2"/>
                  <a:gd fmla="*/ 0 w 1591" name="TX3"/>
                  <a:gd fmla="*/ 113 h 2044" name="TY3"/>
                  <a:gd fmla="*/ 0 w 1591" name="TX4"/>
                  <a:gd fmla="*/ 1928 h 2044" name="TY4"/>
                  <a:gd fmla="*/ 33 w 1591" name="TX5"/>
                  <a:gd fmla="*/ 2008 h 2044" name="TY5"/>
                  <a:gd fmla="*/ 113 w 1591" name="TX6"/>
                  <a:gd fmla="*/ 2041 h 2044" name="TY6"/>
                  <a:gd fmla="*/ 1474 w 1591" name="TX7"/>
                  <a:gd fmla="*/ 2041 h 2044" name="TY7"/>
                  <a:gd fmla="*/ 1554 w 1591" name="TX8"/>
                  <a:gd fmla="*/ 2008 h 2044" name="TY8"/>
                  <a:gd fmla="*/ 1588 w 1591" name="TX9"/>
                  <a:gd fmla="*/ 1928 h 2044" name="TY9"/>
                  <a:gd fmla="*/ 1588 w 1591" name="TX10"/>
                  <a:gd fmla="*/ 113 h 2044" name="TY10"/>
                  <a:gd fmla="*/ 1554 w 1591" name="TX11"/>
                  <a:gd fmla="*/ 33 h 2044" name="TY11"/>
                  <a:gd fmla="*/ 1474 w 1591" name="TX12"/>
                  <a:gd fmla="*/ 0 h 2044" name="TY1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</a:cxnLst>
                <a:rect l="l" t="t" r="r" b="b"/>
                <a:pathLst>
                  <a:path w="1591" h="2044">
                    <a:moveTo>
                      <a:pt x="1474" y="0"/>
                    </a:moveTo>
                    <a:lnTo>
                      <a:pt x="113" y="0"/>
                    </a:lnTo>
                    <a:cubicBezTo>
                      <a:pt x="82" y="0"/>
                      <a:pt x="55" y="11"/>
                      <a:pt x="33" y="33"/>
                    </a:cubicBezTo>
                    <a:cubicBezTo>
                      <a:pt x="11" y="55"/>
                      <a:pt x="0" y="82"/>
                      <a:pt x="0" y="113"/>
                    </a:cubicBezTo>
                    <a:lnTo>
                      <a:pt x="0" y="1928"/>
                    </a:lnTo>
                    <a:cubicBezTo>
                      <a:pt x="0" y="1959"/>
                      <a:pt x="11" y="1986"/>
                      <a:pt x="33" y="2008"/>
                    </a:cubicBezTo>
                    <a:cubicBezTo>
                      <a:pt x="55" y="2030"/>
                      <a:pt x="82" y="2041"/>
                      <a:pt x="113" y="2041"/>
                    </a:cubicBezTo>
                    <a:lnTo>
                      <a:pt x="1474" y="2041"/>
                    </a:lnTo>
                    <a:cubicBezTo>
                      <a:pt x="1505" y="2041"/>
                      <a:pt x="1532" y="2030"/>
                      <a:pt x="1554" y="2008"/>
                    </a:cubicBezTo>
                    <a:cubicBezTo>
                      <a:pt x="1576" y="1986"/>
                      <a:pt x="1588" y="1959"/>
                      <a:pt x="1588" y="1928"/>
                    </a:cubicBezTo>
                    <a:lnTo>
                      <a:pt x="1588" y="113"/>
                    </a:lnTo>
                    <a:cubicBezTo>
                      <a:pt x="1588" y="82"/>
                      <a:pt x="1576" y="55"/>
                      <a:pt x="1554" y="33"/>
                    </a:cubicBezTo>
                    <a:cubicBezTo>
                      <a:pt x="1532" y="11"/>
                      <a:pt x="1505" y="0"/>
                      <a:pt x="1474" y="0"/>
                    </a:cubicBezTo>
                  </a:path>
                </a:pathLst>
              </a:custGeom>
              <a:solidFill>
                <a:srgbClr val="00000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68" name="도형 4567"/>
              <p:cNvSpPr>
                <a:spLocks/>
              </p:cNvSpPr>
              <p:nvPr/>
            </p:nvSpPr>
            <p:spPr>
              <a:xfrm rot="0">
                <a:off x="15720060" y="13021945"/>
                <a:ext cx="53975" cy="55245"/>
              </a:xfrm>
              <a:custGeom>
                <a:gdLst>
                  <a:gd fmla="*/ 45 w 94" name="TX0"/>
                  <a:gd fmla="*/ 91 h 94" name="TY0"/>
                  <a:gd fmla="*/ 0 w 94" name="TX1"/>
                  <a:gd fmla="*/ 45 h 94" name="TY1"/>
                  <a:gd fmla="*/ 45 w 94" name="TX2"/>
                  <a:gd fmla="*/ 0 h 94" name="TY2"/>
                  <a:gd fmla="*/ 91 w 94" name="TX3"/>
                  <a:gd fmla="*/ 45 h 94" name="TY3"/>
                  <a:gd fmla="*/ 45 w 94" name="TX4"/>
                  <a:gd fmla="*/ 91 h 94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94" h="94">
                    <a:moveTo>
                      <a:pt x="45" y="91"/>
                    </a:moveTo>
                    <a:cubicBezTo>
                      <a:pt x="15" y="91"/>
                      <a:pt x="0" y="76"/>
                      <a:pt x="0" y="45"/>
                    </a:cubicBezTo>
                    <a:cubicBezTo>
                      <a:pt x="0" y="15"/>
                      <a:pt x="15" y="0"/>
                      <a:pt x="45" y="0"/>
                    </a:cubicBezTo>
                    <a:cubicBezTo>
                      <a:pt x="76" y="0"/>
                      <a:pt x="91" y="15"/>
                      <a:pt x="91" y="45"/>
                    </a:cubicBezTo>
                    <a:cubicBezTo>
                      <a:pt x="90" y="76"/>
                      <a:pt x="75" y="91"/>
                      <a:pt x="45" y="91"/>
                    </a:cubicBez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69" name="도형 4568"/>
              <p:cNvSpPr>
                <a:spLocks/>
              </p:cNvSpPr>
              <p:nvPr/>
            </p:nvSpPr>
            <p:spPr>
              <a:xfrm rot="0">
                <a:off x="15351759" y="11991975"/>
                <a:ext cx="790575" cy="1005205"/>
              </a:xfrm>
              <a:custGeom>
                <a:gdLst>
                  <a:gd fmla="*/ 1360 w 1363" name="TX0"/>
                  <a:gd fmla="*/ 1678 h 1681" name="TY0"/>
                  <a:gd fmla="*/ 0 w 1363" name="TX1"/>
                  <a:gd fmla="*/ 1678 h 1681" name="TY1"/>
                  <a:gd fmla="*/ 0 w 1363" name="TX2"/>
                  <a:gd fmla="*/ 0 h 1681" name="TY2"/>
                  <a:gd fmla="*/ 1360 w 1363" name="TX3"/>
                  <a:gd fmla="*/ 0 h 1681" name="TY3"/>
                  <a:gd fmla="*/ 1360 w 1363" name="TX4"/>
                  <a:gd fmla="*/ 1678 h 1681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363" h="1681">
                    <a:moveTo>
                      <a:pt x="1360" y="1678"/>
                    </a:moveTo>
                    <a:lnTo>
                      <a:pt x="0" y="1678"/>
                    </a:lnTo>
                    <a:lnTo>
                      <a:pt x="0" y="0"/>
                    </a:lnTo>
                    <a:lnTo>
                      <a:pt x="1360" y="0"/>
                    </a:lnTo>
                    <a:lnTo>
                      <a:pt x="1360" y="1678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</p:grpSp>
        <p:grpSp>
          <p:nvGrpSpPr>
            <p:cNvPr id="4570" name="그룹 4569"/>
            <p:cNvGrpSpPr/>
            <p:nvPr/>
          </p:nvGrpSpPr>
          <p:grpSpPr>
            <a:xfrm>
              <a:off x="13189585" y="12103735"/>
              <a:ext cx="1398270" cy="1031240"/>
              <a:chOff x="13189585" y="12103735"/>
              <a:chExt cx="1398270" cy="1031240"/>
            </a:xfrm>
          </p:grpSpPr>
          <p:sp>
            <p:nvSpPr>
              <p:cNvPr id="4571" name="도형 4570"/>
              <p:cNvSpPr>
                <a:spLocks/>
              </p:cNvSpPr>
              <p:nvPr/>
            </p:nvSpPr>
            <p:spPr>
              <a:xfrm rot="0">
                <a:off x="13362940" y="12102465"/>
                <a:ext cx="1049655" cy="612775"/>
              </a:xfrm>
              <a:custGeom>
                <a:gdLst>
                  <a:gd fmla="*/ 1360 w 1363" name="TX0"/>
                  <a:gd fmla="*/ 793 h 796" name="TY0"/>
                  <a:gd fmla="*/ 1360 w 1363" name="TX1"/>
                  <a:gd fmla="*/ 0 h 796" name="TY1"/>
                  <a:gd fmla="*/ 0 w 1363" name="TX2"/>
                  <a:gd fmla="*/ 0 h 796" name="TY2"/>
                  <a:gd fmla="*/ 0 w 1363" name="TX3"/>
                  <a:gd fmla="*/ 793 h 796" name="TY3"/>
                  <a:gd fmla="*/ 1360 w 1363" name="TX4"/>
                  <a:gd fmla="*/ 793 h 79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363" h="796">
                    <a:moveTo>
                      <a:pt x="1360" y="793"/>
                    </a:moveTo>
                    <a:lnTo>
                      <a:pt x="1360" y="0"/>
                    </a:lnTo>
                    <a:lnTo>
                      <a:pt x="0" y="0"/>
                    </a:lnTo>
                    <a:lnTo>
                      <a:pt x="0" y="793"/>
                    </a:lnTo>
                    <a:lnTo>
                      <a:pt x="1360" y="793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72" name="도형 4571"/>
              <p:cNvSpPr>
                <a:spLocks/>
              </p:cNvSpPr>
              <p:nvPr/>
            </p:nvSpPr>
            <p:spPr>
              <a:xfrm rot="0">
                <a:off x="13432790" y="12172315"/>
                <a:ext cx="909955" cy="473075"/>
              </a:xfrm>
              <a:custGeom>
                <a:gdLst>
                  <a:gd fmla="*/ 0 w 1182" name="TX0"/>
                  <a:gd fmla="*/ 0 h 615" name="TY0"/>
                  <a:gd fmla="*/ 1179 w 1182" name="TX1"/>
                  <a:gd fmla="*/ 0 h 615" name="TY1"/>
                  <a:gd fmla="*/ 1179 w 1182" name="TX2"/>
                  <a:gd fmla="*/ 612 h 615" name="TY2"/>
                  <a:gd fmla="*/ 0 w 1182" name="TX3"/>
                  <a:gd fmla="*/ 612 h 615" name="TY3"/>
                  <a:gd fmla="*/ 0 w 1182" name="TX4"/>
                  <a:gd fmla="*/ 0 h 615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82" h="615">
                    <a:moveTo>
                      <a:pt x="0" y="0"/>
                    </a:moveTo>
                    <a:lnTo>
                      <a:pt x="1179" y="0"/>
                    </a:lnTo>
                    <a:lnTo>
                      <a:pt x="1179" y="612"/>
                    </a:lnTo>
                    <a:lnTo>
                      <a:pt x="0" y="61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73" name="도형 4572"/>
              <p:cNvSpPr>
                <a:spLocks/>
              </p:cNvSpPr>
              <p:nvPr/>
            </p:nvSpPr>
            <p:spPr>
              <a:xfrm rot="0">
                <a:off x="13188315" y="12783185"/>
                <a:ext cx="1398905" cy="351155"/>
              </a:xfrm>
              <a:custGeom>
                <a:gdLst>
                  <a:gd fmla="*/ 1632 w 1817" name="TX0"/>
                  <a:gd fmla="*/ 0 h 456" name="TY0"/>
                  <a:gd fmla="*/ 1814 w 1817" name="TX1"/>
                  <a:gd fmla="*/ 363 h 456" name="TY1"/>
                  <a:gd fmla="*/ 1814 w 1817" name="TX2"/>
                  <a:gd fmla="*/ 453 h 456" name="TY2"/>
                  <a:gd fmla="*/ 0 w 1817" name="TX3"/>
                  <a:gd fmla="*/ 453 h 456" name="TY3"/>
                  <a:gd fmla="*/ 0 w 1817" name="TX4"/>
                  <a:gd fmla="*/ 363 h 456" name="TY4"/>
                  <a:gd fmla="*/ 181 w 1817" name="TX5"/>
                  <a:gd fmla="*/ 0 h 456" name="TY5"/>
                  <a:gd fmla="*/ 1632 w 1817" name="TX6"/>
                  <a:gd fmla="*/ 0 h 456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1817" h="456">
                    <a:moveTo>
                      <a:pt x="1632" y="0"/>
                    </a:moveTo>
                    <a:lnTo>
                      <a:pt x="1814" y="363"/>
                    </a:lnTo>
                    <a:lnTo>
                      <a:pt x="1814" y="453"/>
                    </a:lnTo>
                    <a:lnTo>
                      <a:pt x="0" y="453"/>
                    </a:lnTo>
                    <a:lnTo>
                      <a:pt x="0" y="363"/>
                    </a:lnTo>
                    <a:lnTo>
                      <a:pt x="181" y="0"/>
                    </a:lnTo>
                    <a:lnTo>
                      <a:pt x="1632" y="0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</p:grpSp>
        <p:grpSp>
          <p:nvGrpSpPr>
            <p:cNvPr id="4574" name="그룹 4573"/>
            <p:cNvGrpSpPr/>
            <p:nvPr/>
          </p:nvGrpSpPr>
          <p:grpSpPr>
            <a:xfrm>
              <a:off x="11392535" y="11878310"/>
              <a:ext cx="1049020" cy="1137920"/>
              <a:chOff x="11392535" y="11878310"/>
              <a:chExt cx="1049020" cy="1137920"/>
            </a:xfrm>
          </p:grpSpPr>
          <p:sp>
            <p:nvSpPr>
              <p:cNvPr id="4575" name="도형 4574"/>
              <p:cNvSpPr>
                <a:spLocks/>
              </p:cNvSpPr>
              <p:nvPr/>
            </p:nvSpPr>
            <p:spPr>
              <a:xfrm rot="0">
                <a:off x="11392535" y="11878310"/>
                <a:ext cx="1049655" cy="788035"/>
              </a:xfrm>
              <a:custGeom>
                <a:gdLst>
                  <a:gd fmla="*/ 1247 w 1363" name="TX0"/>
                  <a:gd fmla="*/ 0 h 1023" name="TY0"/>
                  <a:gd fmla="*/ 113 w 1363" name="TX1"/>
                  <a:gd fmla="*/ 0 h 1023" name="TY1"/>
                  <a:gd fmla="*/ 33 w 1363" name="TX2"/>
                  <a:gd fmla="*/ 33 h 1023" name="TY2"/>
                  <a:gd fmla="*/ 0 w 1363" name="TX3"/>
                  <a:gd fmla="*/ 112 h 1023" name="TY3"/>
                  <a:gd fmla="*/ 0 w 1363" name="TX4"/>
                  <a:gd fmla="*/ 906 h 1023" name="TY4"/>
                  <a:gd fmla="*/ 33 w 1363" name="TX5"/>
                  <a:gd fmla="*/ 986 h 1023" name="TY5"/>
                  <a:gd fmla="*/ 113 w 1363" name="TX6"/>
                  <a:gd fmla="*/ 1020 h 1023" name="TY6"/>
                  <a:gd fmla="*/ 1247 w 1363" name="TX7"/>
                  <a:gd fmla="*/ 1020 h 1023" name="TY7"/>
                  <a:gd fmla="*/ 1327 w 1363" name="TX8"/>
                  <a:gd fmla="*/ 986 h 1023" name="TY8"/>
                  <a:gd fmla="*/ 1360 w 1363" name="TX9"/>
                  <a:gd fmla="*/ 906 h 1023" name="TY9"/>
                  <a:gd fmla="*/ 1360 w 1363" name="TX10"/>
                  <a:gd fmla="*/ 112 h 1023" name="TY10"/>
                  <a:gd fmla="*/ 1327 w 1363" name="TX11"/>
                  <a:gd fmla="*/ 33 h 1023" name="TY11"/>
                  <a:gd fmla="*/ 1247 w 1363" name="TX12"/>
                  <a:gd fmla="*/ 0 h 1023" name="TY1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</a:cxnLst>
                <a:rect l="l" t="t" r="r" b="b"/>
                <a:pathLst>
                  <a:path w="1363" h="1023">
                    <a:moveTo>
                      <a:pt x="1247" y="0"/>
                    </a:moveTo>
                    <a:lnTo>
                      <a:pt x="113" y="0"/>
                    </a:lnTo>
                    <a:cubicBezTo>
                      <a:pt x="82" y="0"/>
                      <a:pt x="55" y="11"/>
                      <a:pt x="33" y="33"/>
                    </a:cubicBezTo>
                    <a:cubicBezTo>
                      <a:pt x="11" y="55"/>
                      <a:pt x="0" y="81"/>
                      <a:pt x="0" y="112"/>
                    </a:cubicBezTo>
                    <a:lnTo>
                      <a:pt x="0" y="906"/>
                    </a:lnTo>
                    <a:cubicBezTo>
                      <a:pt x="0" y="937"/>
                      <a:pt x="11" y="964"/>
                      <a:pt x="33" y="986"/>
                    </a:cubicBezTo>
                    <a:cubicBezTo>
                      <a:pt x="55" y="1008"/>
                      <a:pt x="82" y="1020"/>
                      <a:pt x="113" y="1020"/>
                    </a:cubicBezTo>
                    <a:lnTo>
                      <a:pt x="1247" y="1020"/>
                    </a:lnTo>
                    <a:cubicBezTo>
                      <a:pt x="1278" y="1020"/>
                      <a:pt x="1305" y="1008"/>
                      <a:pt x="1327" y="986"/>
                    </a:cubicBezTo>
                    <a:cubicBezTo>
                      <a:pt x="1349" y="964"/>
                      <a:pt x="1360" y="937"/>
                      <a:pt x="1360" y="906"/>
                    </a:cubicBezTo>
                    <a:lnTo>
                      <a:pt x="1360" y="112"/>
                    </a:lnTo>
                    <a:cubicBezTo>
                      <a:pt x="1360" y="81"/>
                      <a:pt x="1349" y="54"/>
                      <a:pt x="1327" y="33"/>
                    </a:cubicBezTo>
                    <a:cubicBezTo>
                      <a:pt x="1305" y="11"/>
                      <a:pt x="1278" y="0"/>
                      <a:pt x="1247" y="0"/>
                    </a:cubicBezTo>
                  </a:path>
                </a:pathLst>
              </a:custGeom>
              <a:solidFill>
                <a:srgbClr val="00000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76" name="도형 4575"/>
              <p:cNvSpPr>
                <a:spLocks/>
              </p:cNvSpPr>
              <p:nvPr/>
            </p:nvSpPr>
            <p:spPr>
              <a:xfrm rot="0">
                <a:off x="11481435" y="11965940"/>
                <a:ext cx="875030" cy="612775"/>
              </a:xfrm>
              <a:custGeom>
                <a:gdLst>
                  <a:gd fmla="*/ 1133 w 1136" name="TX0"/>
                  <a:gd fmla="*/ 793 h 796" name="TY0"/>
                  <a:gd fmla="*/ 0 w 1136" name="TX1"/>
                  <a:gd fmla="*/ 793 h 796" name="TY1"/>
                  <a:gd fmla="*/ 0 w 1136" name="TX2"/>
                  <a:gd fmla="*/ 0 h 796" name="TY2"/>
                  <a:gd fmla="*/ 1133 w 1136" name="TX3"/>
                  <a:gd fmla="*/ 0 h 796" name="TY3"/>
                  <a:gd fmla="*/ 1133 w 1136" name="TX4"/>
                  <a:gd fmla="*/ 793 h 79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136" h="796">
                    <a:moveTo>
                      <a:pt x="1133" y="793"/>
                    </a:moveTo>
                    <a:lnTo>
                      <a:pt x="0" y="793"/>
                    </a:lnTo>
                    <a:lnTo>
                      <a:pt x="0" y="0"/>
                    </a:lnTo>
                    <a:lnTo>
                      <a:pt x="1133" y="0"/>
                    </a:lnTo>
                    <a:lnTo>
                      <a:pt x="1133" y="793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77" name="도형 4576"/>
              <p:cNvSpPr>
                <a:spLocks/>
              </p:cNvSpPr>
              <p:nvPr/>
            </p:nvSpPr>
            <p:spPr>
              <a:xfrm rot="0">
                <a:off x="11392535" y="12752705"/>
                <a:ext cx="1049655" cy="264160"/>
              </a:xfrm>
              <a:custGeom>
                <a:gdLst>
                  <a:gd fmla="*/ 0 w 1363" name="TX0"/>
                  <a:gd fmla="*/ 0 h 343" name="TY0"/>
                  <a:gd fmla="*/ 0 w 1363" name="TX1"/>
                  <a:gd fmla="*/ 340 h 343" name="TY1"/>
                  <a:gd fmla="*/ 1360 w 1363" name="TX2"/>
                  <a:gd fmla="*/ 340 h 343" name="TY2"/>
                  <a:gd fmla="*/ 1360 w 1363" name="TX3"/>
                  <a:gd fmla="*/ 0 h 343" name="TY3"/>
                  <a:gd fmla="*/ 0 w 1363" name="TX4"/>
                  <a:gd fmla="*/ 0 h 343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363" h="343">
                    <a:moveTo>
                      <a:pt x="0" y="0"/>
                    </a:moveTo>
                    <a:lnTo>
                      <a:pt x="0" y="340"/>
                    </a:lnTo>
                    <a:lnTo>
                      <a:pt x="1360" y="340"/>
                    </a:lnTo>
                    <a:lnTo>
                      <a:pt x="136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78" name="도형 4577"/>
              <p:cNvSpPr>
                <a:spLocks/>
              </p:cNvSpPr>
              <p:nvPr/>
            </p:nvSpPr>
            <p:spPr>
              <a:xfrm rot="0">
                <a:off x="11489690" y="12849860"/>
                <a:ext cx="71755" cy="69850"/>
              </a:xfrm>
              <a:custGeom>
                <a:gdLst>
                  <a:gd fmla="*/ 90 w 93" name="TX0"/>
                  <a:gd fmla="*/ 90 h 93" name="TY0"/>
                  <a:gd fmla="*/ 0 w 93" name="TX1"/>
                  <a:gd fmla="*/ 90 h 93" name="TY1"/>
                  <a:gd fmla="*/ 0 w 93" name="TX2"/>
                  <a:gd fmla="*/ 0 h 93" name="TY2"/>
                  <a:gd fmla="*/ 90 w 93" name="TX3"/>
                  <a:gd fmla="*/ 0 h 93" name="TY3"/>
                  <a:gd fmla="*/ 90 w 93" name="TX4"/>
                  <a:gd fmla="*/ 90 h 93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93" h="93">
                    <a:moveTo>
                      <a:pt x="90" y="90"/>
                    </a:moveTo>
                    <a:lnTo>
                      <a:pt x="0" y="90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90" y="90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79" name="도형 4578"/>
              <p:cNvSpPr>
                <a:spLocks/>
              </p:cNvSpPr>
              <p:nvPr/>
            </p:nvSpPr>
            <p:spPr>
              <a:xfrm rot="0">
                <a:off x="11594465" y="12849860"/>
                <a:ext cx="71755" cy="69850"/>
              </a:xfrm>
              <a:custGeom>
                <a:gdLst>
                  <a:gd fmla="*/ 90 w 93" name="TX0"/>
                  <a:gd fmla="*/ 90 h 93" name="TY0"/>
                  <a:gd fmla="*/ 0 w 93" name="TX1"/>
                  <a:gd fmla="*/ 90 h 93" name="TY1"/>
                  <a:gd fmla="*/ 0 w 93" name="TX2"/>
                  <a:gd fmla="*/ 0 h 93" name="TY2"/>
                  <a:gd fmla="*/ 90 w 93" name="TX3"/>
                  <a:gd fmla="*/ 0 h 93" name="TY3"/>
                  <a:gd fmla="*/ 90 w 93" name="TX4"/>
                  <a:gd fmla="*/ 90 h 93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93" h="93">
                    <a:moveTo>
                      <a:pt x="90" y="90"/>
                    </a:moveTo>
                    <a:lnTo>
                      <a:pt x="0" y="90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90" y="90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</p:grpSp>
        <p:cxnSp>
          <p:nvCxnSpPr>
            <p:cNvPr id="4580" name="도형 4579"/>
            <p:cNvCxnSpPr/>
            <p:nvPr/>
          </p:nvCxnSpPr>
          <p:spPr>
            <a:xfrm rot="0">
              <a:off x="13997305" y="10701655"/>
              <a:ext cx="1270" cy="1296670"/>
            </a:xfrm>
            <a:prstGeom prst="straightConnector1"/>
            <a:ln w="57150" cap="flat" cmpd="sng">
              <a:solidFill>
                <a:srgbClr val="FF0066">
                  <a:alpha val="100000"/>
                </a:srgbClr>
              </a:solidFill>
              <a:prstDash val="sysDot"/>
              <a:round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1" name="도형 4580"/>
            <p:cNvCxnSpPr/>
            <p:nvPr/>
          </p:nvCxnSpPr>
          <p:spPr>
            <a:xfrm rot="0">
              <a:off x="10306050" y="10477500"/>
              <a:ext cx="3354070" cy="1487170"/>
            </a:xfrm>
            <a:prstGeom prst="straightConnector1"/>
            <a:ln w="57150" cap="flat" cmpd="sng">
              <a:solidFill>
                <a:schemeClr val="bg2">
                  <a:alpha val="100000"/>
                </a:schemeClr>
              </a:solidFill>
              <a:prstDash val="sysDot"/>
              <a:round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82" name="도형 4581"/>
            <p:cNvSpPr>
              <a:spLocks/>
            </p:cNvSpPr>
            <p:nvPr/>
          </p:nvSpPr>
          <p:spPr>
            <a:xfrm rot="0">
              <a:off x="18688050" y="5772150"/>
              <a:ext cx="1868170" cy="7278370"/>
            </a:xfrm>
            <a:prstGeom prst="rect"/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n w="9525" cap="flat" cmpd="sng">
                  <a:noFill/>
                  <a:prstDash/>
                </a:ln>
                <a:latin typeface="맑은 고딕" charset="0"/>
                <a:ea typeface="맑은 고딕" charset="0"/>
              </a:endParaRPr>
            </a:p>
          </p:txBody>
        </p:sp>
        <p:sp>
          <p:nvSpPr>
            <p:cNvPr id="4583" name="텍스트 상자 4582"/>
            <p:cNvSpPr txBox="1">
              <a:spLocks/>
            </p:cNvSpPr>
            <p:nvPr/>
          </p:nvSpPr>
          <p:spPr>
            <a:xfrm rot="0">
              <a:off x="14687550" y="11352530"/>
              <a:ext cx="1277620" cy="46291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1">
                  <a:ln w="9525" cap="flat" cmpd="sng">
                    <a:noFill/>
                    <a:prstDash/>
                  </a:ln>
                  <a:solidFill>
                    <a:srgbClr val="FC4700"/>
                  </a:solidFill>
                  <a:latin typeface="맑은 고딕" charset="0"/>
                  <a:ea typeface="맑은 고딕" charset="0"/>
                </a:rPr>
                <a:t>사용자 </a:t>
              </a:r>
              <a:endParaRPr lang="ko-KR" altLang="en-US" sz="2400" cap="none" dirty="0" smtClean="0" b="1">
                <a:ln w="9525" cap="flat" cmpd="sng">
                  <a:noFill/>
                  <a:prstDash/>
                </a:ln>
                <a:solidFill>
                  <a:srgbClr val="FC47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584" name="도형 4583"/>
            <p:cNvSpPr>
              <a:spLocks/>
            </p:cNvSpPr>
            <p:nvPr/>
          </p:nvSpPr>
          <p:spPr>
            <a:xfrm rot="0">
              <a:off x="8401050" y="5524500"/>
              <a:ext cx="12459970" cy="7830820"/>
            </a:xfrm>
            <a:prstGeom prst="rect"/>
            <a:noFill/>
            <a:ln w="57150" cap="flat" cmpd="sng">
              <a:solidFill>
                <a:schemeClr val="bg2">
                  <a:alpha val="100000"/>
                </a:schemeClr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n w="9525" cap="flat" cmpd="sng">
                  <a:noFill/>
                  <a:prstDash/>
                </a:ln>
                <a:latin typeface="맑은 고딕" charset="0"/>
                <a:ea typeface="맑은 고딕" charset="0"/>
              </a:endParaRPr>
            </a:p>
          </p:txBody>
        </p:sp>
        <p:sp>
          <p:nvSpPr>
            <p:cNvPr id="4542" name="텍스트 상자 4541"/>
            <p:cNvSpPr txBox="1">
              <a:spLocks/>
            </p:cNvSpPr>
            <p:nvPr/>
          </p:nvSpPr>
          <p:spPr>
            <a:xfrm rot="0">
              <a:off x="20440650" y="6057900"/>
              <a:ext cx="3277870" cy="1385570"/>
            </a:xfrm>
            <a:prstGeom prst="rect"/>
            <a:solidFill>
              <a:srgbClr val="FFFEFF"/>
            </a:solidFill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1">
                  <a:ln w="9525" cap="flat" cmpd="sng">
                    <a:noFill/>
                    <a:prstDash/>
                  </a:ln>
                  <a:solidFill>
                    <a:srgbClr val="FC4700"/>
                  </a:solidFill>
                  <a:latin typeface="맑은 고딕" charset="0"/>
                  <a:ea typeface="맑은 고딕" charset="0"/>
                </a:rPr>
                <a:t>데이터 통계 연산</a:t>
              </a:r>
              <a:endParaRPr lang="ko-KR" altLang="en-US" sz="2400" cap="none" dirty="0" smtClean="0" b="1">
                <a:ln w="9525" cap="flat" cmpd="sng">
                  <a:noFill/>
                  <a:prstDash/>
                </a:ln>
                <a:solidFill>
                  <a:srgbClr val="FC4700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ln w="9525" cap="flat" cmpd="sng">
                    <a:noFill/>
                    <a:prstDash/>
                  </a:ln>
                  <a:solidFill>
                    <a:schemeClr val="bg2"/>
                  </a:solidFill>
                  <a:latin typeface="맑은 고딕" charset="0"/>
                  <a:ea typeface="맑은 고딕" charset="0"/>
                </a:rPr>
                <a:t>- 평균, 분산 등  </a:t>
              </a:r>
              <a:endParaRPr lang="ko-KR" altLang="en-US" sz="1800" cap="none" dirty="0" smtClean="0" b="1">
                <a:ln w="9525" cap="flat" cmpd="sng">
                  <a:noFill/>
                  <a:prstDash/>
                </a:ln>
                <a:solidFill>
                  <a:schemeClr val="bg2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1">
                  <a:ln w="9525" cap="flat" cmpd="sng">
                    <a:noFill/>
                    <a:prstDash/>
                  </a:ln>
                  <a:solidFill>
                    <a:srgbClr val="FC4700"/>
                  </a:solidFill>
                  <a:latin typeface="맑은 고딕" charset="0"/>
                  <a:ea typeface="맑은 고딕" charset="0"/>
                </a:rPr>
                <a:t>데이터 정제 처리 작업</a:t>
              </a:r>
              <a:endParaRPr lang="ko-KR" altLang="en-US" sz="2400" cap="none" dirty="0" smtClean="0" b="1">
                <a:ln w="9525" cap="flat" cmpd="sng">
                  <a:noFill/>
                  <a:prstDash/>
                </a:ln>
                <a:solidFill>
                  <a:srgbClr val="FC4700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ln w="9525" cap="flat" cmpd="sng">
                    <a:noFill/>
                    <a:prstDash/>
                  </a:ln>
                  <a:solidFill>
                    <a:schemeClr val="bg2"/>
                  </a:solidFill>
                  <a:latin typeface="맑은 고딕" charset="0"/>
                  <a:ea typeface="맑은 고딕" charset="0"/>
                </a:rPr>
                <a:t>- merge, select, bind 등</a:t>
              </a:r>
              <a:endParaRPr lang="ko-KR" altLang="en-US" sz="1800" cap="none" dirty="0" smtClean="0" b="1">
                <a:ln w="9525" cap="flat" cmpd="sng">
                  <a:noFill/>
                  <a:prstDash/>
                </a:ln>
                <a:solidFill>
                  <a:schemeClr val="bg2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585" name="텍스트 상자 4584"/>
            <p:cNvSpPr txBox="1">
              <a:spLocks/>
            </p:cNvSpPr>
            <p:nvPr/>
          </p:nvSpPr>
          <p:spPr>
            <a:xfrm rot="0">
              <a:off x="12382500" y="11029950"/>
              <a:ext cx="1772920" cy="64770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ln w="9525" cap="flat" cmpd="sng">
                    <a:noFill/>
                    <a:prstDash/>
                  </a:ln>
                  <a:solidFill>
                    <a:schemeClr val="tx2">
                      <a:lumMod val="10000"/>
                      <a:lumOff val="0"/>
                    </a:schemeClr>
                  </a:solidFill>
                  <a:latin typeface="맑은 고딕" charset="0"/>
                  <a:ea typeface="맑은 고딕" charset="0"/>
                </a:rPr>
                <a:t>HTTP</a:t>
              </a:r>
              <a:endParaRPr lang="ko-KR" altLang="en-US" sz="1800" cap="none" dirty="0" smtClean="0" b="1">
                <a:ln w="9525" cap="flat" cmpd="sng">
                  <a:noFill/>
                  <a:prstDash/>
                </a:ln>
                <a:solidFill>
                  <a:schemeClr val="tx2">
                    <a:lumMod val="10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ln w="9525" cap="flat" cmpd="sng">
                    <a:noFill/>
                    <a:prstDash/>
                  </a:ln>
                  <a:solidFill>
                    <a:schemeClr val="tx2">
                      <a:lumMod val="10000"/>
                      <a:lumOff val="0"/>
                    </a:schemeClr>
                  </a:solidFill>
                  <a:latin typeface="맑은 고딕" charset="0"/>
                  <a:ea typeface="맑은 고딕" charset="0"/>
                </a:rPr>
                <a:t>Web Browser</a:t>
              </a:r>
              <a:endParaRPr lang="ko-KR" altLang="en-US" sz="1800" cap="none" dirty="0" smtClean="0" b="1">
                <a:ln w="9525" cap="flat" cmpd="sng">
                  <a:noFill/>
                  <a:prstDash/>
                </a:ln>
                <a:solidFill>
                  <a:schemeClr val="tx2">
                    <a:lumMod val="10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586" name="텍스트 상자 4585"/>
            <p:cNvSpPr txBox="1">
              <a:spLocks/>
            </p:cNvSpPr>
            <p:nvPr/>
          </p:nvSpPr>
          <p:spPr>
            <a:xfrm rot="0">
              <a:off x="8953500" y="5295900"/>
              <a:ext cx="3163570" cy="524510"/>
            </a:xfrm>
            <a:prstGeom prst="rect"/>
            <a:solidFill>
              <a:srgbClr val="F4F5F7"/>
            </a:solidFill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800" cap="none" dirty="0" smtClean="0" b="1">
                  <a:ln w="9525" cap="flat" cmpd="sng">
                    <a:noFill/>
                    <a:prstDash/>
                  </a:ln>
                  <a:solidFill>
                    <a:srgbClr val="FC4700"/>
                  </a:solidFill>
                  <a:latin typeface="맑은 고딕" charset="0"/>
                  <a:ea typeface="맑은 고딕" charset="0"/>
                </a:rPr>
                <a:t>BigData Zone</a:t>
              </a:r>
              <a:endParaRPr lang="ko-KR" altLang="en-US" sz="2800" cap="none" dirty="0" smtClean="0" b="1">
                <a:ln w="9525" cap="flat" cmpd="sng">
                  <a:noFill/>
                  <a:prstDash/>
                </a:ln>
                <a:solidFill>
                  <a:srgbClr val="FC47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587" name="텍스트 상자 4586"/>
            <p:cNvSpPr txBox="1">
              <a:spLocks/>
            </p:cNvSpPr>
            <p:nvPr/>
          </p:nvSpPr>
          <p:spPr>
            <a:xfrm rot="0">
              <a:off x="10295890" y="6677660"/>
              <a:ext cx="2406015" cy="50927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fontAlgn="auto" defTabSz="508000" eaLnBrk="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ln w="9525" cap="flat" cmpd="sng">
                    <a:noFill/>
                    <a:prstDash/>
                  </a:ln>
                  <a:solidFill>
                    <a:schemeClr val="tx2">
                      <a:lumMod val="10000"/>
                      <a:lumOff val="0"/>
                    </a:schemeClr>
                  </a:solidFill>
                  <a:latin typeface="맑은 고딕" charset="0"/>
                  <a:ea typeface="맑은 고딕" charset="0"/>
                </a:rPr>
                <a:t>Hive 메타정보 저장</a:t>
              </a:r>
              <a:endParaRPr lang="ko-KR" altLang="en-US" sz="1800" cap="none" dirty="0" smtClean="0" b="1">
                <a:ln w="9525" cap="flat" cmpd="sng">
                  <a:noFill/>
                  <a:prstDash/>
                </a:ln>
                <a:solidFill>
                  <a:schemeClr val="tx2">
                    <a:lumMod val="10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588" name="도형 4587"/>
            <p:cNvCxnSpPr/>
            <p:nvPr/>
          </p:nvCxnSpPr>
          <p:spPr>
            <a:xfrm rot="0">
              <a:off x="6837680" y="7390129"/>
              <a:ext cx="1545590" cy="1270"/>
            </a:xfrm>
            <a:prstGeom prst="straightConnector1"/>
            <a:ln w="57150" cap="flat" cmpd="sng">
              <a:solidFill>
                <a:schemeClr val="bg2">
                  <a:alpha val="100000"/>
                </a:schemeClr>
              </a:solidFill>
              <a:prstDash val="sysDot"/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9" name="도형 4588"/>
            <p:cNvCxnSpPr/>
            <p:nvPr/>
          </p:nvCxnSpPr>
          <p:spPr>
            <a:xfrm rot="0" flipV="1">
              <a:off x="6872605" y="7447279"/>
              <a:ext cx="4445" cy="1348105"/>
            </a:xfrm>
            <a:prstGeom prst="line"/>
            <a:ln w="57150" cap="flat" cmpd="sng">
              <a:solidFill>
                <a:schemeClr val="bg2">
                  <a:alpha val="10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90" name="그룹 4589"/>
            <p:cNvGrpSpPr/>
            <p:nvPr/>
          </p:nvGrpSpPr>
          <p:grpSpPr>
            <a:xfrm>
              <a:off x="5980430" y="8794115"/>
              <a:ext cx="1711325" cy="1188720"/>
              <a:chOff x="5980430" y="8794115"/>
              <a:chExt cx="1711325" cy="1188720"/>
            </a:xfrm>
          </p:grpSpPr>
          <p:sp>
            <p:nvSpPr>
              <p:cNvPr id="4591" name="도형 4590"/>
              <p:cNvSpPr>
                <a:spLocks/>
              </p:cNvSpPr>
              <p:nvPr/>
            </p:nvSpPr>
            <p:spPr>
              <a:xfrm rot="0">
                <a:off x="5980430" y="8792845"/>
                <a:ext cx="1711960" cy="1189355"/>
              </a:xfrm>
              <a:custGeom>
                <a:gdLst>
                  <a:gd fmla="*/ 487 w 2224" name="TX0"/>
                  <a:gd fmla="*/ 1541 h 1544" name="TY0"/>
                  <a:gd fmla="*/ 483 w 2224" name="TX1"/>
                  <a:gd fmla="*/ 1541 h 1544" name="TY1"/>
                  <a:gd fmla="*/ 141 w 2224" name="TX2"/>
                  <a:gd fmla="*/ 1397 h 1544" name="TY2"/>
                  <a:gd fmla="*/ 0 w 2224" name="TX3"/>
                  <a:gd fmla="*/ 1054 h 1544" name="TY3"/>
                  <a:gd fmla="*/ 78 w 2224" name="TX4"/>
                  <a:gd fmla="*/ 789 h 1544" name="TY4"/>
                  <a:gd fmla="*/ 285 w 2224" name="TX5"/>
                  <a:gd fmla="*/ 610 h 1544" name="TY5"/>
                  <a:gd fmla="*/ 425 w 2224" name="TX6"/>
                  <a:gd fmla="*/ 337 h 1544" name="TY6"/>
                  <a:gd fmla="*/ 713 w 2224" name="TX7"/>
                  <a:gd fmla="*/ 226 h 1544" name="TY7"/>
                  <a:gd fmla="*/ 850 w 2224" name="TX8"/>
                  <a:gd fmla="*/ 248 h 1544" name="TY8"/>
                  <a:gd fmla="*/ 1062 w 2224" name="TX9"/>
                  <a:gd fmla="*/ 66 h 1544" name="TY9"/>
                  <a:gd fmla="*/ 1337 w 2224" name="TX10"/>
                  <a:gd fmla="*/ 0 h 1544" name="TY10"/>
                  <a:gd fmla="*/ 1571 w 2224" name="TX11"/>
                  <a:gd fmla="*/ 47 h 1544" name="TY11"/>
                  <a:gd fmla="*/ 1762 w 2224" name="TX12"/>
                  <a:gd fmla="*/ 176 h 1544" name="TY12"/>
                  <a:gd fmla="*/ 1891 w 2224" name="TX13"/>
                  <a:gd fmla="*/ 367 h 1544" name="TY13"/>
                  <a:gd fmla="*/ 1938 w 2224" name="TX14"/>
                  <a:gd fmla="*/ 600 h 1544" name="TY14"/>
                  <a:gd fmla="*/ 1938 w 2224" name="TX15"/>
                  <a:gd fmla="*/ 611 h 1544" name="TY15"/>
                  <a:gd fmla="*/ 2143 w 2224" name="TX16"/>
                  <a:gd fmla="*/ 790 h 1544" name="TY16"/>
                  <a:gd fmla="*/ 2221 w 2224" name="TX17"/>
                  <a:gd fmla="*/ 1053 h 1544" name="TY17"/>
                  <a:gd fmla="*/ 2078 w 2224" name="TX18"/>
                  <a:gd fmla="*/ 1398 h 1544" name="TY18"/>
                  <a:gd fmla="*/ 1734 w 2224" name="TX19"/>
                  <a:gd fmla="*/ 1540 h 1544" name="TY19"/>
                  <a:gd fmla="*/ 487 w 2224" name="TX20"/>
                  <a:gd fmla="*/ 1541 h 1544" name="TY2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</a:cxnLst>
                <a:rect l="l" t="t" r="r" b="b"/>
                <a:pathLst>
                  <a:path w="2224" h="1544">
                    <a:moveTo>
                      <a:pt x="487" y="1541"/>
                    </a:moveTo>
                    <a:lnTo>
                      <a:pt x="483" y="1541"/>
                    </a:lnTo>
                    <a:cubicBezTo>
                      <a:pt x="349" y="1540"/>
                      <a:pt x="235" y="1492"/>
                      <a:pt x="141" y="1397"/>
                    </a:cubicBezTo>
                    <a:cubicBezTo>
                      <a:pt x="47" y="1302"/>
                      <a:pt x="0" y="1187"/>
                      <a:pt x="0" y="1054"/>
                    </a:cubicBezTo>
                    <a:cubicBezTo>
                      <a:pt x="0" y="958"/>
                      <a:pt x="26" y="870"/>
                      <a:pt x="78" y="789"/>
                    </a:cubicBezTo>
                    <a:cubicBezTo>
                      <a:pt x="130" y="709"/>
                      <a:pt x="199" y="649"/>
                      <a:pt x="285" y="610"/>
                    </a:cubicBezTo>
                    <a:cubicBezTo>
                      <a:pt x="297" y="501"/>
                      <a:pt x="343" y="410"/>
                      <a:pt x="425" y="337"/>
                    </a:cubicBezTo>
                    <a:cubicBezTo>
                      <a:pt x="507" y="263"/>
                      <a:pt x="603" y="226"/>
                      <a:pt x="713" y="226"/>
                    </a:cubicBezTo>
                    <a:cubicBezTo>
                      <a:pt x="761" y="226"/>
                      <a:pt x="807" y="233"/>
                      <a:pt x="850" y="248"/>
                    </a:cubicBezTo>
                    <a:cubicBezTo>
                      <a:pt x="906" y="170"/>
                      <a:pt x="977" y="110"/>
                      <a:pt x="1062" y="66"/>
                    </a:cubicBezTo>
                    <a:cubicBezTo>
                      <a:pt x="1148" y="22"/>
                      <a:pt x="1240" y="0"/>
                      <a:pt x="1337" y="0"/>
                    </a:cubicBezTo>
                    <a:cubicBezTo>
                      <a:pt x="1418" y="0"/>
                      <a:pt x="1496" y="15"/>
                      <a:pt x="1571" y="47"/>
                    </a:cubicBezTo>
                    <a:cubicBezTo>
                      <a:pt x="1643" y="77"/>
                      <a:pt x="1706" y="120"/>
                      <a:pt x="1762" y="176"/>
                    </a:cubicBezTo>
                    <a:cubicBezTo>
                      <a:pt x="1817" y="231"/>
                      <a:pt x="1860" y="295"/>
                      <a:pt x="1891" y="367"/>
                    </a:cubicBezTo>
                    <a:cubicBezTo>
                      <a:pt x="1922" y="441"/>
                      <a:pt x="1938" y="519"/>
                      <a:pt x="1938" y="600"/>
                    </a:cubicBezTo>
                    <a:cubicBezTo>
                      <a:pt x="1938" y="604"/>
                      <a:pt x="1938" y="607"/>
                      <a:pt x="1938" y="611"/>
                    </a:cubicBezTo>
                    <a:cubicBezTo>
                      <a:pt x="2023" y="650"/>
                      <a:pt x="2092" y="710"/>
                      <a:pt x="2143" y="790"/>
                    </a:cubicBezTo>
                    <a:cubicBezTo>
                      <a:pt x="2195" y="870"/>
                      <a:pt x="2221" y="958"/>
                      <a:pt x="2221" y="1053"/>
                    </a:cubicBezTo>
                    <a:cubicBezTo>
                      <a:pt x="2221" y="1188"/>
                      <a:pt x="2174" y="1302"/>
                      <a:pt x="2078" y="1398"/>
                    </a:cubicBezTo>
                    <a:cubicBezTo>
                      <a:pt x="1983" y="1493"/>
                      <a:pt x="1868" y="1540"/>
                      <a:pt x="1734" y="1540"/>
                    </a:cubicBezTo>
                    <a:lnTo>
                      <a:pt x="487" y="1541"/>
                    </a:lnTo>
                  </a:path>
                </a:pathLst>
              </a:custGeom>
              <a:solidFill>
                <a:srgbClr val="00000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92" name="도형 4591"/>
              <p:cNvSpPr>
                <a:spLocks/>
              </p:cNvSpPr>
              <p:nvPr/>
            </p:nvSpPr>
            <p:spPr>
              <a:xfrm rot="0">
                <a:off x="6120130" y="8932545"/>
                <a:ext cx="1432560" cy="909955"/>
              </a:xfrm>
              <a:custGeom>
                <a:gdLst>
                  <a:gd fmla="*/ 305 w 1861" name="TX0"/>
                  <a:gd fmla="*/ 1179 h 1182" name="TY0"/>
                  <a:gd fmla="*/ 1552 w 1861" name="TX1"/>
                  <a:gd fmla="*/ 1179 h 1182" name="TY1"/>
                  <a:gd fmla="*/ 1768 w 1861" name="TX2"/>
                  <a:gd fmla="*/ 1089 h 1182" name="TY2"/>
                  <a:gd fmla="*/ 1858 w 1861" name="TX3"/>
                  <a:gd fmla="*/ 872 h 1182" name="TY3"/>
                  <a:gd fmla="*/ 1796 w 1861" name="TX4"/>
                  <a:gd fmla="*/ 688 h 1182" name="TY4"/>
                  <a:gd fmla="*/ 1635 w 1861" name="TX5"/>
                  <a:gd fmla="*/ 578 h 1182" name="TY5"/>
                  <a:gd fmla="*/ 1559 w 1861" name="TX6"/>
                  <a:gd fmla="*/ 556 h 1182" name="TY6"/>
                  <a:gd fmla="*/ 1571 w 1861" name="TX7"/>
                  <a:gd fmla="*/ 478 h 1182" name="TY7"/>
                  <a:gd fmla="*/ 1575 w 1861" name="TX8"/>
                  <a:gd fmla="*/ 419 h 1182" name="TY8"/>
                  <a:gd fmla="*/ 1452 w 1861" name="TX9"/>
                  <a:gd fmla="*/ 122 h 1182" name="TY9"/>
                  <a:gd fmla="*/ 1155 w 1861" name="TX10"/>
                  <a:gd fmla="*/ 0 h 1182" name="TY10"/>
                  <a:gd fmla="*/ 939 w 1861" name="TX11"/>
                  <a:gd fmla="*/ 60 h 1182" name="TY11"/>
                  <a:gd fmla="*/ 784 w 1861" name="TX12"/>
                  <a:gd fmla="*/ 224 h 1182" name="TY12"/>
                  <a:gd fmla="*/ 740 w 1861" name="TX13"/>
                  <a:gd fmla="*/ 308 h 1182" name="TY13"/>
                  <a:gd fmla="*/ 659 w 1861" name="TX14"/>
                  <a:gd fmla="*/ 260 h 1182" name="TY14"/>
                  <a:gd fmla="*/ 533 w 1861" name="TX15"/>
                  <a:gd fmla="*/ 226 h 1182" name="TY15"/>
                  <a:gd fmla="*/ 357 w 1861" name="TX16"/>
                  <a:gd fmla="*/ 299 h 1182" name="TY16"/>
                  <a:gd fmla="*/ 284 w 1861" name="TX17"/>
                  <a:gd fmla="*/ 475 h 1182" name="TY17"/>
                  <a:gd fmla="*/ 284 w 1861" name="TX18"/>
                  <a:gd fmla="*/ 487 h 1182" name="TY18"/>
                  <a:gd fmla="*/ 287 w 1861" name="TX19"/>
                  <a:gd fmla="*/ 559 h 1182" name="TY19"/>
                  <a:gd fmla="*/ 219 w 1861" name="TX20"/>
                  <a:gd fmla="*/ 579 h 1182" name="TY20"/>
                  <a:gd fmla="*/ 61 w 1861" name="TX21"/>
                  <a:gd fmla="*/ 689 h 1182" name="TY21"/>
                  <a:gd fmla="*/ 0 w 1861" name="TX22"/>
                  <a:gd fmla="*/ 872 h 1182" name="TY22"/>
                  <a:gd fmla="*/ 89 w 1861" name="TX23"/>
                  <a:gd fmla="*/ 1088 h 1182" name="TY23"/>
                  <a:gd fmla="*/ 304 w 1861" name="TX24"/>
                  <a:gd fmla="*/ 1179 h 1182" name="TY24"/>
                  <a:gd fmla="*/ 305 w 1861" name="TX25"/>
                  <a:gd fmla="*/ 1179 h 1182" name="TY25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</a:cxnLst>
                <a:rect l="l" t="t" r="r" b="b"/>
                <a:pathLst>
                  <a:path w="1861" h="1182">
                    <a:moveTo>
                      <a:pt x="305" y="1179"/>
                    </a:moveTo>
                    <a:lnTo>
                      <a:pt x="1552" y="1179"/>
                    </a:lnTo>
                    <a:cubicBezTo>
                      <a:pt x="1637" y="1179"/>
                      <a:pt x="1709" y="1149"/>
                      <a:pt x="1768" y="1089"/>
                    </a:cubicBezTo>
                    <a:cubicBezTo>
                      <a:pt x="1828" y="1029"/>
                      <a:pt x="1858" y="957"/>
                      <a:pt x="1858" y="872"/>
                    </a:cubicBezTo>
                    <a:cubicBezTo>
                      <a:pt x="1858" y="804"/>
                      <a:pt x="1837" y="743"/>
                      <a:pt x="1796" y="688"/>
                    </a:cubicBezTo>
                    <a:cubicBezTo>
                      <a:pt x="1754" y="633"/>
                      <a:pt x="1701" y="596"/>
                      <a:pt x="1635" y="578"/>
                    </a:cubicBezTo>
                    <a:lnTo>
                      <a:pt x="1559" y="556"/>
                    </a:lnTo>
                    <a:lnTo>
                      <a:pt x="1571" y="478"/>
                    </a:lnTo>
                    <a:cubicBezTo>
                      <a:pt x="1573" y="461"/>
                      <a:pt x="1575" y="441"/>
                      <a:pt x="1575" y="419"/>
                    </a:cubicBezTo>
                    <a:cubicBezTo>
                      <a:pt x="1575" y="303"/>
                      <a:pt x="1534" y="204"/>
                      <a:pt x="1452" y="122"/>
                    </a:cubicBezTo>
                    <a:cubicBezTo>
                      <a:pt x="1370" y="40"/>
                      <a:pt x="1271" y="0"/>
                      <a:pt x="1155" y="0"/>
                    </a:cubicBezTo>
                    <a:cubicBezTo>
                      <a:pt x="1078" y="0"/>
                      <a:pt x="1005" y="20"/>
                      <a:pt x="939" y="60"/>
                    </a:cubicBezTo>
                    <a:cubicBezTo>
                      <a:pt x="872" y="100"/>
                      <a:pt x="821" y="155"/>
                      <a:pt x="784" y="224"/>
                    </a:cubicBezTo>
                    <a:lnTo>
                      <a:pt x="740" y="308"/>
                    </a:lnTo>
                    <a:lnTo>
                      <a:pt x="659" y="260"/>
                    </a:lnTo>
                    <a:cubicBezTo>
                      <a:pt x="619" y="237"/>
                      <a:pt x="578" y="226"/>
                      <a:pt x="533" y="226"/>
                    </a:cubicBezTo>
                    <a:cubicBezTo>
                      <a:pt x="464" y="226"/>
                      <a:pt x="406" y="250"/>
                      <a:pt x="357" y="299"/>
                    </a:cubicBezTo>
                    <a:cubicBezTo>
                      <a:pt x="308" y="348"/>
                      <a:pt x="284" y="407"/>
                      <a:pt x="284" y="475"/>
                    </a:cubicBezTo>
                    <a:cubicBezTo>
                      <a:pt x="284" y="479"/>
                      <a:pt x="284" y="483"/>
                      <a:pt x="284" y="487"/>
                    </a:cubicBezTo>
                    <a:lnTo>
                      <a:pt x="287" y="559"/>
                    </a:lnTo>
                    <a:lnTo>
                      <a:pt x="219" y="579"/>
                    </a:lnTo>
                    <a:cubicBezTo>
                      <a:pt x="154" y="598"/>
                      <a:pt x="102" y="635"/>
                      <a:pt x="61" y="689"/>
                    </a:cubicBezTo>
                    <a:cubicBezTo>
                      <a:pt x="20" y="744"/>
                      <a:pt x="0" y="805"/>
                      <a:pt x="0" y="872"/>
                    </a:cubicBezTo>
                    <a:cubicBezTo>
                      <a:pt x="0" y="956"/>
                      <a:pt x="29" y="1028"/>
                      <a:pt x="89" y="1088"/>
                    </a:cubicBezTo>
                    <a:cubicBezTo>
                      <a:pt x="149" y="1148"/>
                      <a:pt x="220" y="1178"/>
                      <a:pt x="304" y="1179"/>
                    </a:cubicBezTo>
                    <a:lnTo>
                      <a:pt x="305" y="1179"/>
                    </a:lnTo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</p:grpSp>
        <p:grpSp>
          <p:nvGrpSpPr>
            <p:cNvPr id="4594" name="그룹 4593"/>
            <p:cNvGrpSpPr/>
            <p:nvPr/>
          </p:nvGrpSpPr>
          <p:grpSpPr>
            <a:xfrm>
              <a:off x="6356350" y="11499215"/>
              <a:ext cx="997585" cy="1473835"/>
              <a:chOff x="6356350" y="11499215"/>
              <a:chExt cx="997585" cy="1473835"/>
            </a:xfrm>
          </p:grpSpPr>
          <p:sp>
            <p:nvSpPr>
              <p:cNvPr id="4595" name="도형 4594"/>
              <p:cNvSpPr>
                <a:spLocks/>
              </p:cNvSpPr>
              <p:nvPr/>
            </p:nvSpPr>
            <p:spPr>
              <a:xfrm rot="0">
                <a:off x="6356350" y="11499215"/>
                <a:ext cx="998220" cy="1474470"/>
              </a:xfrm>
              <a:custGeom>
                <a:gdLst>
                  <a:gd fmla="*/ 628 w 630" name="TX0"/>
                  <a:gd fmla="*/ 998 h 1027" name="TY0"/>
                  <a:gd fmla="*/ 601 w 630" name="TX1"/>
                  <a:gd fmla="*/ 1025 h 1027" name="TY1"/>
                  <a:gd fmla="*/ 27 w 630" name="TX2"/>
                  <a:gd fmla="*/ 1025 h 1027" name="TY2"/>
                  <a:gd fmla="*/ 0 w 630" name="TX3"/>
                  <a:gd fmla="*/ 998 h 1027" name="TY3"/>
                  <a:gd fmla="*/ 0 w 630" name="TX4"/>
                  <a:gd fmla="*/ 27 h 1027" name="TY4"/>
                  <a:gd fmla="*/ 27 w 630" name="TX5"/>
                  <a:gd fmla="*/ 0 h 1027" name="TY5"/>
                  <a:gd fmla="*/ 601 w 630" name="TX6"/>
                  <a:gd fmla="*/ 0 h 1027" name="TY6"/>
                  <a:gd fmla="*/ 628 w 630" name="TX7"/>
                  <a:gd fmla="*/ 27 h 1027" name="TY7"/>
                  <a:gd fmla="*/ 628 w 630" name="TX8"/>
                  <a:gd fmla="*/ 998 h 1027" name="TY8"/>
                  <a:gd fmla="*/ 628 w 630" name="TX9"/>
                  <a:gd fmla="*/ 998 h 1027" name="TY9"/>
                  <a:gd fmla="*/ 628 w 630" name="TX10"/>
                  <a:gd fmla="*/ 998 h 1027" name="TY1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</a:cxnLst>
                <a:rect l="l" t="t" r="r" b="b"/>
                <a:pathLst>
                  <a:path w="630" h="1027">
                    <a:moveTo>
                      <a:pt x="628" y="998"/>
                    </a:moveTo>
                    <a:cubicBezTo>
                      <a:pt x="628" y="1016"/>
                      <a:pt x="619" y="1025"/>
                      <a:pt x="601" y="1025"/>
                    </a:cubicBezTo>
                    <a:lnTo>
                      <a:pt x="27" y="1025"/>
                    </a:lnTo>
                    <a:cubicBezTo>
                      <a:pt x="9" y="1025"/>
                      <a:pt x="0" y="1016"/>
                      <a:pt x="0" y="998"/>
                    </a:cubicBezTo>
                    <a:lnTo>
                      <a:pt x="0" y="27"/>
                    </a:lnTo>
                    <a:cubicBezTo>
                      <a:pt x="0" y="9"/>
                      <a:pt x="9" y="0"/>
                      <a:pt x="27" y="0"/>
                    </a:cubicBezTo>
                    <a:lnTo>
                      <a:pt x="601" y="0"/>
                    </a:lnTo>
                    <a:cubicBezTo>
                      <a:pt x="619" y="0"/>
                      <a:pt x="628" y="9"/>
                      <a:pt x="628" y="27"/>
                    </a:cubicBezTo>
                    <a:lnTo>
                      <a:pt x="628" y="998"/>
                    </a:lnTo>
                    <a:lnTo>
                      <a:pt x="628" y="998"/>
                    </a:lnTo>
                    <a:lnTo>
                      <a:pt x="628" y="99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5A6AA"/>
                  </a:gs>
                  <a:gs pos="100000">
                    <a:srgbClr val="808183"/>
                  </a:gs>
                </a:gsLst>
                <a:lin ang="5400000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96" name="도형 4595"/>
              <p:cNvSpPr>
                <a:spLocks/>
              </p:cNvSpPr>
              <p:nvPr/>
            </p:nvSpPr>
            <p:spPr>
              <a:xfrm rot="0">
                <a:off x="6440170" y="12538710"/>
                <a:ext cx="827405" cy="191135"/>
              </a:xfrm>
              <a:custGeom>
                <a:gdLst>
                  <a:gd fmla="*/ 0 w 522" name="TX0"/>
                  <a:gd fmla="*/ 131 h 133" name="TY0"/>
                  <a:gd fmla="*/ 520 w 522" name="TX1"/>
                  <a:gd fmla="*/ 131 h 133" name="TY1"/>
                  <a:gd fmla="*/ 520 w 522" name="TX2"/>
                  <a:gd fmla="*/ 0 h 133" name="TY2"/>
                  <a:gd fmla="*/ 0 w 522" name="TX3"/>
                  <a:gd fmla="*/ 0 h 133" name="TY3"/>
                  <a:gd fmla="*/ 0 w 522" name="TX4"/>
                  <a:gd fmla="*/ 131 h 133" name="TY4"/>
                  <a:gd fmla="*/ 0 w 522" name="TX5"/>
                  <a:gd fmla="*/ 131 h 133" name="TY5"/>
                  <a:gd fmla="*/ 0 w 522" name="TX6"/>
                  <a:gd fmla="*/ 131 h 133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522" h="133">
                    <a:moveTo>
                      <a:pt x="0" y="131"/>
                    </a:moveTo>
                    <a:lnTo>
                      <a:pt x="520" y="131"/>
                    </a:lnTo>
                    <a:lnTo>
                      <a:pt x="520" y="0"/>
                    </a:lnTo>
                    <a:lnTo>
                      <a:pt x="0" y="0"/>
                    </a:lnTo>
                    <a:lnTo>
                      <a:pt x="0" y="131"/>
                    </a:lnTo>
                    <a:lnTo>
                      <a:pt x="0" y="131"/>
                    </a:lnTo>
                    <a:lnTo>
                      <a:pt x="0" y="13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183"/>
                  </a:gs>
                  <a:gs pos="100000">
                    <a:srgbClr val="616263"/>
                  </a:gs>
                </a:gsLst>
                <a:lin ang="5400000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97" name="도형 4596"/>
              <p:cNvSpPr>
                <a:spLocks/>
              </p:cNvSpPr>
              <p:nvPr/>
            </p:nvSpPr>
            <p:spPr>
              <a:xfrm rot="0">
                <a:off x="6440170" y="12355830"/>
                <a:ext cx="827405" cy="188595"/>
              </a:xfrm>
              <a:custGeom>
                <a:gdLst>
                  <a:gd fmla="*/ 0 w 522" name="TX0"/>
                  <a:gd fmla="*/ 131 h 133" name="TY0"/>
                  <a:gd fmla="*/ 520 w 522" name="TX1"/>
                  <a:gd fmla="*/ 131 h 133" name="TY1"/>
                  <a:gd fmla="*/ 520 w 522" name="TX2"/>
                  <a:gd fmla="*/ 0 h 133" name="TY2"/>
                  <a:gd fmla="*/ 0 w 522" name="TX3"/>
                  <a:gd fmla="*/ 0 h 133" name="TY3"/>
                  <a:gd fmla="*/ 0 w 522" name="TX4"/>
                  <a:gd fmla="*/ 131 h 133" name="TY4"/>
                  <a:gd fmla="*/ 0 w 522" name="TX5"/>
                  <a:gd fmla="*/ 131 h 133" name="TY5"/>
                  <a:gd fmla="*/ 0 w 522" name="TX6"/>
                  <a:gd fmla="*/ 131 h 133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522" h="133">
                    <a:moveTo>
                      <a:pt x="0" y="131"/>
                    </a:moveTo>
                    <a:lnTo>
                      <a:pt x="520" y="131"/>
                    </a:lnTo>
                    <a:lnTo>
                      <a:pt x="520" y="0"/>
                    </a:lnTo>
                    <a:lnTo>
                      <a:pt x="0" y="0"/>
                    </a:lnTo>
                    <a:lnTo>
                      <a:pt x="0" y="131"/>
                    </a:lnTo>
                    <a:lnTo>
                      <a:pt x="0" y="131"/>
                    </a:lnTo>
                    <a:lnTo>
                      <a:pt x="0" y="13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183"/>
                  </a:gs>
                  <a:gs pos="100000">
                    <a:srgbClr val="616263"/>
                  </a:gs>
                </a:gsLst>
                <a:lin ang="5400000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98" name="도형 4597"/>
              <p:cNvSpPr>
                <a:spLocks/>
              </p:cNvSpPr>
              <p:nvPr/>
            </p:nvSpPr>
            <p:spPr>
              <a:xfrm rot="0">
                <a:off x="6783705" y="12491085"/>
                <a:ext cx="401955" cy="52705"/>
              </a:xfrm>
              <a:custGeom>
                <a:gdLst>
                  <a:gd fmla="*/ 251 w 253" name="TX0"/>
                  <a:gd fmla="*/ 36 h 38" name="TY0"/>
                  <a:gd fmla="*/ 0 w 253" name="TX1"/>
                  <a:gd fmla="*/ 36 h 38" name="TY1"/>
                  <a:gd fmla="*/ 0 w 253" name="TX2"/>
                  <a:gd fmla="*/ 0 h 38" name="TY2"/>
                  <a:gd fmla="*/ 251 w 253" name="TX3"/>
                  <a:gd fmla="*/ 0 h 38" name="TY3"/>
                  <a:gd fmla="*/ 251 w 253" name="TX4"/>
                  <a:gd fmla="*/ 36 h 38" name="TY4"/>
                  <a:gd fmla="*/ 251 w 253" name="TX5"/>
                  <a:gd fmla="*/ 36 h 38" name="TY5"/>
                  <a:gd fmla="*/ 251 w 253" name="TX6"/>
                  <a:gd fmla="*/ 36 h 38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253" h="38">
                    <a:moveTo>
                      <a:pt x="251" y="36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51" y="0"/>
                    </a:lnTo>
                    <a:lnTo>
                      <a:pt x="251" y="36"/>
                    </a:lnTo>
                    <a:lnTo>
                      <a:pt x="251" y="36"/>
                    </a:lnTo>
                    <a:lnTo>
                      <a:pt x="251" y="3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3E5ED"/>
                  </a:gs>
                  <a:gs pos="100000">
                    <a:srgbClr val="99D9E8"/>
                  </a:gs>
                </a:gsLst>
                <a:lin ang="0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599" name="도형 4598"/>
              <p:cNvSpPr>
                <a:spLocks/>
              </p:cNvSpPr>
              <p:nvPr/>
            </p:nvSpPr>
            <p:spPr>
              <a:xfrm rot="0">
                <a:off x="6783705" y="12675235"/>
                <a:ext cx="401955" cy="53975"/>
              </a:xfrm>
              <a:custGeom>
                <a:gdLst>
                  <a:gd fmla="*/ 251 w 253" name="TX0"/>
                  <a:gd fmla="*/ 36 h 38" name="TY0"/>
                  <a:gd fmla="*/ 0 w 253" name="TX1"/>
                  <a:gd fmla="*/ 36 h 38" name="TY1"/>
                  <a:gd fmla="*/ 0 w 253" name="TX2"/>
                  <a:gd fmla="*/ 0 h 38" name="TY2"/>
                  <a:gd fmla="*/ 251 w 253" name="TX3"/>
                  <a:gd fmla="*/ 0 h 38" name="TY3"/>
                  <a:gd fmla="*/ 251 w 253" name="TX4"/>
                  <a:gd fmla="*/ 36 h 38" name="TY4"/>
                  <a:gd fmla="*/ 251 w 253" name="TX5"/>
                  <a:gd fmla="*/ 36 h 38" name="TY5"/>
                  <a:gd fmla="*/ 251 w 253" name="TX6"/>
                  <a:gd fmla="*/ 36 h 38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253" h="38">
                    <a:moveTo>
                      <a:pt x="251" y="36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51" y="0"/>
                    </a:lnTo>
                    <a:lnTo>
                      <a:pt x="251" y="36"/>
                    </a:lnTo>
                    <a:lnTo>
                      <a:pt x="251" y="36"/>
                    </a:lnTo>
                    <a:lnTo>
                      <a:pt x="251" y="3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3E5ED"/>
                  </a:gs>
                  <a:gs pos="100000">
                    <a:srgbClr val="99D9E8"/>
                  </a:gs>
                </a:gsLst>
                <a:lin ang="0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600" name="도형 4599"/>
              <p:cNvSpPr>
                <a:spLocks/>
              </p:cNvSpPr>
              <p:nvPr/>
            </p:nvSpPr>
            <p:spPr>
              <a:xfrm rot="0">
                <a:off x="6440170" y="12808585"/>
                <a:ext cx="827405" cy="163195"/>
              </a:xfrm>
              <a:custGeom>
                <a:gdLst>
                  <a:gd fmla="*/ 520 w 522" name="TX0"/>
                  <a:gd fmla="*/ 113 h 115" name="TY0"/>
                  <a:gd fmla="*/ 520 w 522" name="TX1"/>
                  <a:gd fmla="*/ 0 h 115" name="TY1"/>
                  <a:gd fmla="*/ 0 w 522" name="TX2"/>
                  <a:gd fmla="*/ 0 h 115" name="TY2"/>
                  <a:gd fmla="*/ 0 w 522" name="TX3"/>
                  <a:gd fmla="*/ 113 h 115" name="TY3"/>
                  <a:gd fmla="*/ 520 w 522" name="TX4"/>
                  <a:gd fmla="*/ 113 h 115" name="TY4"/>
                  <a:gd fmla="*/ 520 w 522" name="TX5"/>
                  <a:gd fmla="*/ 113 h 115" name="TY5"/>
                  <a:gd fmla="*/ 520 w 522" name="TX6"/>
                  <a:gd fmla="*/ 113 h 115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522" h="115">
                    <a:moveTo>
                      <a:pt x="520" y="113"/>
                    </a:moveTo>
                    <a:lnTo>
                      <a:pt x="520" y="0"/>
                    </a:lnTo>
                    <a:lnTo>
                      <a:pt x="0" y="0"/>
                    </a:lnTo>
                    <a:lnTo>
                      <a:pt x="0" y="113"/>
                    </a:lnTo>
                    <a:lnTo>
                      <a:pt x="520" y="113"/>
                    </a:lnTo>
                    <a:lnTo>
                      <a:pt x="520" y="113"/>
                    </a:lnTo>
                    <a:lnTo>
                      <a:pt x="520" y="113"/>
                    </a:lnTo>
                    <a:close/>
                  </a:path>
                </a:pathLst>
              </a:custGeom>
              <a:solidFill>
                <a:srgbClr val="596173"/>
              </a:soli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601" name="도형 4600"/>
              <p:cNvSpPr>
                <a:spLocks/>
              </p:cNvSpPr>
              <p:nvPr/>
            </p:nvSpPr>
            <p:spPr>
              <a:xfrm rot="0">
                <a:off x="6440170" y="12169775"/>
                <a:ext cx="827405" cy="191135"/>
              </a:xfrm>
              <a:custGeom>
                <a:gdLst>
                  <a:gd fmla="*/ 0 w 522" name="TX0"/>
                  <a:gd fmla="*/ 131 h 133" name="TY0"/>
                  <a:gd fmla="*/ 520 w 522" name="TX1"/>
                  <a:gd fmla="*/ 131 h 133" name="TY1"/>
                  <a:gd fmla="*/ 520 w 522" name="TX2"/>
                  <a:gd fmla="*/ 0 h 133" name="TY2"/>
                  <a:gd fmla="*/ 0 w 522" name="TX3"/>
                  <a:gd fmla="*/ 0 h 133" name="TY3"/>
                  <a:gd fmla="*/ 0 w 522" name="TX4"/>
                  <a:gd fmla="*/ 131 h 133" name="TY4"/>
                  <a:gd fmla="*/ 0 w 522" name="TX5"/>
                  <a:gd fmla="*/ 131 h 133" name="TY5"/>
                  <a:gd fmla="*/ 0 w 522" name="TX6"/>
                  <a:gd fmla="*/ 131 h 133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522" h="133">
                    <a:moveTo>
                      <a:pt x="0" y="131"/>
                    </a:moveTo>
                    <a:lnTo>
                      <a:pt x="520" y="131"/>
                    </a:lnTo>
                    <a:lnTo>
                      <a:pt x="520" y="0"/>
                    </a:lnTo>
                    <a:lnTo>
                      <a:pt x="0" y="0"/>
                    </a:lnTo>
                    <a:lnTo>
                      <a:pt x="0" y="131"/>
                    </a:lnTo>
                    <a:lnTo>
                      <a:pt x="0" y="131"/>
                    </a:lnTo>
                    <a:lnTo>
                      <a:pt x="0" y="13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183"/>
                  </a:gs>
                  <a:gs pos="100000">
                    <a:srgbClr val="616263"/>
                  </a:gs>
                </a:gsLst>
                <a:lin ang="5400000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602" name="도형 4601"/>
              <p:cNvSpPr>
                <a:spLocks/>
              </p:cNvSpPr>
              <p:nvPr/>
            </p:nvSpPr>
            <p:spPr>
              <a:xfrm rot="0">
                <a:off x="6783705" y="12305665"/>
                <a:ext cx="401955" cy="53975"/>
              </a:xfrm>
              <a:custGeom>
                <a:gdLst>
                  <a:gd fmla="*/ 251 w 253" name="TX0"/>
                  <a:gd fmla="*/ 36 h 38" name="TY0"/>
                  <a:gd fmla="*/ 0 w 253" name="TX1"/>
                  <a:gd fmla="*/ 36 h 38" name="TY1"/>
                  <a:gd fmla="*/ 0 w 253" name="TX2"/>
                  <a:gd fmla="*/ 0 h 38" name="TY2"/>
                  <a:gd fmla="*/ 251 w 253" name="TX3"/>
                  <a:gd fmla="*/ 0 h 38" name="TY3"/>
                  <a:gd fmla="*/ 251 w 253" name="TX4"/>
                  <a:gd fmla="*/ 36 h 38" name="TY4"/>
                  <a:gd fmla="*/ 251 w 253" name="TX5"/>
                  <a:gd fmla="*/ 36 h 38" name="TY5"/>
                  <a:gd fmla="*/ 251 w 253" name="TX6"/>
                  <a:gd fmla="*/ 36 h 38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253" h="38">
                    <a:moveTo>
                      <a:pt x="251" y="36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51" y="0"/>
                    </a:lnTo>
                    <a:lnTo>
                      <a:pt x="251" y="36"/>
                    </a:lnTo>
                    <a:lnTo>
                      <a:pt x="251" y="36"/>
                    </a:lnTo>
                    <a:lnTo>
                      <a:pt x="251" y="3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3E5ED"/>
                  </a:gs>
                  <a:gs pos="100000">
                    <a:srgbClr val="99D9E8"/>
                  </a:gs>
                </a:gsLst>
                <a:lin ang="0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603" name="도형 4602"/>
              <p:cNvSpPr>
                <a:spLocks/>
              </p:cNvSpPr>
              <p:nvPr/>
            </p:nvSpPr>
            <p:spPr>
              <a:xfrm rot="0">
                <a:off x="6440170" y="11985625"/>
                <a:ext cx="827405" cy="187325"/>
              </a:xfrm>
              <a:custGeom>
                <a:gdLst>
                  <a:gd fmla="*/ 0 w 522" name="TX0"/>
                  <a:gd fmla="*/ 131 h 133" name="TY0"/>
                  <a:gd fmla="*/ 520 w 522" name="TX1"/>
                  <a:gd fmla="*/ 131 h 133" name="TY1"/>
                  <a:gd fmla="*/ 520 w 522" name="TX2"/>
                  <a:gd fmla="*/ 0 h 133" name="TY2"/>
                  <a:gd fmla="*/ 0 w 522" name="TX3"/>
                  <a:gd fmla="*/ 0 h 133" name="TY3"/>
                  <a:gd fmla="*/ 0 w 522" name="TX4"/>
                  <a:gd fmla="*/ 131 h 133" name="TY4"/>
                  <a:gd fmla="*/ 0 w 522" name="TX5"/>
                  <a:gd fmla="*/ 131 h 133" name="TY5"/>
                  <a:gd fmla="*/ 0 w 522" name="TX6"/>
                  <a:gd fmla="*/ 131 h 133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522" h="133">
                    <a:moveTo>
                      <a:pt x="0" y="131"/>
                    </a:moveTo>
                    <a:lnTo>
                      <a:pt x="520" y="131"/>
                    </a:lnTo>
                    <a:lnTo>
                      <a:pt x="520" y="0"/>
                    </a:lnTo>
                    <a:lnTo>
                      <a:pt x="0" y="0"/>
                    </a:lnTo>
                    <a:lnTo>
                      <a:pt x="0" y="131"/>
                    </a:lnTo>
                    <a:lnTo>
                      <a:pt x="0" y="131"/>
                    </a:lnTo>
                    <a:lnTo>
                      <a:pt x="0" y="13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183"/>
                  </a:gs>
                  <a:gs pos="100000">
                    <a:srgbClr val="616263"/>
                  </a:gs>
                </a:gsLst>
                <a:lin ang="5400000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604" name="도형 4603"/>
              <p:cNvSpPr>
                <a:spLocks/>
              </p:cNvSpPr>
              <p:nvPr/>
            </p:nvSpPr>
            <p:spPr>
              <a:xfrm rot="0">
                <a:off x="6783705" y="12122785"/>
                <a:ext cx="401955" cy="51435"/>
              </a:xfrm>
              <a:custGeom>
                <a:gdLst>
                  <a:gd fmla="*/ 251 w 253" name="TX0"/>
                  <a:gd fmla="*/ 36 h 38" name="TY0"/>
                  <a:gd fmla="*/ 0 w 253" name="TX1"/>
                  <a:gd fmla="*/ 36 h 38" name="TY1"/>
                  <a:gd fmla="*/ 0 w 253" name="TX2"/>
                  <a:gd fmla="*/ 0 h 38" name="TY2"/>
                  <a:gd fmla="*/ 251 w 253" name="TX3"/>
                  <a:gd fmla="*/ 0 h 38" name="TY3"/>
                  <a:gd fmla="*/ 251 w 253" name="TX4"/>
                  <a:gd fmla="*/ 36 h 38" name="TY4"/>
                  <a:gd fmla="*/ 251 w 253" name="TX5"/>
                  <a:gd fmla="*/ 36 h 38" name="TY5"/>
                  <a:gd fmla="*/ 251 w 253" name="TX6"/>
                  <a:gd fmla="*/ 36 h 38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253" h="38">
                    <a:moveTo>
                      <a:pt x="251" y="36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51" y="0"/>
                    </a:lnTo>
                    <a:lnTo>
                      <a:pt x="251" y="36"/>
                    </a:lnTo>
                    <a:lnTo>
                      <a:pt x="251" y="36"/>
                    </a:lnTo>
                    <a:lnTo>
                      <a:pt x="251" y="3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3E5ED"/>
                  </a:gs>
                  <a:gs pos="100000">
                    <a:srgbClr val="99D9E8"/>
                  </a:gs>
                </a:gsLst>
                <a:lin ang="0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605" name="도형 4604"/>
              <p:cNvSpPr>
                <a:spLocks/>
              </p:cNvSpPr>
              <p:nvPr/>
            </p:nvSpPr>
            <p:spPr>
              <a:xfrm rot="0">
                <a:off x="6440170" y="11799570"/>
                <a:ext cx="827405" cy="191135"/>
              </a:xfrm>
              <a:custGeom>
                <a:gdLst>
                  <a:gd fmla="*/ 0 w 522" name="TX0"/>
                  <a:gd fmla="*/ 131 h 133" name="TY0"/>
                  <a:gd fmla="*/ 520 w 522" name="TX1"/>
                  <a:gd fmla="*/ 131 h 133" name="TY1"/>
                  <a:gd fmla="*/ 520 w 522" name="TX2"/>
                  <a:gd fmla="*/ 0 h 133" name="TY2"/>
                  <a:gd fmla="*/ 0 w 522" name="TX3"/>
                  <a:gd fmla="*/ 0 h 133" name="TY3"/>
                  <a:gd fmla="*/ 0 w 522" name="TX4"/>
                  <a:gd fmla="*/ 131 h 133" name="TY4"/>
                  <a:gd fmla="*/ 0 w 522" name="TX5"/>
                  <a:gd fmla="*/ 131 h 133" name="TY5"/>
                  <a:gd fmla="*/ 0 w 522" name="TX6"/>
                  <a:gd fmla="*/ 131 h 133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522" h="133">
                    <a:moveTo>
                      <a:pt x="0" y="131"/>
                    </a:moveTo>
                    <a:lnTo>
                      <a:pt x="520" y="131"/>
                    </a:lnTo>
                    <a:lnTo>
                      <a:pt x="520" y="0"/>
                    </a:lnTo>
                    <a:lnTo>
                      <a:pt x="0" y="0"/>
                    </a:lnTo>
                    <a:lnTo>
                      <a:pt x="0" y="131"/>
                    </a:lnTo>
                    <a:lnTo>
                      <a:pt x="0" y="131"/>
                    </a:lnTo>
                    <a:lnTo>
                      <a:pt x="0" y="13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183"/>
                  </a:gs>
                  <a:gs pos="100000">
                    <a:srgbClr val="616263"/>
                  </a:gs>
                </a:gsLst>
                <a:lin ang="5400000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606" name="도형 4605"/>
              <p:cNvSpPr>
                <a:spLocks/>
              </p:cNvSpPr>
              <p:nvPr/>
            </p:nvSpPr>
            <p:spPr>
              <a:xfrm rot="0">
                <a:off x="6783705" y="11935460"/>
                <a:ext cx="401955" cy="53975"/>
              </a:xfrm>
              <a:custGeom>
                <a:gdLst>
                  <a:gd fmla="*/ 251 w 253" name="TX0"/>
                  <a:gd fmla="*/ 36 h 38" name="TY0"/>
                  <a:gd fmla="*/ 0 w 253" name="TX1"/>
                  <a:gd fmla="*/ 36 h 38" name="TY1"/>
                  <a:gd fmla="*/ 0 w 253" name="TX2"/>
                  <a:gd fmla="*/ 0 h 38" name="TY2"/>
                  <a:gd fmla="*/ 251 w 253" name="TX3"/>
                  <a:gd fmla="*/ 0 h 38" name="TY3"/>
                  <a:gd fmla="*/ 251 w 253" name="TX4"/>
                  <a:gd fmla="*/ 36 h 38" name="TY4"/>
                  <a:gd fmla="*/ 251 w 253" name="TX5"/>
                  <a:gd fmla="*/ 36 h 38" name="TY5"/>
                  <a:gd fmla="*/ 251 w 253" name="TX6"/>
                  <a:gd fmla="*/ 36 h 38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253" h="38">
                    <a:moveTo>
                      <a:pt x="251" y="36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51" y="0"/>
                    </a:lnTo>
                    <a:lnTo>
                      <a:pt x="251" y="36"/>
                    </a:lnTo>
                    <a:lnTo>
                      <a:pt x="251" y="36"/>
                    </a:lnTo>
                    <a:lnTo>
                      <a:pt x="251" y="3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3E5ED"/>
                  </a:gs>
                  <a:gs pos="100000">
                    <a:srgbClr val="99D9E8"/>
                  </a:gs>
                </a:gsLst>
                <a:lin ang="0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607" name="도형 4606"/>
              <p:cNvSpPr>
                <a:spLocks/>
              </p:cNvSpPr>
              <p:nvPr/>
            </p:nvSpPr>
            <p:spPr>
              <a:xfrm rot="0">
                <a:off x="6440170" y="11616055"/>
                <a:ext cx="827405" cy="191135"/>
              </a:xfrm>
              <a:custGeom>
                <a:gdLst>
                  <a:gd fmla="*/ 0 w 522" name="TX0"/>
                  <a:gd fmla="*/ 131 h 133" name="TY0"/>
                  <a:gd fmla="*/ 520 w 522" name="TX1"/>
                  <a:gd fmla="*/ 131 h 133" name="TY1"/>
                  <a:gd fmla="*/ 520 w 522" name="TX2"/>
                  <a:gd fmla="*/ 0 h 133" name="TY2"/>
                  <a:gd fmla="*/ 0 w 522" name="TX3"/>
                  <a:gd fmla="*/ 0 h 133" name="TY3"/>
                  <a:gd fmla="*/ 0 w 522" name="TX4"/>
                  <a:gd fmla="*/ 131 h 133" name="TY4"/>
                  <a:gd fmla="*/ 0 w 522" name="TX5"/>
                  <a:gd fmla="*/ 131 h 133" name="TY5"/>
                  <a:gd fmla="*/ 0 w 522" name="TX6"/>
                  <a:gd fmla="*/ 131 h 133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522" h="133">
                    <a:moveTo>
                      <a:pt x="0" y="131"/>
                    </a:moveTo>
                    <a:lnTo>
                      <a:pt x="520" y="131"/>
                    </a:lnTo>
                    <a:lnTo>
                      <a:pt x="520" y="0"/>
                    </a:lnTo>
                    <a:lnTo>
                      <a:pt x="0" y="0"/>
                    </a:lnTo>
                    <a:lnTo>
                      <a:pt x="0" y="131"/>
                    </a:lnTo>
                    <a:lnTo>
                      <a:pt x="0" y="131"/>
                    </a:lnTo>
                    <a:lnTo>
                      <a:pt x="0" y="13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183"/>
                  </a:gs>
                  <a:gs pos="100000">
                    <a:srgbClr val="616263"/>
                  </a:gs>
                </a:gsLst>
                <a:lin ang="5400000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608" name="도형 4607"/>
              <p:cNvSpPr>
                <a:spLocks/>
              </p:cNvSpPr>
              <p:nvPr/>
            </p:nvSpPr>
            <p:spPr>
              <a:xfrm rot="0">
                <a:off x="6783705" y="11751945"/>
                <a:ext cx="401955" cy="53975"/>
              </a:xfrm>
              <a:custGeom>
                <a:gdLst>
                  <a:gd fmla="*/ 251 w 253" name="TX0"/>
                  <a:gd fmla="*/ 36 h 38" name="TY0"/>
                  <a:gd fmla="*/ 0 w 253" name="TX1"/>
                  <a:gd fmla="*/ 36 h 38" name="TY1"/>
                  <a:gd fmla="*/ 0 w 253" name="TX2"/>
                  <a:gd fmla="*/ 0 h 38" name="TY2"/>
                  <a:gd fmla="*/ 251 w 253" name="TX3"/>
                  <a:gd fmla="*/ 0 h 38" name="TY3"/>
                  <a:gd fmla="*/ 251 w 253" name="TX4"/>
                  <a:gd fmla="*/ 36 h 38" name="TY4"/>
                  <a:gd fmla="*/ 251 w 253" name="TX5"/>
                  <a:gd fmla="*/ 36 h 38" name="TY5"/>
                  <a:gd fmla="*/ 251 w 253" name="TX6"/>
                  <a:gd fmla="*/ 36 h 38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253" h="38">
                    <a:moveTo>
                      <a:pt x="251" y="36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51" y="0"/>
                    </a:lnTo>
                    <a:lnTo>
                      <a:pt x="251" y="36"/>
                    </a:lnTo>
                    <a:lnTo>
                      <a:pt x="251" y="36"/>
                    </a:lnTo>
                    <a:lnTo>
                      <a:pt x="251" y="3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3E5ED"/>
                  </a:gs>
                  <a:gs pos="100000">
                    <a:srgbClr val="99D9E8"/>
                  </a:gs>
                </a:gsLst>
                <a:lin ang="0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</p:grpSp>
        <p:sp>
          <p:nvSpPr>
            <p:cNvPr id="4609" name="텍스트 상자 4608"/>
            <p:cNvSpPr txBox="1">
              <a:spLocks/>
            </p:cNvSpPr>
            <p:nvPr/>
          </p:nvSpPr>
          <p:spPr>
            <a:xfrm rot="0">
              <a:off x="4662805" y="11597005"/>
              <a:ext cx="2534920" cy="120142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ln w="9525" cap="flat" cmpd="sng">
                    <a:noFill/>
                    <a:prstDash/>
                  </a:ln>
                  <a:solidFill>
                    <a:srgbClr val="151618"/>
                  </a:solidFill>
                  <a:latin typeface="맑은 고딕" charset="0"/>
                  <a:ea typeface="맑은 고딕" charset="0"/>
                </a:rPr>
                <a:t>외부데이터</a:t>
              </a:r>
              <a:endParaRPr lang="ko-KR" altLang="en-US" sz="1800" cap="none" dirty="0" smtClean="0" b="1">
                <a:ln w="9525" cap="flat" cmpd="sng">
                  <a:noFill/>
                  <a:prstDash/>
                </a:ln>
                <a:solidFill>
                  <a:srgbClr val="151618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ln w="9525" cap="flat" cmpd="sng">
                    <a:noFill/>
                    <a:prstDash/>
                  </a:ln>
                  <a:solidFill>
                    <a:srgbClr val="151618"/>
                  </a:solidFill>
                  <a:latin typeface="맑은 고딕" charset="0"/>
                  <a:ea typeface="맑은 고딕" charset="0"/>
                </a:rPr>
                <a:t>- 공공포털</a:t>
              </a:r>
              <a:endParaRPr lang="ko-KR" altLang="en-US" sz="1800" cap="none" dirty="0" smtClean="0" b="1">
                <a:ln w="9525" cap="flat" cmpd="sng">
                  <a:noFill/>
                  <a:prstDash/>
                </a:ln>
                <a:solidFill>
                  <a:srgbClr val="151618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ln w="9525" cap="flat" cmpd="sng">
                    <a:noFill/>
                    <a:prstDash/>
                  </a:ln>
                  <a:solidFill>
                    <a:srgbClr val="151618"/>
                  </a:solidFill>
                  <a:latin typeface="맑은 고딕" charset="0"/>
                  <a:ea typeface="맑은 고딕" charset="0"/>
                </a:rPr>
                <a:t>- 소셜네트워크</a:t>
              </a:r>
              <a:endParaRPr lang="ko-KR" altLang="en-US" sz="1800" cap="none" dirty="0" smtClean="0" b="1">
                <a:ln w="9525" cap="flat" cmpd="sng">
                  <a:noFill/>
                  <a:prstDash/>
                </a:ln>
                <a:solidFill>
                  <a:srgbClr val="151618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1">
                <a:ln w="9525" cap="flat" cmpd="sng">
                  <a:noFill/>
                  <a:prstDash/>
                </a:ln>
                <a:solidFill>
                  <a:srgbClr val="151618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610" name="텍스트 상자 4609"/>
            <p:cNvSpPr txBox="1">
              <a:spLocks/>
            </p:cNvSpPr>
            <p:nvPr/>
          </p:nvSpPr>
          <p:spPr>
            <a:xfrm rot="0">
              <a:off x="6915150" y="7562850"/>
              <a:ext cx="1353820" cy="120142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ln w="9525" cap="flat" cmpd="sng">
                    <a:noFill/>
                    <a:prstDash/>
                  </a:ln>
                  <a:solidFill>
                    <a:srgbClr val="151618"/>
                  </a:solidFill>
                  <a:latin typeface="맑은 고딕" charset="0"/>
                  <a:ea typeface="맑은 고딕" charset="0"/>
                </a:rPr>
                <a:t>FLUME</a:t>
              </a:r>
              <a:endParaRPr lang="ko-KR" altLang="en-US" sz="1800" cap="none" dirty="0" smtClean="0" b="1">
                <a:ln w="9525" cap="flat" cmpd="sng">
                  <a:noFill/>
                  <a:prstDash/>
                </a:ln>
                <a:solidFill>
                  <a:srgbClr val="151618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ln w="9525" cap="flat" cmpd="sng">
                    <a:noFill/>
                    <a:prstDash/>
                  </a:ln>
                  <a:solidFill>
                    <a:srgbClr val="151618"/>
                  </a:solidFill>
                  <a:latin typeface="맑은 고딕" charset="0"/>
                  <a:ea typeface="맑은 고딕" charset="0"/>
                </a:rPr>
                <a:t>SCRAPY</a:t>
              </a:r>
              <a:endParaRPr lang="ko-KR" altLang="en-US" sz="1800" cap="none" dirty="0" smtClean="0" b="1">
                <a:ln w="9525" cap="flat" cmpd="sng">
                  <a:noFill/>
                  <a:prstDash/>
                </a:ln>
                <a:solidFill>
                  <a:srgbClr val="151618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ln w="9525" cap="flat" cmpd="sng">
                    <a:noFill/>
                    <a:prstDash/>
                  </a:ln>
                  <a:solidFill>
                    <a:srgbClr val="151618"/>
                  </a:solidFill>
                  <a:latin typeface="맑은 고딕" charset="0"/>
                  <a:ea typeface="맑은 고딕" charset="0"/>
                </a:rPr>
                <a:t>CRAWL</a:t>
              </a:r>
              <a:endParaRPr lang="ko-KR" altLang="en-US" sz="1800" cap="none" dirty="0" smtClean="0" b="1">
                <a:ln w="9525" cap="flat" cmpd="sng">
                  <a:noFill/>
                  <a:prstDash/>
                </a:ln>
                <a:solidFill>
                  <a:srgbClr val="151618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ln w="9525" cap="flat" cmpd="sng">
                    <a:noFill/>
                    <a:prstDash/>
                  </a:ln>
                  <a:solidFill>
                    <a:srgbClr val="151618"/>
                  </a:solidFill>
                  <a:latin typeface="맑은 고딕" charset="0"/>
                  <a:ea typeface="맑은 고딕" charset="0"/>
                </a:rPr>
                <a:t>OPEN-API</a:t>
              </a:r>
              <a:endParaRPr lang="ko-KR" altLang="en-US" sz="1800" cap="none" dirty="0" smtClean="0" b="1">
                <a:ln w="9525" cap="flat" cmpd="sng">
                  <a:noFill/>
                  <a:prstDash/>
                </a:ln>
                <a:solidFill>
                  <a:srgbClr val="151618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611" name="도형 4610"/>
            <p:cNvCxnSpPr/>
            <p:nvPr/>
          </p:nvCxnSpPr>
          <p:spPr>
            <a:xfrm rot="0" flipV="1">
              <a:off x="7344410" y="9010650"/>
              <a:ext cx="6106160" cy="49530"/>
            </a:xfrm>
            <a:prstGeom prst="straightConnector1"/>
            <a:ln w="57150" cap="flat" cmpd="sng">
              <a:solidFill>
                <a:schemeClr val="bg2">
                  <a:alpha val="100000"/>
                </a:schemeClr>
              </a:solidFill>
              <a:prstDash val="sysDot"/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2" name="텍스트 상자 4611"/>
            <p:cNvSpPr txBox="1">
              <a:spLocks/>
            </p:cNvSpPr>
            <p:nvPr/>
          </p:nvSpPr>
          <p:spPr>
            <a:xfrm rot="0">
              <a:off x="10678160" y="8639810"/>
              <a:ext cx="1572260" cy="37084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ln w="9525" cap="flat" cmpd="sng">
                    <a:noFill/>
                    <a:prstDash/>
                  </a:ln>
                  <a:solidFill>
                    <a:srgbClr val="151618"/>
                  </a:solidFill>
                  <a:latin typeface="맑은 고딕" charset="0"/>
                  <a:ea typeface="맑은 고딕" charset="0"/>
                </a:rPr>
                <a:t>R패키지</a:t>
              </a:r>
              <a:endParaRPr lang="ko-KR" altLang="en-US" sz="1800" cap="none" dirty="0" smtClean="0" b="1">
                <a:ln w="9525" cap="flat" cmpd="sng">
                  <a:noFill/>
                  <a:prstDash/>
                </a:ln>
                <a:solidFill>
                  <a:srgbClr val="151618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614" name="텍스트 상자 4613"/>
          <p:cNvSpPr txBox="1">
            <a:spLocks/>
          </p:cNvSpPr>
          <p:nvPr/>
        </p:nvSpPr>
        <p:spPr>
          <a:xfrm rot="0">
            <a:off x="10706100" y="6210300"/>
            <a:ext cx="319405" cy="39052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n w="9525" cap="flat" cmpd="sng">
                <a:noFill/>
                <a:prstDash/>
              </a:ln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슬라이드 번호 개체 틀 104"/>
          <p:cNvSpPr txBox="1">
            <a:spLocks/>
          </p:cNvSpPr>
          <p:nvPr>
            <p:ph type="sldNum" idx="2"/>
          </p:nvPr>
        </p:nvSpPr>
        <p:spPr>
          <a:xfrm rot="0">
            <a:off x="23036530" y="762635"/>
            <a:ext cx="609600" cy="384810"/>
          </a:xfrm>
          <a:prstGeom prst="rect"/>
          <a:ln w="3175" cap="flat" cmpd="sng">
            <a:prstDash/>
            <a:miter lim="800000"/>
          </a:ln>
        </p:spPr>
        <p:txBody>
          <a:bodyPr wrap="square" lIns="38100" tIns="38100" rIns="38100" bIns="38100" vert="horz" anchor="t">
            <a:spAutoFit/>
          </a:bodyPr>
          <a:lstStyle/>
          <a:p>
            <a:pPr marL="0" indent="0" algn="l" fontAlgn="auto" defTabSz="8255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2000" cap="none" dirty="0" smtClean="0" b="0">
                <a:ln w="9525" cap="flat" cmpd="sng">
                  <a:noFill/>
                  <a:prstDash/>
                </a:ln>
                <a:solidFill>
                  <a:srgbClr val="393941"/>
                </a:solidFill>
                <a:latin typeface="맑은 고딕" charset="0"/>
                <a:ea typeface="맑은 고딕" charset="0"/>
              </a:rPr>
              <a:t>7</a:t>
            </a:fld>
            <a:endParaRPr lang="ko-KR" altLang="en-US" sz="2000" cap="none" dirty="0" smtClean="0" b="0">
              <a:ln w="9525" cap="flat" cmpd="sng">
                <a:noFill/>
                <a:prstDash/>
              </a:ln>
              <a:solidFill>
                <a:srgbClr val="39394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Shape 50"/>
          <p:cNvSpPr>
            <a:spLocks/>
          </p:cNvSpPr>
          <p:nvPr/>
        </p:nvSpPr>
        <p:spPr>
          <a:xfrm>
            <a:off x="2108835" y="2792095"/>
            <a:ext cx="14332585" cy="1400175"/>
          </a:xfrm>
          <a:prstGeom prst="rect"/>
          <a:ln w="3175" cap="flat" cmpd="sng">
            <a:prstDash/>
            <a:miter lim="800000"/>
          </a:ln>
        </p:spPr>
        <p:txBody>
          <a:bodyPr wrap="square" lIns="38100" tIns="38100" rIns="38100" bIns="38100" numCol="1" vert="horz" anchor="t">
            <a:normAutofit fontScale="100000" lnSpcReduction="0"/>
          </a:bodyPr>
          <a:lstStyle/>
          <a:p>
            <a:pPr marL="0" indent="0" algn="l" fontAlgn="auto" defTabSz="825500" eaLnBrk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0" cap="none" dirty="0" smtClean="0" b="1">
                <a:ln w="9525" cap="flat" cmpd="sng">
                  <a:noFill/>
                  <a:prstDash/>
                </a:ln>
                <a:solidFill>
                  <a:srgbClr val="151618"/>
                </a:solidFill>
                <a:latin typeface="맑은 고딕" charset="0"/>
                <a:ea typeface="맑은 고딕" charset="0"/>
              </a:rPr>
              <a:t>소프트웨어 구성</a:t>
            </a:r>
            <a:endParaRPr lang="ko-KR" altLang="en-US" sz="7000" cap="none" dirty="0" smtClean="0" b="1">
              <a:ln w="9525" cap="flat" cmpd="sng">
                <a:noFill/>
                <a:prstDash/>
              </a:ln>
              <a:solidFill>
                <a:srgbClr val="15161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33"/>
          <p:cNvSpPr txBox="1">
            <a:spLocks/>
          </p:cNvSpPr>
          <p:nvPr/>
        </p:nvSpPr>
        <p:spPr>
          <a:xfrm rot="0">
            <a:off x="2489835" y="4316730"/>
            <a:ext cx="16008984" cy="84709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>
                <a:ln w="9525" cap="flat" cmpd="sng">
                  <a:noFill/>
                  <a:prstDash/>
                </a:ln>
                <a:solidFill>
                  <a:srgbClr val="2A2C2F"/>
                </a:solidFill>
                <a:latin typeface="맑은 고딕" charset="0"/>
                <a:ea typeface="맑은 고딕" charset="0"/>
              </a:rPr>
              <a:t>   BigData 클러스터 5대 소프트웨어 분산 배치</a:t>
            </a:r>
            <a:endParaRPr lang="ko-KR" altLang="en-US" sz="5000" cap="none" dirty="0" smtClean="0" b="0">
              <a:ln w="9525" cap="flat" cmpd="sng">
                <a:noFill/>
                <a:prstDash/>
              </a:ln>
              <a:solidFill>
                <a:srgbClr val="2A2C2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9" name="Shape 58"/>
          <p:cNvCxnSpPr/>
          <p:nvPr/>
        </p:nvCxnSpPr>
        <p:spPr>
          <a:xfrm rot="0" flipH="1">
            <a:off x="1045210" y="-356870"/>
            <a:ext cx="1270" cy="5329555"/>
          </a:xfrm>
          <a:prstGeom prst="line"/>
          <a:ln w="50800" cap="flat" cmpd="sng">
            <a:solidFill>
              <a:srgbClr val="F56C2E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hape 59"/>
          <p:cNvSpPr>
            <a:spLocks/>
          </p:cNvSpPr>
          <p:nvPr/>
        </p:nvSpPr>
        <p:spPr>
          <a:xfrm rot="0">
            <a:off x="2120265" y="2205355"/>
            <a:ext cx="3880485" cy="353695"/>
          </a:xfrm>
          <a:prstGeom prst="rect"/>
          <a:ln w="3175" cap="flat" cmpd="sng">
            <a:prstDash/>
            <a:miter lim="800000"/>
          </a:ln>
        </p:spPr>
        <p:txBody>
          <a:bodyPr wrap="square" lIns="38100" tIns="38100" rIns="38100" bIns="38100" vert="horz" anchor="ctr">
            <a:spAutoFit/>
          </a:bodyPr>
          <a:lstStyle/>
          <a:p>
            <a:pPr marL="0" indent="0" algn="l" fontAlgn="auto" defTabSz="8255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all" spc="360" dirty="0" smtClean="0" b="0">
                <a:ln w="9525" cap="flat" cmpd="sng">
                  <a:noFill/>
                  <a:prstDash/>
                </a:ln>
                <a:solidFill>
                  <a:srgbClr val="151618"/>
                </a:solidFill>
                <a:latin typeface="맑은 고딕" charset="0"/>
                <a:ea typeface="맑은 고딕" charset="0"/>
              </a:rPr>
              <a:t>Achiteture</a:t>
            </a:r>
            <a:endParaRPr lang="ko-KR" altLang="en-US" sz="1800" cap="all" dirty="0" smtClean="0" b="0">
              <a:ln w="9525" cap="flat" cmpd="sng">
                <a:noFill/>
                <a:prstDash/>
              </a:ln>
              <a:solidFill>
                <a:srgbClr val="15161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Shape 49"/>
          <p:cNvSpPr>
            <a:spLocks/>
          </p:cNvSpPr>
          <p:nvPr/>
        </p:nvSpPr>
        <p:spPr>
          <a:xfrm rot="0">
            <a:off x="1202055" y="1584960"/>
            <a:ext cx="3880485" cy="353695"/>
          </a:xfrm>
          <a:prstGeom prst="rect"/>
          <a:ln w="3175" cap="flat" cmpd="sng">
            <a:prstDash/>
            <a:miter lim="800000"/>
          </a:ln>
        </p:spPr>
        <p:txBody>
          <a:bodyPr wrap="square" lIns="38100" tIns="38100" rIns="38100" bIns="38100" vert="horz" anchor="ctr">
            <a:spAutoFit/>
          </a:bodyPr>
          <a:lstStyle/>
          <a:p>
            <a:pPr marL="0" indent="0" algn="l" fontAlgn="auto" defTabSz="8255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all" spc="360" dirty="0" smtClean="0" b="0">
                <a:ln w="9525" cap="flat" cmpd="sng">
                  <a:noFill/>
                  <a:prstDash/>
                </a:ln>
                <a:solidFill>
                  <a:srgbClr val="34383B"/>
                </a:solidFill>
                <a:latin typeface="맑은 고딕" charset="0"/>
                <a:ea typeface="맑은 고딕" charset="0"/>
              </a:rPr>
              <a:t>2</a:t>
            </a:r>
            <a:r>
              <a:rPr lang="en-US" altLang="ko-KR" sz="1800" cap="all" spc="360" dirty="0" smtClean="0" b="0">
                <a:ln w="9525" cap="flat" cmpd="sng">
                  <a:noFill/>
                  <a:prstDash/>
                </a:ln>
                <a:solidFill>
                  <a:srgbClr val="34383B"/>
                </a:solidFill>
                <a:latin typeface="맑은 고딕" charset="0"/>
                <a:ea typeface="맑은 고딕" charset="0"/>
              </a:rPr>
              <a:t>. </a:t>
            </a:r>
            <a:r>
              <a:rPr lang="en-US" altLang="ko-KR" sz="1800" cap="all" spc="360" dirty="0" smtClean="0" b="0">
                <a:ln w="9525" cap="flat" cmpd="sng">
                  <a:noFill/>
                  <a:prstDash/>
                </a:ln>
                <a:solidFill>
                  <a:srgbClr val="34383B"/>
                </a:solidFill>
                <a:latin typeface="맑은 고딕" charset="0"/>
                <a:ea typeface="맑은 고딕" charset="0"/>
              </a:rPr>
              <a:t>아키텍처</a:t>
            </a:r>
            <a:endParaRPr lang="ko-KR" altLang="en-US" sz="1800" cap="all" dirty="0" smtClean="0" b="0">
              <a:ln w="9525" cap="flat" cmpd="sng">
                <a:noFill/>
                <a:prstDash/>
              </a:ln>
              <a:solidFill>
                <a:srgbClr val="34383B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2" name="Shape 51"/>
          <p:cNvCxnSpPr/>
          <p:nvPr/>
        </p:nvCxnSpPr>
        <p:spPr>
          <a:xfrm rot="0">
            <a:off x="2324100" y="4782185"/>
            <a:ext cx="490855" cy="1270"/>
          </a:xfrm>
          <a:prstGeom prst="line"/>
          <a:ln w="50800" cap="flat" cmpd="sng">
            <a:solidFill>
              <a:srgbClr val="F56C2E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98" name="그룹 4397"/>
          <p:cNvGrpSpPr/>
          <p:nvPr/>
        </p:nvGrpSpPr>
        <p:grpSpPr>
          <a:xfrm rot="0">
            <a:off x="3251200" y="6172200"/>
            <a:ext cx="18618835" cy="5652135"/>
            <a:chOff x="3251200" y="6172200"/>
            <a:chExt cx="18618835" cy="5652135"/>
          </a:xfrm>
        </p:grpSpPr>
        <p:grpSp>
          <p:nvGrpSpPr>
            <p:cNvPr id="4347" name="그룹 4346"/>
            <p:cNvGrpSpPr/>
            <p:nvPr/>
          </p:nvGrpSpPr>
          <p:grpSpPr>
            <a:xfrm rot="0">
              <a:off x="3251200" y="6849745"/>
              <a:ext cx="2902585" cy="4521835"/>
              <a:chOff x="3251200" y="6849745"/>
              <a:chExt cx="2902585" cy="4521835"/>
            </a:xfrm>
          </p:grpSpPr>
          <p:sp>
            <p:nvSpPr>
              <p:cNvPr id="4348" name="도형 4347"/>
              <p:cNvSpPr>
                <a:spLocks/>
              </p:cNvSpPr>
              <p:nvPr/>
            </p:nvSpPr>
            <p:spPr>
              <a:xfrm rot="0">
                <a:off x="3251200" y="6849745"/>
                <a:ext cx="2902585" cy="4521835"/>
              </a:xfrm>
              <a:custGeom>
                <a:gdLst>
                  <a:gd fmla="*/ 628 w 629" name="TX0"/>
                  <a:gd fmla="*/ 998 h 1026" name="TY0"/>
                  <a:gd fmla="*/ 601 w 629" name="TX1"/>
                  <a:gd fmla="*/ 1025 h 1026" name="TY1"/>
                  <a:gd fmla="*/ 27 w 629" name="TX2"/>
                  <a:gd fmla="*/ 1025 h 1026" name="TY2"/>
                  <a:gd fmla="*/ 0 w 629" name="TX3"/>
                  <a:gd fmla="*/ 998 h 1026" name="TY3"/>
                  <a:gd fmla="*/ 0 w 629" name="TX4"/>
                  <a:gd fmla="*/ 27 h 1026" name="TY4"/>
                  <a:gd fmla="*/ 27 w 629" name="TX5"/>
                  <a:gd fmla="*/ 0 h 1026" name="TY5"/>
                  <a:gd fmla="*/ 601 w 629" name="TX6"/>
                  <a:gd fmla="*/ 0 h 1026" name="TY6"/>
                  <a:gd fmla="*/ 628 w 629" name="TX7"/>
                  <a:gd fmla="*/ 27 h 1026" name="TY7"/>
                  <a:gd fmla="*/ 628 w 629" name="TX8"/>
                  <a:gd fmla="*/ 998 h 1026" name="TY8"/>
                  <a:gd fmla="*/ 628 w 629" name="TX9"/>
                  <a:gd fmla="*/ 998 h 1026" name="TY9"/>
                  <a:gd fmla="*/ 628 w 629" name="TX10"/>
                  <a:gd fmla="*/ 998 h 1026" name="TY1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</a:cxnLst>
                <a:rect l="l" t="t" r="r" b="b"/>
                <a:pathLst>
                  <a:path w="629" h="1026">
                    <a:moveTo>
                      <a:pt x="628" y="998"/>
                    </a:moveTo>
                    <a:cubicBezTo>
                      <a:pt x="628" y="1016"/>
                      <a:pt x="619" y="1025"/>
                      <a:pt x="601" y="1025"/>
                    </a:cubicBezTo>
                    <a:lnTo>
                      <a:pt x="27" y="1025"/>
                    </a:lnTo>
                    <a:cubicBezTo>
                      <a:pt x="9" y="1025"/>
                      <a:pt x="0" y="1016"/>
                      <a:pt x="0" y="998"/>
                    </a:cubicBezTo>
                    <a:lnTo>
                      <a:pt x="0" y="27"/>
                    </a:lnTo>
                    <a:cubicBezTo>
                      <a:pt x="0" y="9"/>
                      <a:pt x="9" y="0"/>
                      <a:pt x="27" y="0"/>
                    </a:cubicBezTo>
                    <a:lnTo>
                      <a:pt x="601" y="0"/>
                    </a:lnTo>
                    <a:cubicBezTo>
                      <a:pt x="619" y="0"/>
                      <a:pt x="628" y="9"/>
                      <a:pt x="628" y="27"/>
                    </a:cubicBezTo>
                    <a:lnTo>
                      <a:pt x="628" y="998"/>
                    </a:lnTo>
                    <a:lnTo>
                      <a:pt x="628" y="998"/>
                    </a:lnTo>
                    <a:lnTo>
                      <a:pt x="628" y="998"/>
                    </a:lnTo>
                    <a:close/>
                  </a:path>
                </a:pathLst>
              </a:custGeom>
              <a:gradFill>
                <a:gsLst>
                  <a:gs pos="0">
                    <a:srgbClr val="A5A6AA"/>
                  </a:gs>
                  <a:gs pos="100000">
                    <a:srgbClr val="808183"/>
                  </a:gs>
                </a:gsLst>
                <a:lin ang="5400000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349" name="도형 4348"/>
              <p:cNvSpPr>
                <a:spLocks/>
              </p:cNvSpPr>
              <p:nvPr/>
            </p:nvSpPr>
            <p:spPr>
              <a:xfrm rot="0">
                <a:off x="3498850" y="10046970"/>
                <a:ext cx="2406650" cy="581660"/>
              </a:xfrm>
              <a:custGeom>
                <a:gdLst>
                  <a:gd fmla="*/ 0 w 521" name="TX0"/>
                  <a:gd fmla="*/ 131 h 132" name="TY0"/>
                  <a:gd fmla="*/ 520 w 521" name="TX1"/>
                  <a:gd fmla="*/ 131 h 132" name="TY1"/>
                  <a:gd fmla="*/ 520 w 521" name="TX2"/>
                  <a:gd fmla="*/ 0 h 132" name="TY2"/>
                  <a:gd fmla="*/ 0 w 521" name="TX3"/>
                  <a:gd fmla="*/ 0 h 132" name="TY3"/>
                  <a:gd fmla="*/ 0 w 521" name="TX4"/>
                  <a:gd fmla="*/ 131 h 132" name="TY4"/>
                  <a:gd fmla="*/ 0 w 521" name="TX5"/>
                  <a:gd fmla="*/ 131 h 132" name="TY5"/>
                  <a:gd fmla="*/ 0 w 521" name="TX6"/>
                  <a:gd fmla="*/ 131 h 132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521" h="132">
                    <a:moveTo>
                      <a:pt x="0" y="131"/>
                    </a:moveTo>
                    <a:lnTo>
                      <a:pt x="520" y="131"/>
                    </a:lnTo>
                    <a:lnTo>
                      <a:pt x="520" y="0"/>
                    </a:lnTo>
                    <a:lnTo>
                      <a:pt x="0" y="0"/>
                    </a:lnTo>
                    <a:lnTo>
                      <a:pt x="0" y="131"/>
                    </a:lnTo>
                    <a:lnTo>
                      <a:pt x="0" y="131"/>
                    </a:lnTo>
                    <a:lnTo>
                      <a:pt x="0" y="131"/>
                    </a:lnTo>
                    <a:close/>
                  </a:path>
                </a:pathLst>
              </a:custGeom>
              <a:gradFill>
                <a:gsLst>
                  <a:gs pos="0">
                    <a:srgbClr val="808183"/>
                  </a:gs>
                  <a:gs pos="100000">
                    <a:srgbClr val="616263"/>
                  </a:gs>
                </a:gsLst>
                <a:lin ang="5400000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350" name="도형 4349"/>
              <p:cNvSpPr>
                <a:spLocks/>
              </p:cNvSpPr>
              <p:nvPr/>
            </p:nvSpPr>
            <p:spPr>
              <a:xfrm rot="0">
                <a:off x="3498850" y="9483725"/>
                <a:ext cx="2406650" cy="574040"/>
              </a:xfrm>
              <a:custGeom>
                <a:gdLst>
                  <a:gd fmla="*/ 0 w 521" name="TX0"/>
                  <a:gd fmla="*/ 131 h 132" name="TY0"/>
                  <a:gd fmla="*/ 520 w 521" name="TX1"/>
                  <a:gd fmla="*/ 131 h 132" name="TY1"/>
                  <a:gd fmla="*/ 520 w 521" name="TX2"/>
                  <a:gd fmla="*/ 0 h 132" name="TY2"/>
                  <a:gd fmla="*/ 0 w 521" name="TX3"/>
                  <a:gd fmla="*/ 0 h 132" name="TY3"/>
                  <a:gd fmla="*/ 0 w 521" name="TX4"/>
                  <a:gd fmla="*/ 131 h 132" name="TY4"/>
                  <a:gd fmla="*/ 0 w 521" name="TX5"/>
                  <a:gd fmla="*/ 131 h 132" name="TY5"/>
                  <a:gd fmla="*/ 0 w 521" name="TX6"/>
                  <a:gd fmla="*/ 131 h 132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521" h="132">
                    <a:moveTo>
                      <a:pt x="0" y="131"/>
                    </a:moveTo>
                    <a:lnTo>
                      <a:pt x="520" y="131"/>
                    </a:lnTo>
                    <a:lnTo>
                      <a:pt x="520" y="0"/>
                    </a:lnTo>
                    <a:lnTo>
                      <a:pt x="0" y="0"/>
                    </a:lnTo>
                    <a:lnTo>
                      <a:pt x="0" y="131"/>
                    </a:lnTo>
                    <a:lnTo>
                      <a:pt x="0" y="131"/>
                    </a:lnTo>
                    <a:lnTo>
                      <a:pt x="0" y="131"/>
                    </a:lnTo>
                    <a:close/>
                  </a:path>
                </a:pathLst>
              </a:custGeom>
              <a:gradFill>
                <a:gsLst>
                  <a:gs pos="0">
                    <a:srgbClr val="808183"/>
                  </a:gs>
                  <a:gs pos="100000">
                    <a:srgbClr val="616263"/>
                  </a:gs>
                </a:gsLst>
                <a:lin ang="5400000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351" name="도형 4350"/>
              <p:cNvSpPr>
                <a:spLocks/>
              </p:cNvSpPr>
              <p:nvPr/>
            </p:nvSpPr>
            <p:spPr>
              <a:xfrm rot="0">
                <a:off x="4500880" y="9899650"/>
                <a:ext cx="1165860" cy="156210"/>
              </a:xfrm>
              <a:custGeom>
                <a:gdLst>
                  <a:gd fmla="*/ 251 w 252" name="TX0"/>
                  <a:gd fmla="*/ 36 h 37" name="TY0"/>
                  <a:gd fmla="*/ 0 w 252" name="TX1"/>
                  <a:gd fmla="*/ 36 h 37" name="TY1"/>
                  <a:gd fmla="*/ 0 w 252" name="TX2"/>
                  <a:gd fmla="*/ 0 h 37" name="TY2"/>
                  <a:gd fmla="*/ 251 w 252" name="TX3"/>
                  <a:gd fmla="*/ 0 h 37" name="TY3"/>
                  <a:gd fmla="*/ 251 w 252" name="TX4"/>
                  <a:gd fmla="*/ 36 h 37" name="TY4"/>
                  <a:gd fmla="*/ 251 w 252" name="TX5"/>
                  <a:gd fmla="*/ 36 h 37" name="TY5"/>
                  <a:gd fmla="*/ 251 w 252" name="TX6"/>
                  <a:gd fmla="*/ 36 h 37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252" h="37">
                    <a:moveTo>
                      <a:pt x="251" y="36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51" y="0"/>
                    </a:lnTo>
                    <a:lnTo>
                      <a:pt x="251" y="36"/>
                    </a:lnTo>
                    <a:lnTo>
                      <a:pt x="251" y="36"/>
                    </a:lnTo>
                    <a:lnTo>
                      <a:pt x="251" y="36"/>
                    </a:lnTo>
                    <a:close/>
                  </a:path>
                </a:pathLst>
              </a:custGeom>
              <a:gradFill>
                <a:gsLst>
                  <a:gs pos="0">
                    <a:srgbClr val="C3E5ED"/>
                  </a:gs>
                  <a:gs pos="100000">
                    <a:srgbClr val="99D9E8"/>
                  </a:gs>
                </a:gsLst>
                <a:lin scaled="1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352" name="도형 4351"/>
              <p:cNvSpPr>
                <a:spLocks/>
              </p:cNvSpPr>
              <p:nvPr/>
            </p:nvSpPr>
            <p:spPr>
              <a:xfrm rot="0">
                <a:off x="4500880" y="10462895"/>
                <a:ext cx="1165860" cy="163830"/>
              </a:xfrm>
              <a:custGeom>
                <a:gdLst>
                  <a:gd fmla="*/ 251 w 252" name="TX0"/>
                  <a:gd fmla="*/ 36 h 37" name="TY0"/>
                  <a:gd fmla="*/ 0 w 252" name="TX1"/>
                  <a:gd fmla="*/ 36 h 37" name="TY1"/>
                  <a:gd fmla="*/ 0 w 252" name="TX2"/>
                  <a:gd fmla="*/ 0 h 37" name="TY2"/>
                  <a:gd fmla="*/ 251 w 252" name="TX3"/>
                  <a:gd fmla="*/ 0 h 37" name="TY3"/>
                  <a:gd fmla="*/ 251 w 252" name="TX4"/>
                  <a:gd fmla="*/ 36 h 37" name="TY4"/>
                  <a:gd fmla="*/ 251 w 252" name="TX5"/>
                  <a:gd fmla="*/ 36 h 37" name="TY5"/>
                  <a:gd fmla="*/ 251 w 252" name="TX6"/>
                  <a:gd fmla="*/ 36 h 37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252" h="37">
                    <a:moveTo>
                      <a:pt x="251" y="36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51" y="0"/>
                    </a:lnTo>
                    <a:lnTo>
                      <a:pt x="251" y="36"/>
                    </a:lnTo>
                    <a:lnTo>
                      <a:pt x="251" y="36"/>
                    </a:lnTo>
                    <a:lnTo>
                      <a:pt x="251" y="36"/>
                    </a:lnTo>
                    <a:close/>
                  </a:path>
                </a:pathLst>
              </a:custGeom>
              <a:gradFill>
                <a:gsLst>
                  <a:gs pos="0">
                    <a:srgbClr val="C3E5ED"/>
                  </a:gs>
                  <a:gs pos="100000">
                    <a:srgbClr val="99D9E8"/>
                  </a:gs>
                </a:gsLst>
                <a:lin scaled="1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353" name="도형 4352"/>
              <p:cNvSpPr>
                <a:spLocks/>
              </p:cNvSpPr>
              <p:nvPr/>
            </p:nvSpPr>
            <p:spPr>
              <a:xfrm rot="0">
                <a:off x="3498850" y="10873105"/>
                <a:ext cx="2406650" cy="497840"/>
              </a:xfrm>
              <a:custGeom>
                <a:gdLst>
                  <a:gd fmla="*/ 520 w 521" name="TX0"/>
                  <a:gd fmla="*/ 113 h 114" name="TY0"/>
                  <a:gd fmla="*/ 520 w 521" name="TX1"/>
                  <a:gd fmla="*/ 0 h 114" name="TY1"/>
                  <a:gd fmla="*/ 0 w 521" name="TX2"/>
                  <a:gd fmla="*/ 0 h 114" name="TY2"/>
                  <a:gd fmla="*/ 0 w 521" name="TX3"/>
                  <a:gd fmla="*/ 113 h 114" name="TY3"/>
                  <a:gd fmla="*/ 520 w 521" name="TX4"/>
                  <a:gd fmla="*/ 113 h 114" name="TY4"/>
                  <a:gd fmla="*/ 520 w 521" name="TX5"/>
                  <a:gd fmla="*/ 113 h 114" name="TY5"/>
                  <a:gd fmla="*/ 520 w 521" name="TX6"/>
                  <a:gd fmla="*/ 113 h 114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521" h="114">
                    <a:moveTo>
                      <a:pt x="520" y="113"/>
                    </a:moveTo>
                    <a:lnTo>
                      <a:pt x="520" y="0"/>
                    </a:lnTo>
                    <a:lnTo>
                      <a:pt x="0" y="0"/>
                    </a:lnTo>
                    <a:lnTo>
                      <a:pt x="0" y="113"/>
                    </a:lnTo>
                    <a:lnTo>
                      <a:pt x="520" y="113"/>
                    </a:lnTo>
                    <a:lnTo>
                      <a:pt x="520" y="113"/>
                    </a:lnTo>
                    <a:lnTo>
                      <a:pt x="520" y="113"/>
                    </a:lnTo>
                    <a:close/>
                  </a:path>
                </a:pathLst>
              </a:custGeom>
              <a:solidFill>
                <a:srgbClr val="596173"/>
              </a:soli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354" name="도형 4353"/>
              <p:cNvSpPr>
                <a:spLocks/>
              </p:cNvSpPr>
              <p:nvPr/>
            </p:nvSpPr>
            <p:spPr>
              <a:xfrm rot="0">
                <a:off x="3498850" y="8913495"/>
                <a:ext cx="2406650" cy="581660"/>
              </a:xfrm>
              <a:custGeom>
                <a:gdLst>
                  <a:gd fmla="*/ 0 w 521" name="TX0"/>
                  <a:gd fmla="*/ 131 h 132" name="TY0"/>
                  <a:gd fmla="*/ 520 w 521" name="TX1"/>
                  <a:gd fmla="*/ 131 h 132" name="TY1"/>
                  <a:gd fmla="*/ 520 w 521" name="TX2"/>
                  <a:gd fmla="*/ 0 h 132" name="TY2"/>
                  <a:gd fmla="*/ 0 w 521" name="TX3"/>
                  <a:gd fmla="*/ 0 h 132" name="TY3"/>
                  <a:gd fmla="*/ 0 w 521" name="TX4"/>
                  <a:gd fmla="*/ 131 h 132" name="TY4"/>
                  <a:gd fmla="*/ 0 w 521" name="TX5"/>
                  <a:gd fmla="*/ 131 h 132" name="TY5"/>
                  <a:gd fmla="*/ 0 w 521" name="TX6"/>
                  <a:gd fmla="*/ 131 h 132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521" h="132">
                    <a:moveTo>
                      <a:pt x="0" y="131"/>
                    </a:moveTo>
                    <a:lnTo>
                      <a:pt x="520" y="131"/>
                    </a:lnTo>
                    <a:lnTo>
                      <a:pt x="520" y="0"/>
                    </a:lnTo>
                    <a:lnTo>
                      <a:pt x="0" y="0"/>
                    </a:lnTo>
                    <a:lnTo>
                      <a:pt x="0" y="131"/>
                    </a:lnTo>
                    <a:lnTo>
                      <a:pt x="0" y="131"/>
                    </a:lnTo>
                    <a:lnTo>
                      <a:pt x="0" y="131"/>
                    </a:lnTo>
                    <a:close/>
                  </a:path>
                </a:pathLst>
              </a:custGeom>
              <a:gradFill>
                <a:gsLst>
                  <a:gs pos="0">
                    <a:srgbClr val="808183"/>
                  </a:gs>
                  <a:gs pos="100000">
                    <a:srgbClr val="616263"/>
                  </a:gs>
                </a:gsLst>
                <a:lin ang="5400000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355" name="도형 4354"/>
              <p:cNvSpPr>
                <a:spLocks/>
              </p:cNvSpPr>
              <p:nvPr/>
            </p:nvSpPr>
            <p:spPr>
              <a:xfrm rot="0">
                <a:off x="4500880" y="9329420"/>
                <a:ext cx="1165860" cy="163830"/>
              </a:xfrm>
              <a:custGeom>
                <a:gdLst>
                  <a:gd fmla="*/ 251 w 252" name="TX0"/>
                  <a:gd fmla="*/ 36 h 37" name="TY0"/>
                  <a:gd fmla="*/ 0 w 252" name="TX1"/>
                  <a:gd fmla="*/ 36 h 37" name="TY1"/>
                  <a:gd fmla="*/ 0 w 252" name="TX2"/>
                  <a:gd fmla="*/ 0 h 37" name="TY2"/>
                  <a:gd fmla="*/ 251 w 252" name="TX3"/>
                  <a:gd fmla="*/ 0 h 37" name="TY3"/>
                  <a:gd fmla="*/ 251 w 252" name="TX4"/>
                  <a:gd fmla="*/ 36 h 37" name="TY4"/>
                  <a:gd fmla="*/ 251 w 252" name="TX5"/>
                  <a:gd fmla="*/ 36 h 37" name="TY5"/>
                  <a:gd fmla="*/ 251 w 252" name="TX6"/>
                  <a:gd fmla="*/ 36 h 37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252" h="37">
                    <a:moveTo>
                      <a:pt x="251" y="36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51" y="0"/>
                    </a:lnTo>
                    <a:lnTo>
                      <a:pt x="251" y="36"/>
                    </a:lnTo>
                    <a:lnTo>
                      <a:pt x="251" y="36"/>
                    </a:lnTo>
                    <a:lnTo>
                      <a:pt x="251" y="36"/>
                    </a:lnTo>
                    <a:close/>
                  </a:path>
                </a:pathLst>
              </a:custGeom>
              <a:gradFill>
                <a:gsLst>
                  <a:gs pos="0">
                    <a:srgbClr val="C3E5ED"/>
                  </a:gs>
                  <a:gs pos="100000">
                    <a:srgbClr val="99D9E8"/>
                  </a:gs>
                </a:gsLst>
                <a:lin scaled="1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356" name="도형 4355"/>
              <p:cNvSpPr>
                <a:spLocks/>
              </p:cNvSpPr>
              <p:nvPr/>
            </p:nvSpPr>
            <p:spPr>
              <a:xfrm rot="0">
                <a:off x="3498850" y="8348980"/>
                <a:ext cx="2406650" cy="570230"/>
              </a:xfrm>
              <a:custGeom>
                <a:gdLst>
                  <a:gd fmla="*/ 0 w 521" name="TX0"/>
                  <a:gd fmla="*/ 131 h 132" name="TY0"/>
                  <a:gd fmla="*/ 520 w 521" name="TX1"/>
                  <a:gd fmla="*/ 131 h 132" name="TY1"/>
                  <a:gd fmla="*/ 520 w 521" name="TX2"/>
                  <a:gd fmla="*/ 0 h 132" name="TY2"/>
                  <a:gd fmla="*/ 0 w 521" name="TX3"/>
                  <a:gd fmla="*/ 0 h 132" name="TY3"/>
                  <a:gd fmla="*/ 0 w 521" name="TX4"/>
                  <a:gd fmla="*/ 131 h 132" name="TY4"/>
                  <a:gd fmla="*/ 0 w 521" name="TX5"/>
                  <a:gd fmla="*/ 131 h 132" name="TY5"/>
                  <a:gd fmla="*/ 0 w 521" name="TX6"/>
                  <a:gd fmla="*/ 131 h 132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521" h="132">
                    <a:moveTo>
                      <a:pt x="0" y="131"/>
                    </a:moveTo>
                    <a:lnTo>
                      <a:pt x="520" y="131"/>
                    </a:lnTo>
                    <a:lnTo>
                      <a:pt x="520" y="0"/>
                    </a:lnTo>
                    <a:lnTo>
                      <a:pt x="0" y="0"/>
                    </a:lnTo>
                    <a:lnTo>
                      <a:pt x="0" y="131"/>
                    </a:lnTo>
                    <a:lnTo>
                      <a:pt x="0" y="131"/>
                    </a:lnTo>
                    <a:lnTo>
                      <a:pt x="0" y="131"/>
                    </a:lnTo>
                    <a:close/>
                  </a:path>
                </a:pathLst>
              </a:custGeom>
              <a:gradFill>
                <a:gsLst>
                  <a:gs pos="0">
                    <a:srgbClr val="808183"/>
                  </a:gs>
                  <a:gs pos="100000">
                    <a:srgbClr val="616263"/>
                  </a:gs>
                </a:gsLst>
                <a:lin ang="5400000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357" name="도형 4356"/>
              <p:cNvSpPr>
                <a:spLocks/>
              </p:cNvSpPr>
              <p:nvPr/>
            </p:nvSpPr>
            <p:spPr>
              <a:xfrm rot="0">
                <a:off x="4500880" y="8768080"/>
                <a:ext cx="1165860" cy="153670"/>
              </a:xfrm>
              <a:custGeom>
                <a:gdLst>
                  <a:gd fmla="*/ 251 w 252" name="TX0"/>
                  <a:gd fmla="*/ 36 h 37" name="TY0"/>
                  <a:gd fmla="*/ 0 w 252" name="TX1"/>
                  <a:gd fmla="*/ 36 h 37" name="TY1"/>
                  <a:gd fmla="*/ 0 w 252" name="TX2"/>
                  <a:gd fmla="*/ 0 h 37" name="TY2"/>
                  <a:gd fmla="*/ 251 w 252" name="TX3"/>
                  <a:gd fmla="*/ 0 h 37" name="TY3"/>
                  <a:gd fmla="*/ 251 w 252" name="TX4"/>
                  <a:gd fmla="*/ 36 h 37" name="TY4"/>
                  <a:gd fmla="*/ 251 w 252" name="TX5"/>
                  <a:gd fmla="*/ 36 h 37" name="TY5"/>
                  <a:gd fmla="*/ 251 w 252" name="TX6"/>
                  <a:gd fmla="*/ 36 h 37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252" h="37">
                    <a:moveTo>
                      <a:pt x="251" y="36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51" y="0"/>
                    </a:lnTo>
                    <a:lnTo>
                      <a:pt x="251" y="36"/>
                    </a:lnTo>
                    <a:lnTo>
                      <a:pt x="251" y="36"/>
                    </a:lnTo>
                    <a:lnTo>
                      <a:pt x="251" y="36"/>
                    </a:lnTo>
                    <a:close/>
                  </a:path>
                </a:pathLst>
              </a:custGeom>
              <a:gradFill>
                <a:gsLst>
                  <a:gs pos="0">
                    <a:srgbClr val="C3E5ED"/>
                  </a:gs>
                  <a:gs pos="100000">
                    <a:srgbClr val="99D9E8"/>
                  </a:gs>
                </a:gsLst>
                <a:lin scaled="1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358" name="도형 4357"/>
              <p:cNvSpPr>
                <a:spLocks/>
              </p:cNvSpPr>
              <p:nvPr/>
            </p:nvSpPr>
            <p:spPr>
              <a:xfrm rot="0">
                <a:off x="3498850" y="7776845"/>
                <a:ext cx="2406650" cy="581660"/>
              </a:xfrm>
              <a:custGeom>
                <a:gdLst>
                  <a:gd fmla="*/ 0 w 521" name="TX0"/>
                  <a:gd fmla="*/ 131 h 132" name="TY0"/>
                  <a:gd fmla="*/ 520 w 521" name="TX1"/>
                  <a:gd fmla="*/ 131 h 132" name="TY1"/>
                  <a:gd fmla="*/ 520 w 521" name="TX2"/>
                  <a:gd fmla="*/ 0 h 132" name="TY2"/>
                  <a:gd fmla="*/ 0 w 521" name="TX3"/>
                  <a:gd fmla="*/ 0 h 132" name="TY3"/>
                  <a:gd fmla="*/ 0 w 521" name="TX4"/>
                  <a:gd fmla="*/ 131 h 132" name="TY4"/>
                  <a:gd fmla="*/ 0 w 521" name="TX5"/>
                  <a:gd fmla="*/ 131 h 132" name="TY5"/>
                  <a:gd fmla="*/ 0 w 521" name="TX6"/>
                  <a:gd fmla="*/ 131 h 132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521" h="132">
                    <a:moveTo>
                      <a:pt x="0" y="131"/>
                    </a:moveTo>
                    <a:lnTo>
                      <a:pt x="520" y="131"/>
                    </a:lnTo>
                    <a:lnTo>
                      <a:pt x="520" y="0"/>
                    </a:lnTo>
                    <a:lnTo>
                      <a:pt x="0" y="0"/>
                    </a:lnTo>
                    <a:lnTo>
                      <a:pt x="0" y="131"/>
                    </a:lnTo>
                    <a:lnTo>
                      <a:pt x="0" y="131"/>
                    </a:lnTo>
                    <a:lnTo>
                      <a:pt x="0" y="131"/>
                    </a:lnTo>
                    <a:close/>
                  </a:path>
                </a:pathLst>
              </a:custGeom>
              <a:gradFill>
                <a:gsLst>
                  <a:gs pos="0">
                    <a:srgbClr val="808183"/>
                  </a:gs>
                  <a:gs pos="100000">
                    <a:srgbClr val="616263"/>
                  </a:gs>
                </a:gsLst>
                <a:lin ang="5400000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359" name="도형 4358"/>
              <p:cNvSpPr>
                <a:spLocks/>
              </p:cNvSpPr>
              <p:nvPr/>
            </p:nvSpPr>
            <p:spPr>
              <a:xfrm rot="0">
                <a:off x="4500880" y="8192770"/>
                <a:ext cx="1165860" cy="163830"/>
              </a:xfrm>
              <a:custGeom>
                <a:gdLst>
                  <a:gd fmla="*/ 251 w 252" name="TX0"/>
                  <a:gd fmla="*/ 36 h 37" name="TY0"/>
                  <a:gd fmla="*/ 0 w 252" name="TX1"/>
                  <a:gd fmla="*/ 36 h 37" name="TY1"/>
                  <a:gd fmla="*/ 0 w 252" name="TX2"/>
                  <a:gd fmla="*/ 0 h 37" name="TY2"/>
                  <a:gd fmla="*/ 251 w 252" name="TX3"/>
                  <a:gd fmla="*/ 0 h 37" name="TY3"/>
                  <a:gd fmla="*/ 251 w 252" name="TX4"/>
                  <a:gd fmla="*/ 36 h 37" name="TY4"/>
                  <a:gd fmla="*/ 251 w 252" name="TX5"/>
                  <a:gd fmla="*/ 36 h 37" name="TY5"/>
                  <a:gd fmla="*/ 251 w 252" name="TX6"/>
                  <a:gd fmla="*/ 36 h 37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252" h="37">
                    <a:moveTo>
                      <a:pt x="251" y="36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51" y="0"/>
                    </a:lnTo>
                    <a:lnTo>
                      <a:pt x="251" y="36"/>
                    </a:lnTo>
                    <a:lnTo>
                      <a:pt x="251" y="36"/>
                    </a:lnTo>
                    <a:lnTo>
                      <a:pt x="251" y="36"/>
                    </a:lnTo>
                    <a:close/>
                  </a:path>
                </a:pathLst>
              </a:custGeom>
              <a:gradFill>
                <a:gsLst>
                  <a:gs pos="0">
                    <a:srgbClr val="C3E5ED"/>
                  </a:gs>
                  <a:gs pos="100000">
                    <a:srgbClr val="99D9E8"/>
                  </a:gs>
                </a:gsLst>
                <a:lin scaled="1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360" name="도형 4359"/>
              <p:cNvSpPr>
                <a:spLocks/>
              </p:cNvSpPr>
              <p:nvPr/>
            </p:nvSpPr>
            <p:spPr>
              <a:xfrm rot="0">
                <a:off x="3498850" y="7214235"/>
                <a:ext cx="2406650" cy="581660"/>
              </a:xfrm>
              <a:custGeom>
                <a:gdLst>
                  <a:gd fmla="*/ 0 w 521" name="TX0"/>
                  <a:gd fmla="*/ 131 h 132" name="TY0"/>
                  <a:gd fmla="*/ 520 w 521" name="TX1"/>
                  <a:gd fmla="*/ 131 h 132" name="TY1"/>
                  <a:gd fmla="*/ 520 w 521" name="TX2"/>
                  <a:gd fmla="*/ 0 h 132" name="TY2"/>
                  <a:gd fmla="*/ 0 w 521" name="TX3"/>
                  <a:gd fmla="*/ 0 h 132" name="TY3"/>
                  <a:gd fmla="*/ 0 w 521" name="TX4"/>
                  <a:gd fmla="*/ 131 h 132" name="TY4"/>
                  <a:gd fmla="*/ 0 w 521" name="TX5"/>
                  <a:gd fmla="*/ 131 h 132" name="TY5"/>
                  <a:gd fmla="*/ 0 w 521" name="TX6"/>
                  <a:gd fmla="*/ 131 h 132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521" h="132">
                    <a:moveTo>
                      <a:pt x="0" y="131"/>
                    </a:moveTo>
                    <a:lnTo>
                      <a:pt x="520" y="131"/>
                    </a:lnTo>
                    <a:lnTo>
                      <a:pt x="520" y="0"/>
                    </a:lnTo>
                    <a:lnTo>
                      <a:pt x="0" y="0"/>
                    </a:lnTo>
                    <a:lnTo>
                      <a:pt x="0" y="131"/>
                    </a:lnTo>
                    <a:lnTo>
                      <a:pt x="0" y="131"/>
                    </a:lnTo>
                    <a:lnTo>
                      <a:pt x="0" y="131"/>
                    </a:lnTo>
                    <a:close/>
                  </a:path>
                </a:pathLst>
              </a:custGeom>
              <a:gradFill>
                <a:gsLst>
                  <a:gs pos="0">
                    <a:srgbClr val="808183"/>
                  </a:gs>
                  <a:gs pos="100000">
                    <a:srgbClr val="616263"/>
                  </a:gs>
                </a:gsLst>
                <a:lin ang="5400000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361" name="도형 4360"/>
              <p:cNvSpPr>
                <a:spLocks/>
              </p:cNvSpPr>
              <p:nvPr/>
            </p:nvSpPr>
            <p:spPr>
              <a:xfrm rot="0">
                <a:off x="4500880" y="7630160"/>
                <a:ext cx="1165860" cy="163830"/>
              </a:xfrm>
              <a:custGeom>
                <a:gdLst>
                  <a:gd fmla="*/ 251 w 252" name="TX0"/>
                  <a:gd fmla="*/ 36 h 37" name="TY0"/>
                  <a:gd fmla="*/ 0 w 252" name="TX1"/>
                  <a:gd fmla="*/ 36 h 37" name="TY1"/>
                  <a:gd fmla="*/ 0 w 252" name="TX2"/>
                  <a:gd fmla="*/ 0 h 37" name="TY2"/>
                  <a:gd fmla="*/ 251 w 252" name="TX3"/>
                  <a:gd fmla="*/ 0 h 37" name="TY3"/>
                  <a:gd fmla="*/ 251 w 252" name="TX4"/>
                  <a:gd fmla="*/ 36 h 37" name="TY4"/>
                  <a:gd fmla="*/ 251 w 252" name="TX5"/>
                  <a:gd fmla="*/ 36 h 37" name="TY5"/>
                  <a:gd fmla="*/ 251 w 252" name="TX6"/>
                  <a:gd fmla="*/ 36 h 37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252" h="37">
                    <a:moveTo>
                      <a:pt x="251" y="36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51" y="0"/>
                    </a:lnTo>
                    <a:lnTo>
                      <a:pt x="251" y="36"/>
                    </a:lnTo>
                    <a:lnTo>
                      <a:pt x="251" y="36"/>
                    </a:lnTo>
                    <a:lnTo>
                      <a:pt x="251" y="36"/>
                    </a:lnTo>
                    <a:close/>
                  </a:path>
                </a:pathLst>
              </a:custGeom>
              <a:gradFill>
                <a:gsLst>
                  <a:gs pos="0">
                    <a:srgbClr val="C3E5ED"/>
                  </a:gs>
                  <a:gs pos="100000">
                    <a:srgbClr val="99D9E8"/>
                  </a:gs>
                </a:gsLst>
                <a:lin scaled="1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</p:grpSp>
        <p:grpSp>
          <p:nvGrpSpPr>
            <p:cNvPr id="4362" name="그룹 4361"/>
            <p:cNvGrpSpPr/>
            <p:nvPr/>
          </p:nvGrpSpPr>
          <p:grpSpPr>
            <a:xfrm rot="0">
              <a:off x="9518650" y="6887845"/>
              <a:ext cx="2902585" cy="4521835"/>
              <a:chOff x="9518650" y="6887845"/>
              <a:chExt cx="2902585" cy="4521835"/>
            </a:xfrm>
          </p:grpSpPr>
          <p:sp>
            <p:nvSpPr>
              <p:cNvPr id="4363" name="도형 4362"/>
              <p:cNvSpPr>
                <a:spLocks/>
              </p:cNvSpPr>
              <p:nvPr/>
            </p:nvSpPr>
            <p:spPr>
              <a:xfrm rot="0">
                <a:off x="9518650" y="6887845"/>
                <a:ext cx="2902585" cy="4521835"/>
              </a:xfrm>
              <a:custGeom>
                <a:gdLst>
                  <a:gd fmla="*/ 628 w 629" name="TX0"/>
                  <a:gd fmla="*/ 998 h 1026" name="TY0"/>
                  <a:gd fmla="*/ 601 w 629" name="TX1"/>
                  <a:gd fmla="*/ 1025 h 1026" name="TY1"/>
                  <a:gd fmla="*/ 27 w 629" name="TX2"/>
                  <a:gd fmla="*/ 1025 h 1026" name="TY2"/>
                  <a:gd fmla="*/ 0 w 629" name="TX3"/>
                  <a:gd fmla="*/ 998 h 1026" name="TY3"/>
                  <a:gd fmla="*/ 0 w 629" name="TX4"/>
                  <a:gd fmla="*/ 27 h 1026" name="TY4"/>
                  <a:gd fmla="*/ 27 w 629" name="TX5"/>
                  <a:gd fmla="*/ 0 h 1026" name="TY5"/>
                  <a:gd fmla="*/ 601 w 629" name="TX6"/>
                  <a:gd fmla="*/ 0 h 1026" name="TY6"/>
                  <a:gd fmla="*/ 628 w 629" name="TX7"/>
                  <a:gd fmla="*/ 27 h 1026" name="TY7"/>
                  <a:gd fmla="*/ 628 w 629" name="TX8"/>
                  <a:gd fmla="*/ 998 h 1026" name="TY8"/>
                  <a:gd fmla="*/ 628 w 629" name="TX9"/>
                  <a:gd fmla="*/ 998 h 1026" name="TY9"/>
                  <a:gd fmla="*/ 628 w 629" name="TX10"/>
                  <a:gd fmla="*/ 998 h 1026" name="TY1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</a:cxnLst>
                <a:rect l="l" t="t" r="r" b="b"/>
                <a:pathLst>
                  <a:path w="629" h="1026">
                    <a:moveTo>
                      <a:pt x="628" y="998"/>
                    </a:moveTo>
                    <a:cubicBezTo>
                      <a:pt x="628" y="1016"/>
                      <a:pt x="619" y="1025"/>
                      <a:pt x="601" y="1025"/>
                    </a:cubicBezTo>
                    <a:lnTo>
                      <a:pt x="27" y="1025"/>
                    </a:lnTo>
                    <a:cubicBezTo>
                      <a:pt x="9" y="1025"/>
                      <a:pt x="0" y="1016"/>
                      <a:pt x="0" y="998"/>
                    </a:cubicBezTo>
                    <a:lnTo>
                      <a:pt x="0" y="27"/>
                    </a:lnTo>
                    <a:cubicBezTo>
                      <a:pt x="0" y="9"/>
                      <a:pt x="9" y="0"/>
                      <a:pt x="27" y="0"/>
                    </a:cubicBezTo>
                    <a:lnTo>
                      <a:pt x="601" y="0"/>
                    </a:lnTo>
                    <a:cubicBezTo>
                      <a:pt x="619" y="0"/>
                      <a:pt x="628" y="9"/>
                      <a:pt x="628" y="27"/>
                    </a:cubicBezTo>
                    <a:lnTo>
                      <a:pt x="628" y="998"/>
                    </a:lnTo>
                    <a:lnTo>
                      <a:pt x="628" y="998"/>
                    </a:lnTo>
                    <a:lnTo>
                      <a:pt x="628" y="998"/>
                    </a:lnTo>
                    <a:close/>
                  </a:path>
                </a:pathLst>
              </a:custGeom>
              <a:gradFill>
                <a:gsLst>
                  <a:gs pos="0">
                    <a:srgbClr val="A5A6AA"/>
                  </a:gs>
                  <a:gs pos="100000">
                    <a:srgbClr val="808183"/>
                  </a:gs>
                </a:gsLst>
                <a:lin ang="5400000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364" name="도형 4363"/>
              <p:cNvSpPr>
                <a:spLocks/>
              </p:cNvSpPr>
              <p:nvPr/>
            </p:nvSpPr>
            <p:spPr>
              <a:xfrm rot="0">
                <a:off x="9766300" y="10085070"/>
                <a:ext cx="2406650" cy="581660"/>
              </a:xfrm>
              <a:custGeom>
                <a:gdLst>
                  <a:gd fmla="*/ 0 w 521" name="TX0"/>
                  <a:gd fmla="*/ 131 h 132" name="TY0"/>
                  <a:gd fmla="*/ 520 w 521" name="TX1"/>
                  <a:gd fmla="*/ 131 h 132" name="TY1"/>
                  <a:gd fmla="*/ 520 w 521" name="TX2"/>
                  <a:gd fmla="*/ 0 h 132" name="TY2"/>
                  <a:gd fmla="*/ 0 w 521" name="TX3"/>
                  <a:gd fmla="*/ 0 h 132" name="TY3"/>
                  <a:gd fmla="*/ 0 w 521" name="TX4"/>
                  <a:gd fmla="*/ 131 h 132" name="TY4"/>
                  <a:gd fmla="*/ 0 w 521" name="TX5"/>
                  <a:gd fmla="*/ 131 h 132" name="TY5"/>
                  <a:gd fmla="*/ 0 w 521" name="TX6"/>
                  <a:gd fmla="*/ 131 h 132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521" h="132">
                    <a:moveTo>
                      <a:pt x="0" y="131"/>
                    </a:moveTo>
                    <a:lnTo>
                      <a:pt x="520" y="131"/>
                    </a:lnTo>
                    <a:lnTo>
                      <a:pt x="520" y="0"/>
                    </a:lnTo>
                    <a:lnTo>
                      <a:pt x="0" y="0"/>
                    </a:lnTo>
                    <a:lnTo>
                      <a:pt x="0" y="131"/>
                    </a:lnTo>
                    <a:lnTo>
                      <a:pt x="0" y="131"/>
                    </a:lnTo>
                    <a:lnTo>
                      <a:pt x="0" y="131"/>
                    </a:lnTo>
                    <a:close/>
                  </a:path>
                </a:pathLst>
              </a:custGeom>
              <a:gradFill>
                <a:gsLst>
                  <a:gs pos="0">
                    <a:srgbClr val="808183"/>
                  </a:gs>
                  <a:gs pos="100000">
                    <a:srgbClr val="616263"/>
                  </a:gs>
                </a:gsLst>
                <a:lin ang="5400000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365" name="도형 4364"/>
              <p:cNvSpPr>
                <a:spLocks/>
              </p:cNvSpPr>
              <p:nvPr/>
            </p:nvSpPr>
            <p:spPr>
              <a:xfrm rot="0">
                <a:off x="9766300" y="9521825"/>
                <a:ext cx="2406650" cy="574040"/>
              </a:xfrm>
              <a:custGeom>
                <a:gdLst>
                  <a:gd fmla="*/ 0 w 521" name="TX0"/>
                  <a:gd fmla="*/ 131 h 132" name="TY0"/>
                  <a:gd fmla="*/ 520 w 521" name="TX1"/>
                  <a:gd fmla="*/ 131 h 132" name="TY1"/>
                  <a:gd fmla="*/ 520 w 521" name="TX2"/>
                  <a:gd fmla="*/ 0 h 132" name="TY2"/>
                  <a:gd fmla="*/ 0 w 521" name="TX3"/>
                  <a:gd fmla="*/ 0 h 132" name="TY3"/>
                  <a:gd fmla="*/ 0 w 521" name="TX4"/>
                  <a:gd fmla="*/ 131 h 132" name="TY4"/>
                  <a:gd fmla="*/ 0 w 521" name="TX5"/>
                  <a:gd fmla="*/ 131 h 132" name="TY5"/>
                  <a:gd fmla="*/ 0 w 521" name="TX6"/>
                  <a:gd fmla="*/ 131 h 132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521" h="132">
                    <a:moveTo>
                      <a:pt x="0" y="131"/>
                    </a:moveTo>
                    <a:lnTo>
                      <a:pt x="520" y="131"/>
                    </a:lnTo>
                    <a:lnTo>
                      <a:pt x="520" y="0"/>
                    </a:lnTo>
                    <a:lnTo>
                      <a:pt x="0" y="0"/>
                    </a:lnTo>
                    <a:lnTo>
                      <a:pt x="0" y="131"/>
                    </a:lnTo>
                    <a:lnTo>
                      <a:pt x="0" y="131"/>
                    </a:lnTo>
                    <a:lnTo>
                      <a:pt x="0" y="131"/>
                    </a:lnTo>
                    <a:close/>
                  </a:path>
                </a:pathLst>
              </a:custGeom>
              <a:gradFill>
                <a:gsLst>
                  <a:gs pos="0">
                    <a:srgbClr val="808183"/>
                  </a:gs>
                  <a:gs pos="100000">
                    <a:srgbClr val="616263"/>
                  </a:gs>
                </a:gsLst>
                <a:lin ang="5400000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366" name="도형 4365"/>
              <p:cNvSpPr>
                <a:spLocks/>
              </p:cNvSpPr>
              <p:nvPr/>
            </p:nvSpPr>
            <p:spPr>
              <a:xfrm rot="0">
                <a:off x="10768330" y="9937750"/>
                <a:ext cx="1165860" cy="156210"/>
              </a:xfrm>
              <a:custGeom>
                <a:gdLst>
                  <a:gd fmla="*/ 251 w 252" name="TX0"/>
                  <a:gd fmla="*/ 36 h 37" name="TY0"/>
                  <a:gd fmla="*/ 0 w 252" name="TX1"/>
                  <a:gd fmla="*/ 36 h 37" name="TY1"/>
                  <a:gd fmla="*/ 0 w 252" name="TX2"/>
                  <a:gd fmla="*/ 0 h 37" name="TY2"/>
                  <a:gd fmla="*/ 251 w 252" name="TX3"/>
                  <a:gd fmla="*/ 0 h 37" name="TY3"/>
                  <a:gd fmla="*/ 251 w 252" name="TX4"/>
                  <a:gd fmla="*/ 36 h 37" name="TY4"/>
                  <a:gd fmla="*/ 251 w 252" name="TX5"/>
                  <a:gd fmla="*/ 36 h 37" name="TY5"/>
                  <a:gd fmla="*/ 251 w 252" name="TX6"/>
                  <a:gd fmla="*/ 36 h 37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252" h="37">
                    <a:moveTo>
                      <a:pt x="251" y="36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51" y="0"/>
                    </a:lnTo>
                    <a:lnTo>
                      <a:pt x="251" y="36"/>
                    </a:lnTo>
                    <a:lnTo>
                      <a:pt x="251" y="36"/>
                    </a:lnTo>
                    <a:lnTo>
                      <a:pt x="251" y="36"/>
                    </a:lnTo>
                    <a:close/>
                  </a:path>
                </a:pathLst>
              </a:custGeom>
              <a:gradFill>
                <a:gsLst>
                  <a:gs pos="0">
                    <a:srgbClr val="C3E5ED"/>
                  </a:gs>
                  <a:gs pos="100000">
                    <a:srgbClr val="99D9E8"/>
                  </a:gs>
                </a:gsLst>
                <a:lin scaled="1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367" name="도형 4366"/>
              <p:cNvSpPr>
                <a:spLocks/>
              </p:cNvSpPr>
              <p:nvPr/>
            </p:nvSpPr>
            <p:spPr>
              <a:xfrm rot="0">
                <a:off x="10768330" y="10500995"/>
                <a:ext cx="1165860" cy="163830"/>
              </a:xfrm>
              <a:custGeom>
                <a:gdLst>
                  <a:gd fmla="*/ 251 w 252" name="TX0"/>
                  <a:gd fmla="*/ 36 h 37" name="TY0"/>
                  <a:gd fmla="*/ 0 w 252" name="TX1"/>
                  <a:gd fmla="*/ 36 h 37" name="TY1"/>
                  <a:gd fmla="*/ 0 w 252" name="TX2"/>
                  <a:gd fmla="*/ 0 h 37" name="TY2"/>
                  <a:gd fmla="*/ 251 w 252" name="TX3"/>
                  <a:gd fmla="*/ 0 h 37" name="TY3"/>
                  <a:gd fmla="*/ 251 w 252" name="TX4"/>
                  <a:gd fmla="*/ 36 h 37" name="TY4"/>
                  <a:gd fmla="*/ 251 w 252" name="TX5"/>
                  <a:gd fmla="*/ 36 h 37" name="TY5"/>
                  <a:gd fmla="*/ 251 w 252" name="TX6"/>
                  <a:gd fmla="*/ 36 h 37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252" h="37">
                    <a:moveTo>
                      <a:pt x="251" y="36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51" y="0"/>
                    </a:lnTo>
                    <a:lnTo>
                      <a:pt x="251" y="36"/>
                    </a:lnTo>
                    <a:lnTo>
                      <a:pt x="251" y="36"/>
                    </a:lnTo>
                    <a:lnTo>
                      <a:pt x="251" y="36"/>
                    </a:lnTo>
                    <a:close/>
                  </a:path>
                </a:pathLst>
              </a:custGeom>
              <a:gradFill>
                <a:gsLst>
                  <a:gs pos="0">
                    <a:srgbClr val="C3E5ED"/>
                  </a:gs>
                  <a:gs pos="100000">
                    <a:srgbClr val="99D9E8"/>
                  </a:gs>
                </a:gsLst>
                <a:lin scaled="1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368" name="도형 4367"/>
              <p:cNvSpPr>
                <a:spLocks/>
              </p:cNvSpPr>
              <p:nvPr/>
            </p:nvSpPr>
            <p:spPr>
              <a:xfrm rot="0">
                <a:off x="9766300" y="10911205"/>
                <a:ext cx="2406650" cy="497840"/>
              </a:xfrm>
              <a:custGeom>
                <a:gdLst>
                  <a:gd fmla="*/ 520 w 521" name="TX0"/>
                  <a:gd fmla="*/ 113 h 114" name="TY0"/>
                  <a:gd fmla="*/ 520 w 521" name="TX1"/>
                  <a:gd fmla="*/ 0 h 114" name="TY1"/>
                  <a:gd fmla="*/ 0 w 521" name="TX2"/>
                  <a:gd fmla="*/ 0 h 114" name="TY2"/>
                  <a:gd fmla="*/ 0 w 521" name="TX3"/>
                  <a:gd fmla="*/ 113 h 114" name="TY3"/>
                  <a:gd fmla="*/ 520 w 521" name="TX4"/>
                  <a:gd fmla="*/ 113 h 114" name="TY4"/>
                  <a:gd fmla="*/ 520 w 521" name="TX5"/>
                  <a:gd fmla="*/ 113 h 114" name="TY5"/>
                  <a:gd fmla="*/ 520 w 521" name="TX6"/>
                  <a:gd fmla="*/ 113 h 114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521" h="114">
                    <a:moveTo>
                      <a:pt x="520" y="113"/>
                    </a:moveTo>
                    <a:lnTo>
                      <a:pt x="520" y="0"/>
                    </a:lnTo>
                    <a:lnTo>
                      <a:pt x="0" y="0"/>
                    </a:lnTo>
                    <a:lnTo>
                      <a:pt x="0" y="113"/>
                    </a:lnTo>
                    <a:lnTo>
                      <a:pt x="520" y="113"/>
                    </a:lnTo>
                    <a:lnTo>
                      <a:pt x="520" y="113"/>
                    </a:lnTo>
                    <a:lnTo>
                      <a:pt x="520" y="113"/>
                    </a:lnTo>
                    <a:close/>
                  </a:path>
                </a:pathLst>
              </a:custGeom>
              <a:solidFill>
                <a:srgbClr val="596173"/>
              </a:soli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369" name="도형 4368"/>
              <p:cNvSpPr>
                <a:spLocks/>
              </p:cNvSpPr>
              <p:nvPr/>
            </p:nvSpPr>
            <p:spPr>
              <a:xfrm rot="0">
                <a:off x="9766300" y="8951595"/>
                <a:ext cx="2406650" cy="581660"/>
              </a:xfrm>
              <a:custGeom>
                <a:gdLst>
                  <a:gd fmla="*/ 0 w 521" name="TX0"/>
                  <a:gd fmla="*/ 131 h 132" name="TY0"/>
                  <a:gd fmla="*/ 520 w 521" name="TX1"/>
                  <a:gd fmla="*/ 131 h 132" name="TY1"/>
                  <a:gd fmla="*/ 520 w 521" name="TX2"/>
                  <a:gd fmla="*/ 0 h 132" name="TY2"/>
                  <a:gd fmla="*/ 0 w 521" name="TX3"/>
                  <a:gd fmla="*/ 0 h 132" name="TY3"/>
                  <a:gd fmla="*/ 0 w 521" name="TX4"/>
                  <a:gd fmla="*/ 131 h 132" name="TY4"/>
                  <a:gd fmla="*/ 0 w 521" name="TX5"/>
                  <a:gd fmla="*/ 131 h 132" name="TY5"/>
                  <a:gd fmla="*/ 0 w 521" name="TX6"/>
                  <a:gd fmla="*/ 131 h 132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521" h="132">
                    <a:moveTo>
                      <a:pt x="0" y="131"/>
                    </a:moveTo>
                    <a:lnTo>
                      <a:pt x="520" y="131"/>
                    </a:lnTo>
                    <a:lnTo>
                      <a:pt x="520" y="0"/>
                    </a:lnTo>
                    <a:lnTo>
                      <a:pt x="0" y="0"/>
                    </a:lnTo>
                    <a:lnTo>
                      <a:pt x="0" y="131"/>
                    </a:lnTo>
                    <a:lnTo>
                      <a:pt x="0" y="131"/>
                    </a:lnTo>
                    <a:lnTo>
                      <a:pt x="0" y="131"/>
                    </a:lnTo>
                    <a:close/>
                  </a:path>
                </a:pathLst>
              </a:custGeom>
              <a:gradFill>
                <a:gsLst>
                  <a:gs pos="0">
                    <a:srgbClr val="808183"/>
                  </a:gs>
                  <a:gs pos="100000">
                    <a:srgbClr val="616263"/>
                  </a:gs>
                </a:gsLst>
                <a:lin ang="5400000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370" name="도형 4369"/>
              <p:cNvSpPr>
                <a:spLocks/>
              </p:cNvSpPr>
              <p:nvPr/>
            </p:nvSpPr>
            <p:spPr>
              <a:xfrm rot="0">
                <a:off x="10768330" y="9367520"/>
                <a:ext cx="1165860" cy="163830"/>
              </a:xfrm>
              <a:custGeom>
                <a:gdLst>
                  <a:gd fmla="*/ 251 w 252" name="TX0"/>
                  <a:gd fmla="*/ 36 h 37" name="TY0"/>
                  <a:gd fmla="*/ 0 w 252" name="TX1"/>
                  <a:gd fmla="*/ 36 h 37" name="TY1"/>
                  <a:gd fmla="*/ 0 w 252" name="TX2"/>
                  <a:gd fmla="*/ 0 h 37" name="TY2"/>
                  <a:gd fmla="*/ 251 w 252" name="TX3"/>
                  <a:gd fmla="*/ 0 h 37" name="TY3"/>
                  <a:gd fmla="*/ 251 w 252" name="TX4"/>
                  <a:gd fmla="*/ 36 h 37" name="TY4"/>
                  <a:gd fmla="*/ 251 w 252" name="TX5"/>
                  <a:gd fmla="*/ 36 h 37" name="TY5"/>
                  <a:gd fmla="*/ 251 w 252" name="TX6"/>
                  <a:gd fmla="*/ 36 h 37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252" h="37">
                    <a:moveTo>
                      <a:pt x="251" y="36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51" y="0"/>
                    </a:lnTo>
                    <a:lnTo>
                      <a:pt x="251" y="36"/>
                    </a:lnTo>
                    <a:lnTo>
                      <a:pt x="251" y="36"/>
                    </a:lnTo>
                    <a:lnTo>
                      <a:pt x="251" y="36"/>
                    </a:lnTo>
                    <a:close/>
                  </a:path>
                </a:pathLst>
              </a:custGeom>
              <a:gradFill>
                <a:gsLst>
                  <a:gs pos="0">
                    <a:srgbClr val="C3E5ED"/>
                  </a:gs>
                  <a:gs pos="100000">
                    <a:srgbClr val="99D9E8"/>
                  </a:gs>
                </a:gsLst>
                <a:lin scaled="1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371" name="도형 4370"/>
              <p:cNvSpPr>
                <a:spLocks/>
              </p:cNvSpPr>
              <p:nvPr/>
            </p:nvSpPr>
            <p:spPr>
              <a:xfrm rot="0">
                <a:off x="9766300" y="8387080"/>
                <a:ext cx="2406650" cy="570230"/>
              </a:xfrm>
              <a:custGeom>
                <a:gdLst>
                  <a:gd fmla="*/ 0 w 521" name="TX0"/>
                  <a:gd fmla="*/ 131 h 132" name="TY0"/>
                  <a:gd fmla="*/ 520 w 521" name="TX1"/>
                  <a:gd fmla="*/ 131 h 132" name="TY1"/>
                  <a:gd fmla="*/ 520 w 521" name="TX2"/>
                  <a:gd fmla="*/ 0 h 132" name="TY2"/>
                  <a:gd fmla="*/ 0 w 521" name="TX3"/>
                  <a:gd fmla="*/ 0 h 132" name="TY3"/>
                  <a:gd fmla="*/ 0 w 521" name="TX4"/>
                  <a:gd fmla="*/ 131 h 132" name="TY4"/>
                  <a:gd fmla="*/ 0 w 521" name="TX5"/>
                  <a:gd fmla="*/ 131 h 132" name="TY5"/>
                  <a:gd fmla="*/ 0 w 521" name="TX6"/>
                  <a:gd fmla="*/ 131 h 132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521" h="132">
                    <a:moveTo>
                      <a:pt x="0" y="131"/>
                    </a:moveTo>
                    <a:lnTo>
                      <a:pt x="520" y="131"/>
                    </a:lnTo>
                    <a:lnTo>
                      <a:pt x="520" y="0"/>
                    </a:lnTo>
                    <a:lnTo>
                      <a:pt x="0" y="0"/>
                    </a:lnTo>
                    <a:lnTo>
                      <a:pt x="0" y="131"/>
                    </a:lnTo>
                    <a:lnTo>
                      <a:pt x="0" y="131"/>
                    </a:lnTo>
                    <a:lnTo>
                      <a:pt x="0" y="131"/>
                    </a:lnTo>
                    <a:close/>
                  </a:path>
                </a:pathLst>
              </a:custGeom>
              <a:gradFill>
                <a:gsLst>
                  <a:gs pos="0">
                    <a:srgbClr val="808183"/>
                  </a:gs>
                  <a:gs pos="100000">
                    <a:srgbClr val="616263"/>
                  </a:gs>
                </a:gsLst>
                <a:lin ang="5400000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372" name="도형 4371"/>
              <p:cNvSpPr>
                <a:spLocks/>
              </p:cNvSpPr>
              <p:nvPr/>
            </p:nvSpPr>
            <p:spPr>
              <a:xfrm rot="0">
                <a:off x="10768330" y="8806180"/>
                <a:ext cx="1165860" cy="153670"/>
              </a:xfrm>
              <a:custGeom>
                <a:gdLst>
                  <a:gd fmla="*/ 251 w 252" name="TX0"/>
                  <a:gd fmla="*/ 36 h 37" name="TY0"/>
                  <a:gd fmla="*/ 0 w 252" name="TX1"/>
                  <a:gd fmla="*/ 36 h 37" name="TY1"/>
                  <a:gd fmla="*/ 0 w 252" name="TX2"/>
                  <a:gd fmla="*/ 0 h 37" name="TY2"/>
                  <a:gd fmla="*/ 251 w 252" name="TX3"/>
                  <a:gd fmla="*/ 0 h 37" name="TY3"/>
                  <a:gd fmla="*/ 251 w 252" name="TX4"/>
                  <a:gd fmla="*/ 36 h 37" name="TY4"/>
                  <a:gd fmla="*/ 251 w 252" name="TX5"/>
                  <a:gd fmla="*/ 36 h 37" name="TY5"/>
                  <a:gd fmla="*/ 251 w 252" name="TX6"/>
                  <a:gd fmla="*/ 36 h 37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252" h="37">
                    <a:moveTo>
                      <a:pt x="251" y="36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51" y="0"/>
                    </a:lnTo>
                    <a:lnTo>
                      <a:pt x="251" y="36"/>
                    </a:lnTo>
                    <a:lnTo>
                      <a:pt x="251" y="36"/>
                    </a:lnTo>
                    <a:lnTo>
                      <a:pt x="251" y="36"/>
                    </a:lnTo>
                    <a:close/>
                  </a:path>
                </a:pathLst>
              </a:custGeom>
              <a:gradFill>
                <a:gsLst>
                  <a:gs pos="0">
                    <a:srgbClr val="C3E5ED"/>
                  </a:gs>
                  <a:gs pos="100000">
                    <a:srgbClr val="99D9E8"/>
                  </a:gs>
                </a:gsLst>
                <a:lin scaled="1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373" name="도형 4372"/>
              <p:cNvSpPr>
                <a:spLocks/>
              </p:cNvSpPr>
              <p:nvPr/>
            </p:nvSpPr>
            <p:spPr>
              <a:xfrm rot="0">
                <a:off x="9766300" y="7814945"/>
                <a:ext cx="2406650" cy="581660"/>
              </a:xfrm>
              <a:custGeom>
                <a:gdLst>
                  <a:gd fmla="*/ 0 w 521" name="TX0"/>
                  <a:gd fmla="*/ 131 h 132" name="TY0"/>
                  <a:gd fmla="*/ 520 w 521" name="TX1"/>
                  <a:gd fmla="*/ 131 h 132" name="TY1"/>
                  <a:gd fmla="*/ 520 w 521" name="TX2"/>
                  <a:gd fmla="*/ 0 h 132" name="TY2"/>
                  <a:gd fmla="*/ 0 w 521" name="TX3"/>
                  <a:gd fmla="*/ 0 h 132" name="TY3"/>
                  <a:gd fmla="*/ 0 w 521" name="TX4"/>
                  <a:gd fmla="*/ 131 h 132" name="TY4"/>
                  <a:gd fmla="*/ 0 w 521" name="TX5"/>
                  <a:gd fmla="*/ 131 h 132" name="TY5"/>
                  <a:gd fmla="*/ 0 w 521" name="TX6"/>
                  <a:gd fmla="*/ 131 h 132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521" h="132">
                    <a:moveTo>
                      <a:pt x="0" y="131"/>
                    </a:moveTo>
                    <a:lnTo>
                      <a:pt x="520" y="131"/>
                    </a:lnTo>
                    <a:lnTo>
                      <a:pt x="520" y="0"/>
                    </a:lnTo>
                    <a:lnTo>
                      <a:pt x="0" y="0"/>
                    </a:lnTo>
                    <a:lnTo>
                      <a:pt x="0" y="131"/>
                    </a:lnTo>
                    <a:lnTo>
                      <a:pt x="0" y="131"/>
                    </a:lnTo>
                    <a:lnTo>
                      <a:pt x="0" y="131"/>
                    </a:lnTo>
                    <a:close/>
                  </a:path>
                </a:pathLst>
              </a:custGeom>
              <a:gradFill>
                <a:gsLst>
                  <a:gs pos="0">
                    <a:srgbClr val="808183"/>
                  </a:gs>
                  <a:gs pos="100000">
                    <a:srgbClr val="616263"/>
                  </a:gs>
                </a:gsLst>
                <a:lin ang="5400000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374" name="도형 4373"/>
              <p:cNvSpPr>
                <a:spLocks/>
              </p:cNvSpPr>
              <p:nvPr/>
            </p:nvSpPr>
            <p:spPr>
              <a:xfrm rot="0">
                <a:off x="10768330" y="8230870"/>
                <a:ext cx="1165860" cy="163830"/>
              </a:xfrm>
              <a:custGeom>
                <a:gdLst>
                  <a:gd fmla="*/ 251 w 252" name="TX0"/>
                  <a:gd fmla="*/ 36 h 37" name="TY0"/>
                  <a:gd fmla="*/ 0 w 252" name="TX1"/>
                  <a:gd fmla="*/ 36 h 37" name="TY1"/>
                  <a:gd fmla="*/ 0 w 252" name="TX2"/>
                  <a:gd fmla="*/ 0 h 37" name="TY2"/>
                  <a:gd fmla="*/ 251 w 252" name="TX3"/>
                  <a:gd fmla="*/ 0 h 37" name="TY3"/>
                  <a:gd fmla="*/ 251 w 252" name="TX4"/>
                  <a:gd fmla="*/ 36 h 37" name="TY4"/>
                  <a:gd fmla="*/ 251 w 252" name="TX5"/>
                  <a:gd fmla="*/ 36 h 37" name="TY5"/>
                  <a:gd fmla="*/ 251 w 252" name="TX6"/>
                  <a:gd fmla="*/ 36 h 37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252" h="37">
                    <a:moveTo>
                      <a:pt x="251" y="36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51" y="0"/>
                    </a:lnTo>
                    <a:lnTo>
                      <a:pt x="251" y="36"/>
                    </a:lnTo>
                    <a:lnTo>
                      <a:pt x="251" y="36"/>
                    </a:lnTo>
                    <a:lnTo>
                      <a:pt x="251" y="36"/>
                    </a:lnTo>
                    <a:close/>
                  </a:path>
                </a:pathLst>
              </a:custGeom>
              <a:gradFill>
                <a:gsLst>
                  <a:gs pos="0">
                    <a:srgbClr val="C3E5ED"/>
                  </a:gs>
                  <a:gs pos="100000">
                    <a:srgbClr val="99D9E8"/>
                  </a:gs>
                </a:gsLst>
                <a:lin scaled="1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375" name="도형 4374"/>
              <p:cNvSpPr>
                <a:spLocks/>
              </p:cNvSpPr>
              <p:nvPr/>
            </p:nvSpPr>
            <p:spPr>
              <a:xfrm rot="0">
                <a:off x="9766300" y="7252335"/>
                <a:ext cx="2406650" cy="581660"/>
              </a:xfrm>
              <a:custGeom>
                <a:gdLst>
                  <a:gd fmla="*/ 0 w 521" name="TX0"/>
                  <a:gd fmla="*/ 131 h 132" name="TY0"/>
                  <a:gd fmla="*/ 520 w 521" name="TX1"/>
                  <a:gd fmla="*/ 131 h 132" name="TY1"/>
                  <a:gd fmla="*/ 520 w 521" name="TX2"/>
                  <a:gd fmla="*/ 0 h 132" name="TY2"/>
                  <a:gd fmla="*/ 0 w 521" name="TX3"/>
                  <a:gd fmla="*/ 0 h 132" name="TY3"/>
                  <a:gd fmla="*/ 0 w 521" name="TX4"/>
                  <a:gd fmla="*/ 131 h 132" name="TY4"/>
                  <a:gd fmla="*/ 0 w 521" name="TX5"/>
                  <a:gd fmla="*/ 131 h 132" name="TY5"/>
                  <a:gd fmla="*/ 0 w 521" name="TX6"/>
                  <a:gd fmla="*/ 131 h 132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521" h="132">
                    <a:moveTo>
                      <a:pt x="0" y="131"/>
                    </a:moveTo>
                    <a:lnTo>
                      <a:pt x="520" y="131"/>
                    </a:lnTo>
                    <a:lnTo>
                      <a:pt x="520" y="0"/>
                    </a:lnTo>
                    <a:lnTo>
                      <a:pt x="0" y="0"/>
                    </a:lnTo>
                    <a:lnTo>
                      <a:pt x="0" y="131"/>
                    </a:lnTo>
                    <a:lnTo>
                      <a:pt x="0" y="131"/>
                    </a:lnTo>
                    <a:lnTo>
                      <a:pt x="0" y="131"/>
                    </a:lnTo>
                    <a:close/>
                  </a:path>
                </a:pathLst>
              </a:custGeom>
              <a:gradFill>
                <a:gsLst>
                  <a:gs pos="0">
                    <a:srgbClr val="808183"/>
                  </a:gs>
                  <a:gs pos="100000">
                    <a:srgbClr val="616263"/>
                  </a:gs>
                </a:gsLst>
                <a:lin ang="5400000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376" name="도형 4375"/>
              <p:cNvSpPr>
                <a:spLocks/>
              </p:cNvSpPr>
              <p:nvPr/>
            </p:nvSpPr>
            <p:spPr>
              <a:xfrm rot="0">
                <a:off x="10768330" y="7668260"/>
                <a:ext cx="1165860" cy="163830"/>
              </a:xfrm>
              <a:custGeom>
                <a:gdLst>
                  <a:gd fmla="*/ 251 w 252" name="TX0"/>
                  <a:gd fmla="*/ 36 h 37" name="TY0"/>
                  <a:gd fmla="*/ 0 w 252" name="TX1"/>
                  <a:gd fmla="*/ 36 h 37" name="TY1"/>
                  <a:gd fmla="*/ 0 w 252" name="TX2"/>
                  <a:gd fmla="*/ 0 h 37" name="TY2"/>
                  <a:gd fmla="*/ 251 w 252" name="TX3"/>
                  <a:gd fmla="*/ 0 h 37" name="TY3"/>
                  <a:gd fmla="*/ 251 w 252" name="TX4"/>
                  <a:gd fmla="*/ 36 h 37" name="TY4"/>
                  <a:gd fmla="*/ 251 w 252" name="TX5"/>
                  <a:gd fmla="*/ 36 h 37" name="TY5"/>
                  <a:gd fmla="*/ 251 w 252" name="TX6"/>
                  <a:gd fmla="*/ 36 h 37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252" h="37">
                    <a:moveTo>
                      <a:pt x="251" y="36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51" y="0"/>
                    </a:lnTo>
                    <a:lnTo>
                      <a:pt x="251" y="36"/>
                    </a:lnTo>
                    <a:lnTo>
                      <a:pt x="251" y="36"/>
                    </a:lnTo>
                    <a:lnTo>
                      <a:pt x="251" y="36"/>
                    </a:lnTo>
                    <a:close/>
                  </a:path>
                </a:pathLst>
              </a:custGeom>
              <a:gradFill>
                <a:gsLst>
                  <a:gs pos="0">
                    <a:srgbClr val="C3E5ED"/>
                  </a:gs>
                  <a:gs pos="100000">
                    <a:srgbClr val="99D9E8"/>
                  </a:gs>
                </a:gsLst>
                <a:lin scaled="1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</p:grpSp>
        <p:grpSp>
          <p:nvGrpSpPr>
            <p:cNvPr id="4377" name="그룹 4376"/>
            <p:cNvGrpSpPr/>
            <p:nvPr/>
          </p:nvGrpSpPr>
          <p:grpSpPr>
            <a:xfrm rot="0">
              <a:off x="15748000" y="6849745"/>
              <a:ext cx="2902585" cy="4521835"/>
              <a:chOff x="15748000" y="6849745"/>
              <a:chExt cx="2902585" cy="4521835"/>
            </a:xfrm>
          </p:grpSpPr>
          <p:sp>
            <p:nvSpPr>
              <p:cNvPr id="4378" name="도형 4377"/>
              <p:cNvSpPr>
                <a:spLocks/>
              </p:cNvSpPr>
              <p:nvPr/>
            </p:nvSpPr>
            <p:spPr>
              <a:xfrm rot="0">
                <a:off x="15748000" y="6849745"/>
                <a:ext cx="2902585" cy="4521835"/>
              </a:xfrm>
              <a:custGeom>
                <a:gdLst>
                  <a:gd fmla="*/ 628 w 629" name="TX0"/>
                  <a:gd fmla="*/ 998 h 1026" name="TY0"/>
                  <a:gd fmla="*/ 601 w 629" name="TX1"/>
                  <a:gd fmla="*/ 1025 h 1026" name="TY1"/>
                  <a:gd fmla="*/ 27 w 629" name="TX2"/>
                  <a:gd fmla="*/ 1025 h 1026" name="TY2"/>
                  <a:gd fmla="*/ 0 w 629" name="TX3"/>
                  <a:gd fmla="*/ 998 h 1026" name="TY3"/>
                  <a:gd fmla="*/ 0 w 629" name="TX4"/>
                  <a:gd fmla="*/ 27 h 1026" name="TY4"/>
                  <a:gd fmla="*/ 27 w 629" name="TX5"/>
                  <a:gd fmla="*/ 0 h 1026" name="TY5"/>
                  <a:gd fmla="*/ 601 w 629" name="TX6"/>
                  <a:gd fmla="*/ 0 h 1026" name="TY6"/>
                  <a:gd fmla="*/ 628 w 629" name="TX7"/>
                  <a:gd fmla="*/ 27 h 1026" name="TY7"/>
                  <a:gd fmla="*/ 628 w 629" name="TX8"/>
                  <a:gd fmla="*/ 998 h 1026" name="TY8"/>
                  <a:gd fmla="*/ 628 w 629" name="TX9"/>
                  <a:gd fmla="*/ 998 h 1026" name="TY9"/>
                  <a:gd fmla="*/ 628 w 629" name="TX10"/>
                  <a:gd fmla="*/ 998 h 1026" name="TY1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</a:cxnLst>
                <a:rect l="l" t="t" r="r" b="b"/>
                <a:pathLst>
                  <a:path w="629" h="1026">
                    <a:moveTo>
                      <a:pt x="628" y="998"/>
                    </a:moveTo>
                    <a:cubicBezTo>
                      <a:pt x="628" y="1016"/>
                      <a:pt x="619" y="1025"/>
                      <a:pt x="601" y="1025"/>
                    </a:cubicBezTo>
                    <a:lnTo>
                      <a:pt x="27" y="1025"/>
                    </a:lnTo>
                    <a:cubicBezTo>
                      <a:pt x="9" y="1025"/>
                      <a:pt x="0" y="1016"/>
                      <a:pt x="0" y="998"/>
                    </a:cubicBezTo>
                    <a:lnTo>
                      <a:pt x="0" y="27"/>
                    </a:lnTo>
                    <a:cubicBezTo>
                      <a:pt x="0" y="9"/>
                      <a:pt x="9" y="0"/>
                      <a:pt x="27" y="0"/>
                    </a:cubicBezTo>
                    <a:lnTo>
                      <a:pt x="601" y="0"/>
                    </a:lnTo>
                    <a:cubicBezTo>
                      <a:pt x="619" y="0"/>
                      <a:pt x="628" y="9"/>
                      <a:pt x="628" y="27"/>
                    </a:cubicBezTo>
                    <a:lnTo>
                      <a:pt x="628" y="998"/>
                    </a:lnTo>
                    <a:lnTo>
                      <a:pt x="628" y="998"/>
                    </a:lnTo>
                    <a:lnTo>
                      <a:pt x="628" y="998"/>
                    </a:lnTo>
                    <a:close/>
                  </a:path>
                </a:pathLst>
              </a:custGeom>
              <a:gradFill>
                <a:gsLst>
                  <a:gs pos="0">
                    <a:srgbClr val="A5A6AA"/>
                  </a:gs>
                  <a:gs pos="100000">
                    <a:srgbClr val="808183"/>
                  </a:gs>
                </a:gsLst>
                <a:lin ang="5400000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379" name="도형 4378"/>
              <p:cNvSpPr>
                <a:spLocks/>
              </p:cNvSpPr>
              <p:nvPr/>
            </p:nvSpPr>
            <p:spPr>
              <a:xfrm rot="0">
                <a:off x="15995650" y="10046970"/>
                <a:ext cx="2406650" cy="581660"/>
              </a:xfrm>
              <a:custGeom>
                <a:gdLst>
                  <a:gd fmla="*/ 0 w 521" name="TX0"/>
                  <a:gd fmla="*/ 131 h 132" name="TY0"/>
                  <a:gd fmla="*/ 520 w 521" name="TX1"/>
                  <a:gd fmla="*/ 131 h 132" name="TY1"/>
                  <a:gd fmla="*/ 520 w 521" name="TX2"/>
                  <a:gd fmla="*/ 0 h 132" name="TY2"/>
                  <a:gd fmla="*/ 0 w 521" name="TX3"/>
                  <a:gd fmla="*/ 0 h 132" name="TY3"/>
                  <a:gd fmla="*/ 0 w 521" name="TX4"/>
                  <a:gd fmla="*/ 131 h 132" name="TY4"/>
                  <a:gd fmla="*/ 0 w 521" name="TX5"/>
                  <a:gd fmla="*/ 131 h 132" name="TY5"/>
                  <a:gd fmla="*/ 0 w 521" name="TX6"/>
                  <a:gd fmla="*/ 131 h 132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521" h="132">
                    <a:moveTo>
                      <a:pt x="0" y="131"/>
                    </a:moveTo>
                    <a:lnTo>
                      <a:pt x="520" y="131"/>
                    </a:lnTo>
                    <a:lnTo>
                      <a:pt x="520" y="0"/>
                    </a:lnTo>
                    <a:lnTo>
                      <a:pt x="0" y="0"/>
                    </a:lnTo>
                    <a:lnTo>
                      <a:pt x="0" y="131"/>
                    </a:lnTo>
                    <a:lnTo>
                      <a:pt x="0" y="131"/>
                    </a:lnTo>
                    <a:lnTo>
                      <a:pt x="0" y="131"/>
                    </a:lnTo>
                    <a:close/>
                  </a:path>
                </a:pathLst>
              </a:custGeom>
              <a:gradFill>
                <a:gsLst>
                  <a:gs pos="0">
                    <a:srgbClr val="808183"/>
                  </a:gs>
                  <a:gs pos="100000">
                    <a:srgbClr val="616263"/>
                  </a:gs>
                </a:gsLst>
                <a:lin ang="5400000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380" name="도형 4379"/>
              <p:cNvSpPr>
                <a:spLocks/>
              </p:cNvSpPr>
              <p:nvPr/>
            </p:nvSpPr>
            <p:spPr>
              <a:xfrm rot="0">
                <a:off x="15995650" y="9483725"/>
                <a:ext cx="2406650" cy="574040"/>
              </a:xfrm>
              <a:custGeom>
                <a:gdLst>
                  <a:gd fmla="*/ 0 w 521" name="TX0"/>
                  <a:gd fmla="*/ 131 h 132" name="TY0"/>
                  <a:gd fmla="*/ 520 w 521" name="TX1"/>
                  <a:gd fmla="*/ 131 h 132" name="TY1"/>
                  <a:gd fmla="*/ 520 w 521" name="TX2"/>
                  <a:gd fmla="*/ 0 h 132" name="TY2"/>
                  <a:gd fmla="*/ 0 w 521" name="TX3"/>
                  <a:gd fmla="*/ 0 h 132" name="TY3"/>
                  <a:gd fmla="*/ 0 w 521" name="TX4"/>
                  <a:gd fmla="*/ 131 h 132" name="TY4"/>
                  <a:gd fmla="*/ 0 w 521" name="TX5"/>
                  <a:gd fmla="*/ 131 h 132" name="TY5"/>
                  <a:gd fmla="*/ 0 w 521" name="TX6"/>
                  <a:gd fmla="*/ 131 h 132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521" h="132">
                    <a:moveTo>
                      <a:pt x="0" y="131"/>
                    </a:moveTo>
                    <a:lnTo>
                      <a:pt x="520" y="131"/>
                    </a:lnTo>
                    <a:lnTo>
                      <a:pt x="520" y="0"/>
                    </a:lnTo>
                    <a:lnTo>
                      <a:pt x="0" y="0"/>
                    </a:lnTo>
                    <a:lnTo>
                      <a:pt x="0" y="131"/>
                    </a:lnTo>
                    <a:lnTo>
                      <a:pt x="0" y="131"/>
                    </a:lnTo>
                    <a:lnTo>
                      <a:pt x="0" y="131"/>
                    </a:lnTo>
                    <a:close/>
                  </a:path>
                </a:pathLst>
              </a:custGeom>
              <a:gradFill>
                <a:gsLst>
                  <a:gs pos="0">
                    <a:srgbClr val="808183"/>
                  </a:gs>
                  <a:gs pos="100000">
                    <a:srgbClr val="616263"/>
                  </a:gs>
                </a:gsLst>
                <a:lin ang="5400000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381" name="도형 4380"/>
              <p:cNvSpPr>
                <a:spLocks/>
              </p:cNvSpPr>
              <p:nvPr/>
            </p:nvSpPr>
            <p:spPr>
              <a:xfrm rot="0">
                <a:off x="16997680" y="9899650"/>
                <a:ext cx="1165860" cy="156210"/>
              </a:xfrm>
              <a:custGeom>
                <a:gdLst>
                  <a:gd fmla="*/ 251 w 252" name="TX0"/>
                  <a:gd fmla="*/ 36 h 37" name="TY0"/>
                  <a:gd fmla="*/ 0 w 252" name="TX1"/>
                  <a:gd fmla="*/ 36 h 37" name="TY1"/>
                  <a:gd fmla="*/ 0 w 252" name="TX2"/>
                  <a:gd fmla="*/ 0 h 37" name="TY2"/>
                  <a:gd fmla="*/ 251 w 252" name="TX3"/>
                  <a:gd fmla="*/ 0 h 37" name="TY3"/>
                  <a:gd fmla="*/ 251 w 252" name="TX4"/>
                  <a:gd fmla="*/ 36 h 37" name="TY4"/>
                  <a:gd fmla="*/ 251 w 252" name="TX5"/>
                  <a:gd fmla="*/ 36 h 37" name="TY5"/>
                  <a:gd fmla="*/ 251 w 252" name="TX6"/>
                  <a:gd fmla="*/ 36 h 37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252" h="37">
                    <a:moveTo>
                      <a:pt x="251" y="36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51" y="0"/>
                    </a:lnTo>
                    <a:lnTo>
                      <a:pt x="251" y="36"/>
                    </a:lnTo>
                    <a:lnTo>
                      <a:pt x="251" y="36"/>
                    </a:lnTo>
                    <a:lnTo>
                      <a:pt x="251" y="36"/>
                    </a:lnTo>
                    <a:close/>
                  </a:path>
                </a:pathLst>
              </a:custGeom>
              <a:gradFill>
                <a:gsLst>
                  <a:gs pos="0">
                    <a:srgbClr val="C3E5ED"/>
                  </a:gs>
                  <a:gs pos="100000">
                    <a:srgbClr val="99D9E8"/>
                  </a:gs>
                </a:gsLst>
                <a:lin scaled="1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382" name="도형 4381"/>
              <p:cNvSpPr>
                <a:spLocks/>
              </p:cNvSpPr>
              <p:nvPr/>
            </p:nvSpPr>
            <p:spPr>
              <a:xfrm rot="0">
                <a:off x="16997680" y="10462895"/>
                <a:ext cx="1165860" cy="163830"/>
              </a:xfrm>
              <a:custGeom>
                <a:gdLst>
                  <a:gd fmla="*/ 251 w 252" name="TX0"/>
                  <a:gd fmla="*/ 36 h 37" name="TY0"/>
                  <a:gd fmla="*/ 0 w 252" name="TX1"/>
                  <a:gd fmla="*/ 36 h 37" name="TY1"/>
                  <a:gd fmla="*/ 0 w 252" name="TX2"/>
                  <a:gd fmla="*/ 0 h 37" name="TY2"/>
                  <a:gd fmla="*/ 251 w 252" name="TX3"/>
                  <a:gd fmla="*/ 0 h 37" name="TY3"/>
                  <a:gd fmla="*/ 251 w 252" name="TX4"/>
                  <a:gd fmla="*/ 36 h 37" name="TY4"/>
                  <a:gd fmla="*/ 251 w 252" name="TX5"/>
                  <a:gd fmla="*/ 36 h 37" name="TY5"/>
                  <a:gd fmla="*/ 251 w 252" name="TX6"/>
                  <a:gd fmla="*/ 36 h 37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252" h="37">
                    <a:moveTo>
                      <a:pt x="251" y="36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51" y="0"/>
                    </a:lnTo>
                    <a:lnTo>
                      <a:pt x="251" y="36"/>
                    </a:lnTo>
                    <a:lnTo>
                      <a:pt x="251" y="36"/>
                    </a:lnTo>
                    <a:lnTo>
                      <a:pt x="251" y="36"/>
                    </a:lnTo>
                    <a:close/>
                  </a:path>
                </a:pathLst>
              </a:custGeom>
              <a:gradFill>
                <a:gsLst>
                  <a:gs pos="0">
                    <a:srgbClr val="C3E5ED"/>
                  </a:gs>
                  <a:gs pos="100000">
                    <a:srgbClr val="99D9E8"/>
                  </a:gs>
                </a:gsLst>
                <a:lin scaled="1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383" name="도형 4382"/>
              <p:cNvSpPr>
                <a:spLocks/>
              </p:cNvSpPr>
              <p:nvPr/>
            </p:nvSpPr>
            <p:spPr>
              <a:xfrm rot="0">
                <a:off x="15995650" y="10873105"/>
                <a:ext cx="2406650" cy="497840"/>
              </a:xfrm>
              <a:custGeom>
                <a:gdLst>
                  <a:gd fmla="*/ 520 w 521" name="TX0"/>
                  <a:gd fmla="*/ 113 h 114" name="TY0"/>
                  <a:gd fmla="*/ 520 w 521" name="TX1"/>
                  <a:gd fmla="*/ 0 h 114" name="TY1"/>
                  <a:gd fmla="*/ 0 w 521" name="TX2"/>
                  <a:gd fmla="*/ 0 h 114" name="TY2"/>
                  <a:gd fmla="*/ 0 w 521" name="TX3"/>
                  <a:gd fmla="*/ 113 h 114" name="TY3"/>
                  <a:gd fmla="*/ 520 w 521" name="TX4"/>
                  <a:gd fmla="*/ 113 h 114" name="TY4"/>
                  <a:gd fmla="*/ 520 w 521" name="TX5"/>
                  <a:gd fmla="*/ 113 h 114" name="TY5"/>
                  <a:gd fmla="*/ 520 w 521" name="TX6"/>
                  <a:gd fmla="*/ 113 h 114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521" h="114">
                    <a:moveTo>
                      <a:pt x="520" y="113"/>
                    </a:moveTo>
                    <a:lnTo>
                      <a:pt x="520" y="0"/>
                    </a:lnTo>
                    <a:lnTo>
                      <a:pt x="0" y="0"/>
                    </a:lnTo>
                    <a:lnTo>
                      <a:pt x="0" y="113"/>
                    </a:lnTo>
                    <a:lnTo>
                      <a:pt x="520" y="113"/>
                    </a:lnTo>
                    <a:lnTo>
                      <a:pt x="520" y="113"/>
                    </a:lnTo>
                    <a:lnTo>
                      <a:pt x="520" y="113"/>
                    </a:lnTo>
                    <a:close/>
                  </a:path>
                </a:pathLst>
              </a:custGeom>
              <a:solidFill>
                <a:srgbClr val="596173"/>
              </a:soli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384" name="도형 4383"/>
              <p:cNvSpPr>
                <a:spLocks/>
              </p:cNvSpPr>
              <p:nvPr/>
            </p:nvSpPr>
            <p:spPr>
              <a:xfrm rot="0">
                <a:off x="15995650" y="8913495"/>
                <a:ext cx="2406650" cy="581660"/>
              </a:xfrm>
              <a:custGeom>
                <a:gdLst>
                  <a:gd fmla="*/ 0 w 521" name="TX0"/>
                  <a:gd fmla="*/ 131 h 132" name="TY0"/>
                  <a:gd fmla="*/ 520 w 521" name="TX1"/>
                  <a:gd fmla="*/ 131 h 132" name="TY1"/>
                  <a:gd fmla="*/ 520 w 521" name="TX2"/>
                  <a:gd fmla="*/ 0 h 132" name="TY2"/>
                  <a:gd fmla="*/ 0 w 521" name="TX3"/>
                  <a:gd fmla="*/ 0 h 132" name="TY3"/>
                  <a:gd fmla="*/ 0 w 521" name="TX4"/>
                  <a:gd fmla="*/ 131 h 132" name="TY4"/>
                  <a:gd fmla="*/ 0 w 521" name="TX5"/>
                  <a:gd fmla="*/ 131 h 132" name="TY5"/>
                  <a:gd fmla="*/ 0 w 521" name="TX6"/>
                  <a:gd fmla="*/ 131 h 132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521" h="132">
                    <a:moveTo>
                      <a:pt x="0" y="131"/>
                    </a:moveTo>
                    <a:lnTo>
                      <a:pt x="520" y="131"/>
                    </a:lnTo>
                    <a:lnTo>
                      <a:pt x="520" y="0"/>
                    </a:lnTo>
                    <a:lnTo>
                      <a:pt x="0" y="0"/>
                    </a:lnTo>
                    <a:lnTo>
                      <a:pt x="0" y="131"/>
                    </a:lnTo>
                    <a:lnTo>
                      <a:pt x="0" y="131"/>
                    </a:lnTo>
                    <a:lnTo>
                      <a:pt x="0" y="131"/>
                    </a:lnTo>
                    <a:close/>
                  </a:path>
                </a:pathLst>
              </a:custGeom>
              <a:gradFill>
                <a:gsLst>
                  <a:gs pos="0">
                    <a:srgbClr val="808183"/>
                  </a:gs>
                  <a:gs pos="100000">
                    <a:srgbClr val="616263"/>
                  </a:gs>
                </a:gsLst>
                <a:lin ang="5400000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385" name="도형 4384"/>
              <p:cNvSpPr>
                <a:spLocks/>
              </p:cNvSpPr>
              <p:nvPr/>
            </p:nvSpPr>
            <p:spPr>
              <a:xfrm rot="0">
                <a:off x="16997680" y="9329420"/>
                <a:ext cx="1165860" cy="163830"/>
              </a:xfrm>
              <a:custGeom>
                <a:gdLst>
                  <a:gd fmla="*/ 251 w 252" name="TX0"/>
                  <a:gd fmla="*/ 36 h 37" name="TY0"/>
                  <a:gd fmla="*/ 0 w 252" name="TX1"/>
                  <a:gd fmla="*/ 36 h 37" name="TY1"/>
                  <a:gd fmla="*/ 0 w 252" name="TX2"/>
                  <a:gd fmla="*/ 0 h 37" name="TY2"/>
                  <a:gd fmla="*/ 251 w 252" name="TX3"/>
                  <a:gd fmla="*/ 0 h 37" name="TY3"/>
                  <a:gd fmla="*/ 251 w 252" name="TX4"/>
                  <a:gd fmla="*/ 36 h 37" name="TY4"/>
                  <a:gd fmla="*/ 251 w 252" name="TX5"/>
                  <a:gd fmla="*/ 36 h 37" name="TY5"/>
                  <a:gd fmla="*/ 251 w 252" name="TX6"/>
                  <a:gd fmla="*/ 36 h 37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252" h="37">
                    <a:moveTo>
                      <a:pt x="251" y="36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51" y="0"/>
                    </a:lnTo>
                    <a:lnTo>
                      <a:pt x="251" y="36"/>
                    </a:lnTo>
                    <a:lnTo>
                      <a:pt x="251" y="36"/>
                    </a:lnTo>
                    <a:lnTo>
                      <a:pt x="251" y="36"/>
                    </a:lnTo>
                    <a:close/>
                  </a:path>
                </a:pathLst>
              </a:custGeom>
              <a:gradFill>
                <a:gsLst>
                  <a:gs pos="0">
                    <a:srgbClr val="C3E5ED"/>
                  </a:gs>
                  <a:gs pos="100000">
                    <a:srgbClr val="99D9E8"/>
                  </a:gs>
                </a:gsLst>
                <a:lin scaled="1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386" name="도형 4385"/>
              <p:cNvSpPr>
                <a:spLocks/>
              </p:cNvSpPr>
              <p:nvPr/>
            </p:nvSpPr>
            <p:spPr>
              <a:xfrm rot="0">
                <a:off x="15995650" y="8348980"/>
                <a:ext cx="2406650" cy="570230"/>
              </a:xfrm>
              <a:custGeom>
                <a:gdLst>
                  <a:gd fmla="*/ 0 w 521" name="TX0"/>
                  <a:gd fmla="*/ 131 h 132" name="TY0"/>
                  <a:gd fmla="*/ 520 w 521" name="TX1"/>
                  <a:gd fmla="*/ 131 h 132" name="TY1"/>
                  <a:gd fmla="*/ 520 w 521" name="TX2"/>
                  <a:gd fmla="*/ 0 h 132" name="TY2"/>
                  <a:gd fmla="*/ 0 w 521" name="TX3"/>
                  <a:gd fmla="*/ 0 h 132" name="TY3"/>
                  <a:gd fmla="*/ 0 w 521" name="TX4"/>
                  <a:gd fmla="*/ 131 h 132" name="TY4"/>
                  <a:gd fmla="*/ 0 w 521" name="TX5"/>
                  <a:gd fmla="*/ 131 h 132" name="TY5"/>
                  <a:gd fmla="*/ 0 w 521" name="TX6"/>
                  <a:gd fmla="*/ 131 h 132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521" h="132">
                    <a:moveTo>
                      <a:pt x="0" y="131"/>
                    </a:moveTo>
                    <a:lnTo>
                      <a:pt x="520" y="131"/>
                    </a:lnTo>
                    <a:lnTo>
                      <a:pt x="520" y="0"/>
                    </a:lnTo>
                    <a:lnTo>
                      <a:pt x="0" y="0"/>
                    </a:lnTo>
                    <a:lnTo>
                      <a:pt x="0" y="131"/>
                    </a:lnTo>
                    <a:lnTo>
                      <a:pt x="0" y="131"/>
                    </a:lnTo>
                    <a:lnTo>
                      <a:pt x="0" y="131"/>
                    </a:lnTo>
                    <a:close/>
                  </a:path>
                </a:pathLst>
              </a:custGeom>
              <a:gradFill>
                <a:gsLst>
                  <a:gs pos="0">
                    <a:srgbClr val="808183"/>
                  </a:gs>
                  <a:gs pos="100000">
                    <a:srgbClr val="616263"/>
                  </a:gs>
                </a:gsLst>
                <a:lin ang="5400000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387" name="도형 4386"/>
              <p:cNvSpPr>
                <a:spLocks/>
              </p:cNvSpPr>
              <p:nvPr/>
            </p:nvSpPr>
            <p:spPr>
              <a:xfrm rot="0">
                <a:off x="16997680" y="8768080"/>
                <a:ext cx="1165860" cy="153670"/>
              </a:xfrm>
              <a:custGeom>
                <a:gdLst>
                  <a:gd fmla="*/ 251 w 252" name="TX0"/>
                  <a:gd fmla="*/ 36 h 37" name="TY0"/>
                  <a:gd fmla="*/ 0 w 252" name="TX1"/>
                  <a:gd fmla="*/ 36 h 37" name="TY1"/>
                  <a:gd fmla="*/ 0 w 252" name="TX2"/>
                  <a:gd fmla="*/ 0 h 37" name="TY2"/>
                  <a:gd fmla="*/ 251 w 252" name="TX3"/>
                  <a:gd fmla="*/ 0 h 37" name="TY3"/>
                  <a:gd fmla="*/ 251 w 252" name="TX4"/>
                  <a:gd fmla="*/ 36 h 37" name="TY4"/>
                  <a:gd fmla="*/ 251 w 252" name="TX5"/>
                  <a:gd fmla="*/ 36 h 37" name="TY5"/>
                  <a:gd fmla="*/ 251 w 252" name="TX6"/>
                  <a:gd fmla="*/ 36 h 37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252" h="37">
                    <a:moveTo>
                      <a:pt x="251" y="36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51" y="0"/>
                    </a:lnTo>
                    <a:lnTo>
                      <a:pt x="251" y="36"/>
                    </a:lnTo>
                    <a:lnTo>
                      <a:pt x="251" y="36"/>
                    </a:lnTo>
                    <a:lnTo>
                      <a:pt x="251" y="36"/>
                    </a:lnTo>
                    <a:close/>
                  </a:path>
                </a:pathLst>
              </a:custGeom>
              <a:gradFill>
                <a:gsLst>
                  <a:gs pos="0">
                    <a:srgbClr val="C3E5ED"/>
                  </a:gs>
                  <a:gs pos="100000">
                    <a:srgbClr val="99D9E8"/>
                  </a:gs>
                </a:gsLst>
                <a:lin scaled="1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388" name="도형 4387"/>
              <p:cNvSpPr>
                <a:spLocks/>
              </p:cNvSpPr>
              <p:nvPr/>
            </p:nvSpPr>
            <p:spPr>
              <a:xfrm rot="0">
                <a:off x="15995650" y="7776845"/>
                <a:ext cx="2406650" cy="581660"/>
              </a:xfrm>
              <a:custGeom>
                <a:gdLst>
                  <a:gd fmla="*/ 0 w 521" name="TX0"/>
                  <a:gd fmla="*/ 131 h 132" name="TY0"/>
                  <a:gd fmla="*/ 520 w 521" name="TX1"/>
                  <a:gd fmla="*/ 131 h 132" name="TY1"/>
                  <a:gd fmla="*/ 520 w 521" name="TX2"/>
                  <a:gd fmla="*/ 0 h 132" name="TY2"/>
                  <a:gd fmla="*/ 0 w 521" name="TX3"/>
                  <a:gd fmla="*/ 0 h 132" name="TY3"/>
                  <a:gd fmla="*/ 0 w 521" name="TX4"/>
                  <a:gd fmla="*/ 131 h 132" name="TY4"/>
                  <a:gd fmla="*/ 0 w 521" name="TX5"/>
                  <a:gd fmla="*/ 131 h 132" name="TY5"/>
                  <a:gd fmla="*/ 0 w 521" name="TX6"/>
                  <a:gd fmla="*/ 131 h 132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521" h="132">
                    <a:moveTo>
                      <a:pt x="0" y="131"/>
                    </a:moveTo>
                    <a:lnTo>
                      <a:pt x="520" y="131"/>
                    </a:lnTo>
                    <a:lnTo>
                      <a:pt x="520" y="0"/>
                    </a:lnTo>
                    <a:lnTo>
                      <a:pt x="0" y="0"/>
                    </a:lnTo>
                    <a:lnTo>
                      <a:pt x="0" y="131"/>
                    </a:lnTo>
                    <a:lnTo>
                      <a:pt x="0" y="131"/>
                    </a:lnTo>
                    <a:lnTo>
                      <a:pt x="0" y="131"/>
                    </a:lnTo>
                    <a:close/>
                  </a:path>
                </a:pathLst>
              </a:custGeom>
              <a:gradFill>
                <a:gsLst>
                  <a:gs pos="0">
                    <a:srgbClr val="808183"/>
                  </a:gs>
                  <a:gs pos="100000">
                    <a:srgbClr val="616263"/>
                  </a:gs>
                </a:gsLst>
                <a:lin ang="5400000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389" name="도형 4388"/>
              <p:cNvSpPr>
                <a:spLocks/>
              </p:cNvSpPr>
              <p:nvPr/>
            </p:nvSpPr>
            <p:spPr>
              <a:xfrm rot="0">
                <a:off x="16997680" y="8192770"/>
                <a:ext cx="1165860" cy="163830"/>
              </a:xfrm>
              <a:custGeom>
                <a:gdLst>
                  <a:gd fmla="*/ 251 w 252" name="TX0"/>
                  <a:gd fmla="*/ 36 h 37" name="TY0"/>
                  <a:gd fmla="*/ 0 w 252" name="TX1"/>
                  <a:gd fmla="*/ 36 h 37" name="TY1"/>
                  <a:gd fmla="*/ 0 w 252" name="TX2"/>
                  <a:gd fmla="*/ 0 h 37" name="TY2"/>
                  <a:gd fmla="*/ 251 w 252" name="TX3"/>
                  <a:gd fmla="*/ 0 h 37" name="TY3"/>
                  <a:gd fmla="*/ 251 w 252" name="TX4"/>
                  <a:gd fmla="*/ 36 h 37" name="TY4"/>
                  <a:gd fmla="*/ 251 w 252" name="TX5"/>
                  <a:gd fmla="*/ 36 h 37" name="TY5"/>
                  <a:gd fmla="*/ 251 w 252" name="TX6"/>
                  <a:gd fmla="*/ 36 h 37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252" h="37">
                    <a:moveTo>
                      <a:pt x="251" y="36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51" y="0"/>
                    </a:lnTo>
                    <a:lnTo>
                      <a:pt x="251" y="36"/>
                    </a:lnTo>
                    <a:lnTo>
                      <a:pt x="251" y="36"/>
                    </a:lnTo>
                    <a:lnTo>
                      <a:pt x="251" y="36"/>
                    </a:lnTo>
                    <a:close/>
                  </a:path>
                </a:pathLst>
              </a:custGeom>
              <a:gradFill>
                <a:gsLst>
                  <a:gs pos="0">
                    <a:srgbClr val="C3E5ED"/>
                  </a:gs>
                  <a:gs pos="100000">
                    <a:srgbClr val="99D9E8"/>
                  </a:gs>
                </a:gsLst>
                <a:lin scaled="1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390" name="도형 4389"/>
              <p:cNvSpPr>
                <a:spLocks/>
              </p:cNvSpPr>
              <p:nvPr/>
            </p:nvSpPr>
            <p:spPr>
              <a:xfrm rot="0">
                <a:off x="15995650" y="7214235"/>
                <a:ext cx="2406650" cy="581660"/>
              </a:xfrm>
              <a:custGeom>
                <a:gdLst>
                  <a:gd fmla="*/ 0 w 521" name="TX0"/>
                  <a:gd fmla="*/ 131 h 132" name="TY0"/>
                  <a:gd fmla="*/ 520 w 521" name="TX1"/>
                  <a:gd fmla="*/ 131 h 132" name="TY1"/>
                  <a:gd fmla="*/ 520 w 521" name="TX2"/>
                  <a:gd fmla="*/ 0 h 132" name="TY2"/>
                  <a:gd fmla="*/ 0 w 521" name="TX3"/>
                  <a:gd fmla="*/ 0 h 132" name="TY3"/>
                  <a:gd fmla="*/ 0 w 521" name="TX4"/>
                  <a:gd fmla="*/ 131 h 132" name="TY4"/>
                  <a:gd fmla="*/ 0 w 521" name="TX5"/>
                  <a:gd fmla="*/ 131 h 132" name="TY5"/>
                  <a:gd fmla="*/ 0 w 521" name="TX6"/>
                  <a:gd fmla="*/ 131 h 132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521" h="132">
                    <a:moveTo>
                      <a:pt x="0" y="131"/>
                    </a:moveTo>
                    <a:lnTo>
                      <a:pt x="520" y="131"/>
                    </a:lnTo>
                    <a:lnTo>
                      <a:pt x="520" y="0"/>
                    </a:lnTo>
                    <a:lnTo>
                      <a:pt x="0" y="0"/>
                    </a:lnTo>
                    <a:lnTo>
                      <a:pt x="0" y="131"/>
                    </a:lnTo>
                    <a:lnTo>
                      <a:pt x="0" y="131"/>
                    </a:lnTo>
                    <a:lnTo>
                      <a:pt x="0" y="131"/>
                    </a:lnTo>
                    <a:close/>
                  </a:path>
                </a:pathLst>
              </a:custGeom>
              <a:gradFill>
                <a:gsLst>
                  <a:gs pos="0">
                    <a:srgbClr val="808183"/>
                  </a:gs>
                  <a:gs pos="100000">
                    <a:srgbClr val="616263"/>
                  </a:gs>
                </a:gsLst>
                <a:lin ang="5400000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4391" name="도형 4390"/>
              <p:cNvSpPr>
                <a:spLocks/>
              </p:cNvSpPr>
              <p:nvPr/>
            </p:nvSpPr>
            <p:spPr>
              <a:xfrm rot="0">
                <a:off x="16997680" y="7630160"/>
                <a:ext cx="1165860" cy="163830"/>
              </a:xfrm>
              <a:custGeom>
                <a:gdLst>
                  <a:gd fmla="*/ 251 w 252" name="TX0"/>
                  <a:gd fmla="*/ 36 h 37" name="TY0"/>
                  <a:gd fmla="*/ 0 w 252" name="TX1"/>
                  <a:gd fmla="*/ 36 h 37" name="TY1"/>
                  <a:gd fmla="*/ 0 w 252" name="TX2"/>
                  <a:gd fmla="*/ 0 h 37" name="TY2"/>
                  <a:gd fmla="*/ 251 w 252" name="TX3"/>
                  <a:gd fmla="*/ 0 h 37" name="TY3"/>
                  <a:gd fmla="*/ 251 w 252" name="TX4"/>
                  <a:gd fmla="*/ 36 h 37" name="TY4"/>
                  <a:gd fmla="*/ 251 w 252" name="TX5"/>
                  <a:gd fmla="*/ 36 h 37" name="TY5"/>
                  <a:gd fmla="*/ 251 w 252" name="TX6"/>
                  <a:gd fmla="*/ 36 h 37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252" h="37">
                    <a:moveTo>
                      <a:pt x="251" y="36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51" y="0"/>
                    </a:lnTo>
                    <a:lnTo>
                      <a:pt x="251" y="36"/>
                    </a:lnTo>
                    <a:lnTo>
                      <a:pt x="251" y="36"/>
                    </a:lnTo>
                    <a:lnTo>
                      <a:pt x="251" y="36"/>
                    </a:lnTo>
                    <a:close/>
                  </a:path>
                </a:pathLst>
              </a:custGeom>
              <a:gradFill>
                <a:gsLst>
                  <a:gs pos="0">
                    <a:srgbClr val="C3E5ED"/>
                  </a:gs>
                  <a:gs pos="100000">
                    <a:srgbClr val="99D9E8"/>
                  </a:gs>
                </a:gsLst>
                <a:lin scaled="1"/>
              </a:gradFill>
              <a:ln w="571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vert="horz" anchor="t">
                <a:noAutofit/>
              </a:bodyPr>
              <a:lstStyle/>
              <a:p>
                <a:pPr marL="0" indent="0" algn="l" fontAlgn="auto" defTabSz="914400" ea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>
                  <a:solidFill>
                    <a:srgbClr val="000000"/>
                  </a:solidFill>
                  <a:latin typeface="Arial" charset="0"/>
                  <a:ea typeface="Arial" charset="0"/>
                </a:endParaRPr>
              </a:p>
            </p:txBody>
          </p:sp>
        </p:grpSp>
        <p:sp>
          <p:nvSpPr>
            <p:cNvPr id="4392" name="텍스트 상자 4391"/>
            <p:cNvSpPr txBox="1">
              <a:spLocks/>
            </p:cNvSpPr>
            <p:nvPr/>
          </p:nvSpPr>
          <p:spPr>
            <a:xfrm rot="0">
              <a:off x="3486150" y="6191250"/>
              <a:ext cx="2534285" cy="5238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800" cap="none" dirty="0" smtClean="0" b="1">
                  <a:solidFill>
                    <a:schemeClr val="tx2">
                      <a:lumMod val="10000"/>
                      <a:lumOff val="0"/>
                    </a:schemeClr>
                  </a:solidFill>
                  <a:latin typeface="맑은 고딕" charset="0"/>
                  <a:ea typeface="맑은 고딕" charset="0"/>
                </a:rPr>
                <a:t>SERVER- 01</a:t>
              </a:r>
              <a:endParaRPr lang="ko-KR" altLang="en-US" sz="2800" cap="none" dirty="0" smtClean="0" b="1">
                <a:solidFill>
                  <a:schemeClr val="tx2">
                    <a:lumMod val="10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393" name="텍스트 상자 4392"/>
            <p:cNvSpPr txBox="1">
              <a:spLocks/>
            </p:cNvSpPr>
            <p:nvPr/>
          </p:nvSpPr>
          <p:spPr>
            <a:xfrm rot="0">
              <a:off x="9639300" y="6172200"/>
              <a:ext cx="2534285" cy="5238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800" cap="none" dirty="0" smtClean="0" b="1">
                  <a:solidFill>
                    <a:srgbClr val="151618"/>
                  </a:solidFill>
                  <a:latin typeface="맑은 고딕" charset="0"/>
                  <a:ea typeface="맑은 고딕" charset="0"/>
                </a:rPr>
                <a:t>SERVER- 02</a:t>
              </a:r>
              <a:endParaRPr lang="ko-KR" altLang="en-US" sz="2800" cap="none" dirty="0" smtClean="0" b="1">
                <a:solidFill>
                  <a:srgbClr val="151618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394" name="텍스트 상자 4393"/>
            <p:cNvSpPr txBox="1">
              <a:spLocks/>
            </p:cNvSpPr>
            <p:nvPr/>
          </p:nvSpPr>
          <p:spPr>
            <a:xfrm rot="0">
              <a:off x="15373350" y="6172200"/>
              <a:ext cx="3543935" cy="5238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800" cap="none" dirty="0" smtClean="0" b="1">
                  <a:solidFill>
                    <a:srgbClr val="151618"/>
                  </a:solidFill>
                  <a:latin typeface="맑은 고딕" charset="0"/>
                  <a:ea typeface="맑은 고딕" charset="0"/>
                </a:rPr>
                <a:t>SERVER- 03 ~ 05</a:t>
              </a:r>
              <a:endParaRPr lang="ko-KR" altLang="en-US" sz="2800" cap="none" dirty="0" smtClean="0" b="1">
                <a:solidFill>
                  <a:srgbClr val="151618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395" name="텍스트 상자 4394"/>
            <p:cNvSpPr txBox="1">
              <a:spLocks/>
            </p:cNvSpPr>
            <p:nvPr/>
          </p:nvSpPr>
          <p:spPr>
            <a:xfrm rot="0">
              <a:off x="6305550" y="7296150"/>
              <a:ext cx="2534285" cy="30003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solidFill>
                    <a:srgbClr val="151618"/>
                  </a:solidFill>
                  <a:latin typeface="맑은 고딕" charset="0"/>
                  <a:ea typeface="맑은 고딕" charset="0"/>
                </a:rPr>
                <a:t>Host-Name</a:t>
              </a:r>
              <a:endParaRPr lang="ko-KR" altLang="en-US" sz="1800" cap="none" dirty="0" smtClean="0" b="1">
                <a:solidFill>
                  <a:srgbClr val="151618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solidFill>
                    <a:schemeClr val="bg2"/>
                  </a:solidFill>
                  <a:latin typeface="맑은 고딕" charset="0"/>
                  <a:ea typeface="맑은 고딕" charset="0"/>
                </a:rPr>
                <a:t>: hadoop-master</a:t>
              </a:r>
              <a:endParaRPr lang="ko-KR" altLang="en-US" sz="1800" cap="none" dirty="0" smtClean="0" b="1">
                <a:solidFill>
                  <a:schemeClr val="bg2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solidFill>
                    <a:schemeClr val="tx2">
                      <a:lumMod val="10000"/>
                      <a:lumOff val="0"/>
                    </a:schemeClr>
                  </a:solidFill>
                  <a:latin typeface="맑은 고딕" charset="0"/>
                  <a:ea typeface="맑은 고딕" charset="0"/>
                </a:rPr>
                <a:t>Hadoop</a:t>
              </a:r>
              <a:endParaRPr lang="ko-KR" altLang="en-US" sz="1800" cap="none" dirty="0" smtClean="0" b="1">
                <a:solidFill>
                  <a:schemeClr val="tx2">
                    <a:lumMod val="10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solidFill>
                    <a:schemeClr val="bg2"/>
                  </a:solidFill>
                  <a:latin typeface="맑은 고딕" charset="0"/>
                  <a:ea typeface="맑은 고딕" charset="0"/>
                </a:rPr>
                <a:t>: Name-Node</a:t>
              </a:r>
              <a:endParaRPr lang="ko-KR" altLang="en-US" sz="1800" cap="none" dirty="0" smtClean="0" b="1">
                <a:solidFill>
                  <a:schemeClr val="bg2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solidFill>
                    <a:schemeClr val="bg2"/>
                  </a:solidFill>
                  <a:latin typeface="맑은 고딕" charset="0"/>
                  <a:ea typeface="맑은 고딕" charset="0"/>
                </a:rPr>
                <a:t>: Resource-Manager</a:t>
              </a:r>
              <a:endParaRPr lang="ko-KR" altLang="en-US" sz="1800" cap="none" dirty="0" smtClean="0" b="1">
                <a:solidFill>
                  <a:schemeClr val="bg2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solidFill>
                    <a:srgbClr val="151618"/>
                  </a:solidFill>
                  <a:latin typeface="맑은 고딕" charset="0"/>
                  <a:ea typeface="맑은 고딕" charset="0"/>
                </a:rPr>
                <a:t>Flume</a:t>
              </a:r>
              <a:endParaRPr lang="ko-KR" altLang="en-US" sz="1800" cap="none" dirty="0" smtClean="0" b="1">
                <a:solidFill>
                  <a:srgbClr val="151618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solidFill>
                    <a:srgbClr val="151618"/>
                  </a:solidFill>
                  <a:latin typeface="맑은 고딕" charset="0"/>
                  <a:ea typeface="맑은 고딕" charset="0"/>
                </a:rPr>
                <a:t>Scrapy</a:t>
              </a:r>
              <a:endParaRPr lang="ko-KR" altLang="en-US" sz="1800" cap="none" dirty="0" smtClean="0" b="1">
                <a:solidFill>
                  <a:srgbClr val="151618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396" name="텍스트 상자 4395"/>
            <p:cNvSpPr txBox="1">
              <a:spLocks/>
            </p:cNvSpPr>
            <p:nvPr/>
          </p:nvSpPr>
          <p:spPr>
            <a:xfrm rot="0">
              <a:off x="12592050" y="7296150"/>
              <a:ext cx="2534285" cy="383095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solidFill>
                    <a:srgbClr val="151618"/>
                  </a:solidFill>
                  <a:latin typeface="맑은 고딕" charset="0"/>
                  <a:ea typeface="맑은 고딕" charset="0"/>
                </a:rPr>
                <a:t>Host-Name</a:t>
              </a:r>
              <a:endParaRPr lang="ko-KR" altLang="en-US" sz="1800" cap="none" dirty="0" smtClean="0" b="1">
                <a:solidFill>
                  <a:srgbClr val="151618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solidFill>
                    <a:schemeClr val="bg2"/>
                  </a:solidFill>
                  <a:latin typeface="맑은 고딕" charset="0"/>
                  <a:ea typeface="맑은 고딕" charset="0"/>
                </a:rPr>
                <a:t>: hadoop-secmaster</a:t>
              </a:r>
              <a:endParaRPr lang="ko-KR" altLang="en-US" sz="1800" cap="none" dirty="0" smtClean="0" b="1">
                <a:solidFill>
                  <a:schemeClr val="bg2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solidFill>
                    <a:srgbClr val="151618"/>
                  </a:solidFill>
                  <a:latin typeface="맑은 고딕" charset="0"/>
                  <a:ea typeface="맑은 고딕" charset="0"/>
                </a:rPr>
                <a:t>Hadoop</a:t>
              </a:r>
              <a:endParaRPr lang="ko-KR" altLang="en-US" sz="1800" cap="none" dirty="0" smtClean="0" b="1">
                <a:solidFill>
                  <a:srgbClr val="151618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solidFill>
                    <a:schemeClr val="bg2"/>
                  </a:solidFill>
                  <a:latin typeface="맑은 고딕" charset="0"/>
                  <a:ea typeface="맑은 고딕" charset="0"/>
                </a:rPr>
                <a:t>: Secondary-Name</a:t>
              </a:r>
              <a:endParaRPr lang="ko-KR" altLang="en-US" sz="1800" cap="none" dirty="0" smtClean="0" b="1">
                <a:solidFill>
                  <a:schemeClr val="bg2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solidFill>
                    <a:srgbClr val="151618"/>
                  </a:solidFill>
                  <a:latin typeface="맑은 고딕" charset="0"/>
                  <a:ea typeface="맑은 고딕" charset="0"/>
                </a:rPr>
                <a:t>Spark</a:t>
              </a:r>
              <a:endParaRPr lang="ko-KR" altLang="en-US" sz="1800" cap="none" dirty="0" smtClean="0" b="1">
                <a:solidFill>
                  <a:srgbClr val="151618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solidFill>
                    <a:schemeClr val="bg2"/>
                  </a:solidFill>
                  <a:latin typeface="맑은 고딕" charset="0"/>
                  <a:ea typeface="맑은 고딕" charset="0"/>
                </a:rPr>
                <a:t>: Master</a:t>
              </a:r>
              <a:endParaRPr lang="ko-KR" altLang="en-US" sz="1800" cap="none" dirty="0" smtClean="0" b="1">
                <a:solidFill>
                  <a:schemeClr val="bg2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solidFill>
                    <a:srgbClr val="151618"/>
                  </a:solidFill>
                  <a:latin typeface="맑은 고딕" charset="0"/>
                  <a:ea typeface="맑은 고딕" charset="0"/>
                </a:rPr>
                <a:t>Hive/JDBC</a:t>
              </a:r>
              <a:endParaRPr lang="ko-KR" altLang="en-US" sz="1800" cap="none" dirty="0" smtClean="0" b="1">
                <a:solidFill>
                  <a:srgbClr val="151618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solidFill>
                    <a:srgbClr val="151618"/>
                  </a:solidFill>
                  <a:latin typeface="맑은 고딕" charset="0"/>
                  <a:ea typeface="맑은 고딕" charset="0"/>
                </a:rPr>
                <a:t>MariaDB</a:t>
              </a:r>
              <a:endParaRPr lang="ko-KR" altLang="en-US" sz="1800" cap="none" dirty="0" smtClean="0" b="1">
                <a:solidFill>
                  <a:srgbClr val="151618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solidFill>
                    <a:srgbClr val="151618"/>
                  </a:solidFill>
                  <a:latin typeface="맑은 고딕" charset="0"/>
                  <a:ea typeface="맑은 고딕" charset="0"/>
                </a:rPr>
                <a:t>R/RStudio server</a:t>
              </a:r>
              <a:endParaRPr lang="ko-KR" altLang="en-US" sz="1800" cap="none" dirty="0" smtClean="0" b="1">
                <a:solidFill>
                  <a:srgbClr val="151618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397" name="텍스트 상자 4396"/>
            <p:cNvSpPr txBox="1">
              <a:spLocks/>
            </p:cNvSpPr>
            <p:nvPr/>
          </p:nvSpPr>
          <p:spPr>
            <a:xfrm rot="0">
              <a:off x="18859500" y="7162800"/>
              <a:ext cx="3010535" cy="466153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solidFill>
                    <a:srgbClr val="151618"/>
                  </a:solidFill>
                  <a:latin typeface="맑은 고딕" charset="0"/>
                  <a:ea typeface="맑은 고딕" charset="0"/>
                </a:rPr>
                <a:t>Host-Name</a:t>
              </a:r>
              <a:endParaRPr lang="ko-KR" altLang="en-US" sz="1800" cap="none" dirty="0" smtClean="0" b="1">
                <a:solidFill>
                  <a:srgbClr val="151618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solidFill>
                    <a:schemeClr val="bg2"/>
                  </a:solidFill>
                  <a:latin typeface="맑은 고딕" charset="0"/>
                  <a:ea typeface="맑은 고딕" charset="0"/>
                </a:rPr>
                <a:t>: hadoop-worker01 ~ 03</a:t>
              </a:r>
              <a:endParaRPr lang="ko-KR" altLang="en-US" sz="1800" cap="none" dirty="0" smtClean="0" b="1">
                <a:solidFill>
                  <a:schemeClr val="bg2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solidFill>
                    <a:srgbClr val="151618"/>
                  </a:solidFill>
                  <a:latin typeface="맑은 고딕" charset="0"/>
                  <a:ea typeface="맑은 고딕" charset="0"/>
                </a:rPr>
                <a:t>Hadoop</a:t>
              </a:r>
              <a:endParaRPr lang="ko-KR" altLang="en-US" sz="1800" cap="none" dirty="0" smtClean="0" b="1">
                <a:solidFill>
                  <a:srgbClr val="151618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solidFill>
                    <a:schemeClr val="bg2"/>
                  </a:solidFill>
                  <a:latin typeface="맑은 고딕" charset="0"/>
                  <a:ea typeface="맑은 고딕" charset="0"/>
                </a:rPr>
                <a:t>: Node-Manager</a:t>
              </a:r>
              <a:endParaRPr lang="ko-KR" altLang="en-US" sz="1800" cap="none" dirty="0" smtClean="0" b="1">
                <a:solidFill>
                  <a:schemeClr val="bg2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solidFill>
                    <a:schemeClr val="bg2"/>
                  </a:solidFill>
                  <a:latin typeface="맑은 고딕" charset="0"/>
                  <a:ea typeface="맑은 고딕" charset="0"/>
                </a:rPr>
                <a:t>: Data-Node</a:t>
              </a:r>
              <a:endParaRPr lang="ko-KR" altLang="en-US" sz="1800" cap="none" dirty="0" smtClean="0" b="1">
                <a:solidFill>
                  <a:schemeClr val="bg2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solidFill>
                    <a:srgbClr val="151618"/>
                  </a:solidFill>
                  <a:latin typeface="맑은 고딕" charset="0"/>
                  <a:ea typeface="맑은 고딕" charset="0"/>
                </a:rPr>
                <a:t>Spark</a:t>
              </a:r>
              <a:endParaRPr lang="ko-KR" altLang="en-US" sz="1800" cap="none" dirty="0" smtClean="0" b="1">
                <a:solidFill>
                  <a:srgbClr val="151618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solidFill>
                    <a:schemeClr val="bg2"/>
                  </a:solidFill>
                  <a:latin typeface="맑은 고딕" charset="0"/>
                  <a:ea typeface="맑은 고딕" charset="0"/>
                </a:rPr>
                <a:t>: Worker01 ~ 03</a:t>
              </a:r>
              <a:endParaRPr lang="ko-KR" altLang="en-US" sz="1800" cap="none" dirty="0" smtClean="0" b="1">
                <a:solidFill>
                  <a:schemeClr val="bg2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solidFill>
                    <a:srgbClr val="151618"/>
                  </a:solidFill>
                  <a:latin typeface="맑은 고딕" charset="0"/>
                  <a:ea typeface="맑은 고딕" charset="0"/>
                </a:rPr>
                <a:t>RStudio connect server</a:t>
              </a:r>
              <a:endParaRPr lang="ko-KR" altLang="en-US" sz="1800" cap="none" dirty="0" smtClean="0" b="1">
                <a:solidFill>
                  <a:srgbClr val="151618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1">
                  <a:solidFill>
                    <a:srgbClr val="151618"/>
                  </a:solidFill>
                  <a:latin typeface="맑은 고딕" charset="0"/>
                  <a:ea typeface="맑은 고딕" charset="0"/>
                </a:rPr>
                <a:t>R</a:t>
              </a:r>
              <a:endParaRPr lang="ko-KR" altLang="en-US" sz="1800" cap="none" dirty="0" smtClean="0" b="1">
                <a:solidFill>
                  <a:srgbClr val="151618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1">
                <a:solidFill>
                  <a:srgbClr val="151618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1">
                <a:solidFill>
                  <a:srgbClr val="151618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AC9006"/>
      </a:dk1>
      <a:lt1>
        <a:srgbClr val="A6A7AC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Montserrat-Regular"/>
        <a:ea typeface="Montserrat-Regular"/>
        <a:cs typeface="Montserrat-Regular"/>
      </a:majorFont>
      <a:minorFont>
        <a:latin typeface="Montserrat-Regular"/>
        <a:ea typeface="Montserrat-Regular"/>
        <a:cs typeface="Montserra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just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0" i="0" u="none" strike="noStrike" cap="none" spc="0" normalizeH="0" baseline="0">
            <a:ln>
              <a:noFill/>
            </a:ln>
            <a:solidFill>
              <a:srgbClr val="A6A7AC"/>
            </a:solidFill>
            <a:effectLst/>
            <a:uFillTx/>
            <a:latin typeface="PT Sans"/>
            <a:ea typeface="PT Sans"/>
            <a:cs typeface="PT Sans"/>
            <a:sym typeface="PT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Montserrat-Regular"/>
        <a:ea typeface="Montserrat-Regular"/>
        <a:cs typeface="Montserrat-Regular"/>
      </a:majorFont>
      <a:minorFont>
        <a:latin typeface="Montserrat-Regular"/>
        <a:ea typeface="Montserrat-Regular"/>
        <a:cs typeface="Montserra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just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0" i="0" u="none" strike="noStrike" cap="none" spc="0" normalizeH="0" baseline="0">
            <a:ln>
              <a:noFill/>
            </a:ln>
            <a:solidFill>
              <a:srgbClr val="A6A7AC"/>
            </a:solidFill>
            <a:effectLst/>
            <a:uFillTx/>
            <a:latin typeface="PT Sans"/>
            <a:ea typeface="PT Sans"/>
            <a:cs typeface="PT Sans"/>
            <a:sym typeface="PT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468</Paragraphs>
  <Words>3159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bit11</dc:creator>
  <cp:lastModifiedBy>JongHak Kim</cp:lastModifiedBy>
  <dc:title>PowerPoint Presentation</dc:title>
  <dcterms:modified xsi:type="dcterms:W3CDTF">2018-01-10T09:19:58Z</dcterms:modified>
</cp:coreProperties>
</file>