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6" r:id="rId13"/>
  </p:sldMasterIdLst>
  <p:sldIdLst>
    <p:sldId id="256" r:id="rId15"/>
  </p:sldIdLst>
  <p:sldSz cx="9144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>
        <p:scale>
          <a:sx n="1" d="2"/>
          <a:sy n="1" d="2"/>
        </p:scale>
        <p:origin x="0" y="0"/>
      </p:cViewPr>
      <p:guideLst/>
    </p:cSldViewPr>
  </p:slideViewPr>
  <p:gridSpacing cx="78028800" cy="780288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viewProps" Target="viewProps.xml"></Relationship><Relationship Id="rId17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BF1AC-745F-4891-BD75-7365D670843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E4984-4B5C-48DE-B444-BC4A4118D58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011B0-BA3E-4547-9091-A5407C58650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DE0AF-F1B9-4847-B3F6-0263E9F6DBF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B2A2FC-AC98-4917-892C-3DDE18CD32B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F1FB19-C999-4D9C-B3D7-BD6B5C11BE5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C44E9F-C9C2-44F3-9006-69E620F9AAD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961BE3-F0CE-4AE6-90B6-2829151ACC0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C03ED-03A6-41F6-B456-4DA434B889D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209F28-3DFB-4967-BC9B-5BC217CA56D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C6D198-C10A-4866-9385-456F1C1770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굴림" charset="-127"/>
              </a:defRPr>
            </a:lvl1pPr>
          </a:lstStyle>
          <a:p>
            <a:fld id="{37A7EB56-7B1A-4EB4-A52C-5C233C66DB2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-1024"/>
          <p:cNvGrpSpPr>
            <a:grpSpLocks/>
          </p:cNvGrpSpPr>
          <p:nvPr/>
        </p:nvGrpSpPr>
        <p:grpSpPr bwMode="auto">
          <a:xfrm>
            <a:off x="203200" y="3352800"/>
            <a:ext cx="508000" cy="508000"/>
            <a:chOff x="203200" y="3352800"/>
            <a:chExt cx="508000" cy="508000"/>
          </a:xfrm>
        </p:grpSpPr>
        <p:sp>
          <p:nvSpPr>
            <p:cNvPr id="4100" name="Freeform 4"/>
            <p:cNvSpPr>
              <a:spLocks/>
            </p:cNvSpPr>
            <p:nvPr/>
          </p:nvSpPr>
          <p:spPr bwMode="auto">
            <a:xfrm>
              <a:off x="207645" y="3355975"/>
              <a:ext cx="499745" cy="493395"/>
            </a:xfrm>
            <a:custGeom>
              <a:avLst/>
              <a:gdLst/>
              <a:ahLst/>
              <a:cxnLst>
                <a:cxn ang="0">
                  <a:pos x="648" y="640"/>
                </a:cxn>
                <a:cxn ang="0">
                  <a:pos x="0" y="640"/>
                </a:cxn>
                <a:cxn ang="0">
                  <a:pos x="0" y="0"/>
                </a:cxn>
                <a:cxn ang="0">
                  <a:pos x="648" y="0"/>
                </a:cxn>
                <a:cxn ang="0">
                  <a:pos x="648" y="640"/>
                </a:cxn>
                <a:cxn ang="0">
                  <a:pos x="648" y="640"/>
                </a:cxn>
              </a:cxnLst>
              <a:rect l="0" t="0" r="r" b="b"/>
              <a:pathLst>
                <a:path w="648" h="640">
                  <a:moveTo>
                    <a:pt x="648" y="640"/>
                  </a:moveTo>
                  <a:lnTo>
                    <a:pt x="0" y="640"/>
                  </a:lnTo>
                  <a:lnTo>
                    <a:pt x="0" y="0"/>
                  </a:lnTo>
                  <a:lnTo>
                    <a:pt x="648" y="0"/>
                  </a:lnTo>
                  <a:lnTo>
                    <a:pt x="648" y="640"/>
                  </a:lnTo>
                  <a:lnTo>
                    <a:pt x="648" y="640"/>
                  </a:lnTo>
                  <a:close/>
                </a:path>
              </a:pathLst>
            </a:custGeom>
            <a:solidFill>
              <a:srgbClr val="C0C0C0"/>
            </a:solidFill>
            <a:ln w="6159">
              <a:solidFill>
                <a:srgbClr val="CCCCCC"/>
              </a:solidFill>
              <a:round/>
              <a:headEnd/>
              <a:tailEnd/>
            </a:ln>
            <a:effectLst>
              <a:outerShdw dist="38100" dir="2700000" rotWithShape="0">
                <a:srgbClr val="999999">
                  <a:alpha val="9999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099" name="Freeform 3"/>
          <p:cNvSpPr>
            <a:spLocks/>
          </p:cNvSpPr>
          <p:nvPr/>
        </p:nvSpPr>
        <p:spPr bwMode="auto">
          <a:xfrm>
            <a:off x="208280" y="3355975"/>
            <a:ext cx="499745" cy="494030"/>
          </a:xfrm>
          <a:custGeom>
            <a:avLst/>
            <a:gdLst/>
            <a:ahLst/>
            <a:cxnLst>
              <a:cxn ang="0">
                <a:pos x="648" y="640"/>
              </a:cxn>
              <a:cxn ang="0">
                <a:pos x="0" y="640"/>
              </a:cxn>
              <a:cxn ang="0">
                <a:pos x="0" y="0"/>
              </a:cxn>
              <a:cxn ang="0">
                <a:pos x="648" y="0"/>
              </a:cxn>
              <a:cxn ang="0">
                <a:pos x="648" y="640"/>
              </a:cxn>
              <a:cxn ang="0">
                <a:pos x="648" y="640"/>
              </a:cxn>
            </a:cxnLst>
            <a:rect l="0" t="0" r="r" b="b"/>
            <a:pathLst>
              <a:path w="648" h="640">
                <a:moveTo>
                  <a:pt x="648" y="640"/>
                </a:moveTo>
                <a:lnTo>
                  <a:pt x="0" y="640"/>
                </a:lnTo>
                <a:lnTo>
                  <a:pt x="0" y="0"/>
                </a:lnTo>
                <a:lnTo>
                  <a:pt x="648" y="0"/>
                </a:lnTo>
                <a:lnTo>
                  <a:pt x="648" y="640"/>
                </a:lnTo>
                <a:lnTo>
                  <a:pt x="648" y="640"/>
                </a:lnTo>
                <a:close/>
              </a:path>
            </a:pathLst>
          </a:custGeom>
          <a:solidFill>
            <a:srgbClr val="FFFFFF"/>
          </a:solidFill>
          <a:ln w="6159">
            <a:solidFill>
              <a:srgbClr val="CC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14630" y="3362325"/>
            <a:ext cx="487045" cy="48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 hangingPunct="1"/>
            <a:endParaRPr lang="en-US" altLang="ko-KR">
              <a:ea typeface="굴림" charset="-127"/>
            </a:endParaRPr>
          </a:p>
        </p:txBody>
      </p:sp>
      <p:grpSp>
        <p:nvGrpSpPr>
          <p:cNvPr id="3" name="Group -1024"/>
          <p:cNvGrpSpPr>
            <a:grpSpLocks/>
          </p:cNvGrpSpPr>
          <p:nvPr/>
        </p:nvGrpSpPr>
        <p:grpSpPr bwMode="auto">
          <a:xfrm>
            <a:off x="203200" y="2451100"/>
            <a:ext cx="508000" cy="495300"/>
            <a:chOff x="203200" y="2451100"/>
            <a:chExt cx="508000" cy="495300"/>
          </a:xfrm>
        </p:grpSpPr>
        <p:sp>
          <p:nvSpPr>
            <p:cNvPr id="4104" name="Freeform 8"/>
            <p:cNvSpPr>
              <a:spLocks/>
            </p:cNvSpPr>
            <p:nvPr/>
          </p:nvSpPr>
          <p:spPr bwMode="auto">
            <a:xfrm>
              <a:off x="207645" y="2451100"/>
              <a:ext cx="499745" cy="492125"/>
            </a:xfrm>
            <a:custGeom>
              <a:avLst/>
              <a:gdLst/>
              <a:ahLst/>
              <a:cxnLst>
                <a:cxn ang="0">
                  <a:pos x="648" y="640"/>
                </a:cxn>
                <a:cxn ang="0">
                  <a:pos x="0" y="640"/>
                </a:cxn>
                <a:cxn ang="0">
                  <a:pos x="0" y="0"/>
                </a:cxn>
                <a:cxn ang="0">
                  <a:pos x="648" y="0"/>
                </a:cxn>
                <a:cxn ang="0">
                  <a:pos x="648" y="640"/>
                </a:cxn>
                <a:cxn ang="0">
                  <a:pos x="648" y="640"/>
                </a:cxn>
              </a:cxnLst>
              <a:rect l="0" t="0" r="r" b="b"/>
              <a:pathLst>
                <a:path w="648" h="640">
                  <a:moveTo>
                    <a:pt x="648" y="640"/>
                  </a:moveTo>
                  <a:lnTo>
                    <a:pt x="0" y="640"/>
                  </a:lnTo>
                  <a:lnTo>
                    <a:pt x="0" y="0"/>
                  </a:lnTo>
                  <a:lnTo>
                    <a:pt x="648" y="0"/>
                  </a:lnTo>
                  <a:lnTo>
                    <a:pt x="648" y="640"/>
                  </a:lnTo>
                  <a:lnTo>
                    <a:pt x="648" y="640"/>
                  </a:lnTo>
                  <a:close/>
                </a:path>
              </a:pathLst>
            </a:custGeom>
            <a:solidFill>
              <a:srgbClr val="C0C0C0"/>
            </a:solidFill>
            <a:ln w="6159">
              <a:solidFill>
                <a:srgbClr val="CCCCCC"/>
              </a:solidFill>
              <a:round/>
              <a:headEnd/>
              <a:tailEnd/>
            </a:ln>
            <a:effectLst>
              <a:outerShdw dist="38100" dir="2700000" rotWithShape="0">
                <a:srgbClr val="999999">
                  <a:alpha val="9999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103" name="Freeform 7"/>
          <p:cNvSpPr>
            <a:spLocks/>
          </p:cNvSpPr>
          <p:nvPr/>
        </p:nvSpPr>
        <p:spPr bwMode="auto">
          <a:xfrm>
            <a:off x="208280" y="2451100"/>
            <a:ext cx="499745" cy="492125"/>
          </a:xfrm>
          <a:custGeom>
            <a:avLst/>
            <a:gdLst/>
            <a:ahLst/>
            <a:cxnLst>
              <a:cxn ang="0">
                <a:pos x="648" y="640"/>
              </a:cxn>
              <a:cxn ang="0">
                <a:pos x="0" y="640"/>
              </a:cxn>
              <a:cxn ang="0">
                <a:pos x="0" y="0"/>
              </a:cxn>
              <a:cxn ang="0">
                <a:pos x="648" y="0"/>
              </a:cxn>
              <a:cxn ang="0">
                <a:pos x="648" y="640"/>
              </a:cxn>
              <a:cxn ang="0">
                <a:pos x="648" y="640"/>
              </a:cxn>
            </a:cxnLst>
            <a:rect l="0" t="0" r="r" b="b"/>
            <a:pathLst>
              <a:path w="648" h="640">
                <a:moveTo>
                  <a:pt x="648" y="640"/>
                </a:moveTo>
                <a:lnTo>
                  <a:pt x="0" y="640"/>
                </a:lnTo>
                <a:lnTo>
                  <a:pt x="0" y="0"/>
                </a:lnTo>
                <a:lnTo>
                  <a:pt x="648" y="0"/>
                </a:lnTo>
                <a:lnTo>
                  <a:pt x="648" y="640"/>
                </a:lnTo>
                <a:lnTo>
                  <a:pt x="648" y="640"/>
                </a:lnTo>
                <a:close/>
              </a:path>
            </a:pathLst>
          </a:custGeom>
          <a:solidFill>
            <a:srgbClr val="FFFFFF"/>
          </a:solidFill>
          <a:ln w="6159">
            <a:solidFill>
              <a:srgbClr val="CC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214630" y="2457450"/>
            <a:ext cx="48704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 hangingPunct="1"/>
            <a:endParaRPr lang="en-US" altLang="ko-KR">
              <a:ea typeface="굴림" charset="-127"/>
            </a:endParaRPr>
          </a:p>
        </p:txBody>
      </p:sp>
      <p:sp>
        <p:nvSpPr>
          <p:cNvPr id="4106" name="Freeform 10"/>
          <p:cNvSpPr>
            <a:spLocks noChangeArrowheads="1"/>
          </p:cNvSpPr>
          <p:nvPr/>
        </p:nvSpPr>
        <p:spPr bwMode="auto">
          <a:xfrm>
            <a:off x="948055" y="1275080"/>
            <a:ext cx="4347845" cy="2709545"/>
          </a:xfrm>
          <a:custGeom>
            <a:avLst/>
            <a:gdLst/>
            <a:ahLst/>
            <a:cxnLst>
              <a:cxn ang="0">
                <a:pos x="5648" y="3519"/>
              </a:cxn>
              <a:cxn ang="0">
                <a:pos x="0" y="3519"/>
              </a:cxn>
              <a:cxn ang="0">
                <a:pos x="0" y="0"/>
              </a:cxn>
              <a:cxn ang="0">
                <a:pos x="5648" y="0"/>
              </a:cxn>
              <a:cxn ang="0">
                <a:pos x="5648" y="3519"/>
              </a:cxn>
              <a:cxn ang="0">
                <a:pos x="5648" y="3519"/>
              </a:cxn>
            </a:cxnLst>
            <a:rect l="0" t="0" r="r" b="b"/>
            <a:pathLst>
              <a:path w="5648" h="3519">
                <a:moveTo>
                  <a:pt x="5648" y="3519"/>
                </a:moveTo>
                <a:lnTo>
                  <a:pt x="0" y="3519"/>
                </a:lnTo>
                <a:lnTo>
                  <a:pt x="0" y="0"/>
                </a:lnTo>
                <a:lnTo>
                  <a:pt x="5648" y="0"/>
                </a:lnTo>
                <a:lnTo>
                  <a:pt x="5648" y="3519"/>
                </a:lnTo>
                <a:lnTo>
                  <a:pt x="5648" y="3519"/>
                </a:lnTo>
                <a:close/>
              </a:path>
            </a:pathLst>
          </a:custGeom>
          <a:solidFill>
            <a:srgbClr val="F6F6F6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954405" y="1281430"/>
            <a:ext cx="4335145" cy="2696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 hangingPunct="1"/>
            <a:endParaRPr lang="en-US" altLang="ko-KR">
              <a:ea typeface="굴림" charset="-127"/>
            </a:endParaRPr>
          </a:p>
        </p:txBody>
      </p:sp>
      <p:grpSp>
        <p:nvGrpSpPr>
          <p:cNvPr id="4" name="Group -1024"/>
          <p:cNvGrpSpPr>
            <a:grpSpLocks/>
          </p:cNvGrpSpPr>
          <p:nvPr/>
        </p:nvGrpSpPr>
        <p:grpSpPr bwMode="auto">
          <a:xfrm>
            <a:off x="3962400" y="2171700"/>
            <a:ext cx="1155700" cy="469900"/>
            <a:chOff x="3962400" y="2171700"/>
            <a:chExt cx="1155700" cy="469900"/>
          </a:xfrm>
        </p:grpSpPr>
        <p:sp>
          <p:nvSpPr>
            <p:cNvPr id="4110" name="Freeform 14"/>
            <p:cNvSpPr>
              <a:spLocks/>
            </p:cNvSpPr>
            <p:nvPr/>
          </p:nvSpPr>
          <p:spPr bwMode="auto">
            <a:xfrm>
              <a:off x="3965575" y="2172970"/>
              <a:ext cx="1146175" cy="455295"/>
            </a:xfrm>
            <a:custGeom>
              <a:avLst/>
              <a:gdLst/>
              <a:ahLst/>
              <a:cxnLst>
                <a:cxn ang="0">
                  <a:pos x="1488" y="591"/>
                </a:cxn>
                <a:cxn ang="0">
                  <a:pos x="0" y="591"/>
                </a:cxn>
                <a:cxn ang="0">
                  <a:pos x="0" y="0"/>
                </a:cxn>
                <a:cxn ang="0">
                  <a:pos x="1488" y="0"/>
                </a:cxn>
                <a:cxn ang="0">
                  <a:pos x="1488" y="591"/>
                </a:cxn>
                <a:cxn ang="0">
                  <a:pos x="1488" y="591"/>
                </a:cxn>
              </a:cxnLst>
              <a:rect l="0" t="0" r="r" b="b"/>
              <a:pathLst>
                <a:path w="1488" h="591">
                  <a:moveTo>
                    <a:pt x="1488" y="591"/>
                  </a:moveTo>
                  <a:lnTo>
                    <a:pt x="0" y="591"/>
                  </a:lnTo>
                  <a:lnTo>
                    <a:pt x="0" y="0"/>
                  </a:lnTo>
                  <a:lnTo>
                    <a:pt x="1488" y="0"/>
                  </a:lnTo>
                  <a:lnTo>
                    <a:pt x="1488" y="591"/>
                  </a:lnTo>
                  <a:lnTo>
                    <a:pt x="1488" y="591"/>
                  </a:lnTo>
                  <a:close/>
                </a:path>
              </a:pathLst>
            </a:custGeom>
            <a:solidFill>
              <a:srgbClr val="C0C0C0"/>
            </a:solidFill>
            <a:ln w="6159">
              <a:solidFill>
                <a:srgbClr val="CCCCCC"/>
              </a:solidFill>
              <a:round/>
              <a:headEnd/>
              <a:tailEnd/>
            </a:ln>
            <a:effectLst>
              <a:outerShdw dist="38100" dir="2700000" rotWithShape="0">
                <a:srgbClr val="999999">
                  <a:alpha val="9999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109" name="Freeform 13"/>
          <p:cNvSpPr>
            <a:spLocks/>
          </p:cNvSpPr>
          <p:nvPr/>
        </p:nvSpPr>
        <p:spPr bwMode="auto">
          <a:xfrm>
            <a:off x="3965575" y="2173605"/>
            <a:ext cx="1146175" cy="455295"/>
          </a:xfrm>
          <a:custGeom>
            <a:avLst/>
            <a:gdLst/>
            <a:ahLst/>
            <a:cxnLst>
              <a:cxn ang="0">
                <a:pos x="1488" y="591"/>
              </a:cxn>
              <a:cxn ang="0">
                <a:pos x="0" y="591"/>
              </a:cxn>
              <a:cxn ang="0">
                <a:pos x="0" y="0"/>
              </a:cxn>
              <a:cxn ang="0">
                <a:pos x="1488" y="0"/>
              </a:cxn>
              <a:cxn ang="0">
                <a:pos x="1488" y="591"/>
              </a:cxn>
              <a:cxn ang="0">
                <a:pos x="1488" y="591"/>
              </a:cxn>
            </a:cxnLst>
            <a:rect l="0" t="0" r="r" b="b"/>
            <a:pathLst>
              <a:path w="1488" h="591">
                <a:moveTo>
                  <a:pt x="1488" y="591"/>
                </a:moveTo>
                <a:lnTo>
                  <a:pt x="0" y="591"/>
                </a:lnTo>
                <a:lnTo>
                  <a:pt x="0" y="0"/>
                </a:lnTo>
                <a:lnTo>
                  <a:pt x="1488" y="0"/>
                </a:lnTo>
                <a:lnTo>
                  <a:pt x="1488" y="591"/>
                </a:lnTo>
                <a:lnTo>
                  <a:pt x="1488" y="591"/>
                </a:lnTo>
                <a:close/>
              </a:path>
            </a:pathLst>
          </a:custGeom>
          <a:solidFill>
            <a:srgbClr val="FFFFFF"/>
          </a:solidFill>
          <a:ln w="6159">
            <a:solidFill>
              <a:srgbClr val="CC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3971925" y="2179955"/>
            <a:ext cx="1133475" cy="442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 hangingPunct="1"/>
            <a:endParaRPr lang="en-US" altLang="ko-KR">
              <a:ea typeface="굴림" charset="-127"/>
            </a:endParaRPr>
          </a:p>
        </p:txBody>
      </p:sp>
      <p:grpSp>
        <p:nvGrpSpPr>
          <p:cNvPr id="5" name="Group -1024"/>
          <p:cNvGrpSpPr>
            <a:grpSpLocks/>
          </p:cNvGrpSpPr>
          <p:nvPr/>
        </p:nvGrpSpPr>
        <p:grpSpPr bwMode="auto">
          <a:xfrm>
            <a:off x="1041400" y="1612900"/>
            <a:ext cx="889000" cy="431800"/>
            <a:chOff x="1041400" y="1612900"/>
            <a:chExt cx="889000" cy="431800"/>
          </a:xfrm>
        </p:grpSpPr>
        <p:sp>
          <p:nvSpPr>
            <p:cNvPr id="4114" name="Freeform 18"/>
            <p:cNvSpPr>
              <a:spLocks/>
            </p:cNvSpPr>
            <p:nvPr/>
          </p:nvSpPr>
          <p:spPr bwMode="auto">
            <a:xfrm>
              <a:off x="1052195" y="1619250"/>
              <a:ext cx="874395" cy="423545"/>
            </a:xfrm>
            <a:custGeom>
              <a:avLst/>
              <a:gdLst/>
              <a:ahLst/>
              <a:cxnLst>
                <a:cxn ang="0">
                  <a:pos x="1136" y="549"/>
                </a:cxn>
                <a:cxn ang="0">
                  <a:pos x="0" y="549"/>
                </a:cxn>
                <a:cxn ang="0">
                  <a:pos x="0" y="0"/>
                </a:cxn>
                <a:cxn ang="0">
                  <a:pos x="1136" y="0"/>
                </a:cxn>
                <a:cxn ang="0">
                  <a:pos x="1136" y="549"/>
                </a:cxn>
                <a:cxn ang="0">
                  <a:pos x="1136" y="549"/>
                </a:cxn>
              </a:cxnLst>
              <a:rect l="0" t="0" r="r" b="b"/>
              <a:pathLst>
                <a:path w="1136" h="549">
                  <a:moveTo>
                    <a:pt x="1136" y="549"/>
                  </a:moveTo>
                  <a:lnTo>
                    <a:pt x="0" y="549"/>
                  </a:lnTo>
                  <a:lnTo>
                    <a:pt x="0" y="0"/>
                  </a:lnTo>
                  <a:lnTo>
                    <a:pt x="1136" y="0"/>
                  </a:lnTo>
                  <a:lnTo>
                    <a:pt x="1136" y="549"/>
                  </a:lnTo>
                  <a:lnTo>
                    <a:pt x="1136" y="549"/>
                  </a:lnTo>
                  <a:close/>
                </a:path>
              </a:pathLst>
            </a:custGeom>
            <a:solidFill>
              <a:srgbClr val="C0C0C0"/>
            </a:solidFill>
            <a:ln w="6159">
              <a:solidFill>
                <a:srgbClr val="CCCCCC"/>
              </a:solidFill>
              <a:round/>
              <a:headEnd/>
              <a:tailEnd/>
            </a:ln>
            <a:effectLst>
              <a:outerShdw dist="38100" dir="2700000" rotWithShape="0">
                <a:srgbClr val="999999">
                  <a:alpha val="9999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113" name="Freeform 17"/>
          <p:cNvSpPr>
            <a:spLocks/>
          </p:cNvSpPr>
          <p:nvPr/>
        </p:nvSpPr>
        <p:spPr bwMode="auto">
          <a:xfrm>
            <a:off x="1052830" y="1619250"/>
            <a:ext cx="874395" cy="424180"/>
          </a:xfrm>
          <a:custGeom>
            <a:avLst/>
            <a:gdLst/>
            <a:ahLst/>
            <a:cxnLst>
              <a:cxn ang="0">
                <a:pos x="1136" y="549"/>
              </a:cxn>
              <a:cxn ang="0">
                <a:pos x="0" y="549"/>
              </a:cxn>
              <a:cxn ang="0">
                <a:pos x="0" y="0"/>
              </a:cxn>
              <a:cxn ang="0">
                <a:pos x="1136" y="0"/>
              </a:cxn>
              <a:cxn ang="0">
                <a:pos x="1136" y="549"/>
              </a:cxn>
              <a:cxn ang="0">
                <a:pos x="1136" y="549"/>
              </a:cxn>
            </a:cxnLst>
            <a:rect l="0" t="0" r="r" b="b"/>
            <a:pathLst>
              <a:path w="1136" h="549">
                <a:moveTo>
                  <a:pt x="1136" y="549"/>
                </a:moveTo>
                <a:lnTo>
                  <a:pt x="0" y="549"/>
                </a:lnTo>
                <a:lnTo>
                  <a:pt x="0" y="0"/>
                </a:lnTo>
                <a:lnTo>
                  <a:pt x="1136" y="0"/>
                </a:lnTo>
                <a:lnTo>
                  <a:pt x="1136" y="549"/>
                </a:lnTo>
                <a:lnTo>
                  <a:pt x="1136" y="549"/>
                </a:lnTo>
                <a:close/>
              </a:path>
            </a:pathLst>
          </a:custGeom>
          <a:solidFill>
            <a:srgbClr val="FFFFFF"/>
          </a:solidFill>
          <a:ln w="6159">
            <a:solidFill>
              <a:srgbClr val="CC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1059180" y="1625600"/>
            <a:ext cx="861695" cy="41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 hangingPunct="1"/>
            <a:endParaRPr lang="en-US" altLang="ko-KR">
              <a:ea typeface="굴림" charset="-127"/>
            </a:endParaRPr>
          </a:p>
        </p:txBody>
      </p:sp>
      <p:grpSp>
        <p:nvGrpSpPr>
          <p:cNvPr id="6" name="Group -1024"/>
          <p:cNvGrpSpPr>
            <a:grpSpLocks/>
          </p:cNvGrpSpPr>
          <p:nvPr/>
        </p:nvGrpSpPr>
        <p:grpSpPr bwMode="auto">
          <a:xfrm>
            <a:off x="1079500" y="2476500"/>
            <a:ext cx="889000" cy="444500"/>
            <a:chOff x="1079500" y="2476500"/>
            <a:chExt cx="889000" cy="444500"/>
          </a:xfrm>
        </p:grpSpPr>
        <p:sp>
          <p:nvSpPr>
            <p:cNvPr id="4118" name="Freeform 22"/>
            <p:cNvSpPr>
              <a:spLocks/>
            </p:cNvSpPr>
            <p:nvPr/>
          </p:nvSpPr>
          <p:spPr bwMode="auto">
            <a:xfrm>
              <a:off x="1082675" y="2487295"/>
              <a:ext cx="874395" cy="423545"/>
            </a:xfrm>
            <a:custGeom>
              <a:avLst/>
              <a:gdLst/>
              <a:ahLst/>
              <a:cxnLst>
                <a:cxn ang="0">
                  <a:pos x="1136" y="549"/>
                </a:cxn>
                <a:cxn ang="0">
                  <a:pos x="0" y="549"/>
                </a:cxn>
                <a:cxn ang="0">
                  <a:pos x="0" y="0"/>
                </a:cxn>
                <a:cxn ang="0">
                  <a:pos x="1136" y="0"/>
                </a:cxn>
                <a:cxn ang="0">
                  <a:pos x="1136" y="549"/>
                </a:cxn>
                <a:cxn ang="0">
                  <a:pos x="1136" y="549"/>
                </a:cxn>
              </a:cxnLst>
              <a:rect l="0" t="0" r="r" b="b"/>
              <a:pathLst>
                <a:path w="1136" h="549">
                  <a:moveTo>
                    <a:pt x="1136" y="549"/>
                  </a:moveTo>
                  <a:lnTo>
                    <a:pt x="0" y="549"/>
                  </a:lnTo>
                  <a:lnTo>
                    <a:pt x="0" y="0"/>
                  </a:lnTo>
                  <a:lnTo>
                    <a:pt x="1136" y="0"/>
                  </a:lnTo>
                  <a:lnTo>
                    <a:pt x="1136" y="549"/>
                  </a:lnTo>
                  <a:lnTo>
                    <a:pt x="1136" y="549"/>
                  </a:lnTo>
                  <a:close/>
                </a:path>
              </a:pathLst>
            </a:custGeom>
            <a:solidFill>
              <a:srgbClr val="C0C0C0"/>
            </a:solidFill>
            <a:ln w="6159">
              <a:solidFill>
                <a:srgbClr val="CCCCCC"/>
              </a:solidFill>
              <a:round/>
              <a:headEnd/>
              <a:tailEnd/>
            </a:ln>
            <a:effectLst>
              <a:outerShdw dist="38100" dir="2700000" rotWithShape="0">
                <a:srgbClr val="999999">
                  <a:alpha val="9999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117" name="Freeform 21"/>
          <p:cNvSpPr>
            <a:spLocks/>
          </p:cNvSpPr>
          <p:nvPr/>
        </p:nvSpPr>
        <p:spPr bwMode="auto">
          <a:xfrm>
            <a:off x="1082675" y="2487930"/>
            <a:ext cx="875030" cy="423545"/>
          </a:xfrm>
          <a:custGeom>
            <a:avLst/>
            <a:gdLst/>
            <a:ahLst/>
            <a:cxnLst>
              <a:cxn ang="0">
                <a:pos x="1136" y="549"/>
              </a:cxn>
              <a:cxn ang="0">
                <a:pos x="0" y="549"/>
              </a:cxn>
              <a:cxn ang="0">
                <a:pos x="0" y="0"/>
              </a:cxn>
              <a:cxn ang="0">
                <a:pos x="1136" y="0"/>
              </a:cxn>
              <a:cxn ang="0">
                <a:pos x="1136" y="549"/>
              </a:cxn>
              <a:cxn ang="0">
                <a:pos x="1136" y="549"/>
              </a:cxn>
            </a:cxnLst>
            <a:rect l="0" t="0" r="r" b="b"/>
            <a:pathLst>
              <a:path w="1136" h="549">
                <a:moveTo>
                  <a:pt x="1136" y="549"/>
                </a:moveTo>
                <a:lnTo>
                  <a:pt x="0" y="549"/>
                </a:lnTo>
                <a:lnTo>
                  <a:pt x="0" y="0"/>
                </a:lnTo>
                <a:lnTo>
                  <a:pt x="1136" y="0"/>
                </a:lnTo>
                <a:lnTo>
                  <a:pt x="1136" y="549"/>
                </a:lnTo>
                <a:lnTo>
                  <a:pt x="1136" y="549"/>
                </a:lnTo>
                <a:close/>
              </a:path>
            </a:pathLst>
          </a:custGeom>
          <a:solidFill>
            <a:srgbClr val="FFFFFF"/>
          </a:solidFill>
          <a:ln w="6159">
            <a:solidFill>
              <a:srgbClr val="CC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1089025" y="2494280"/>
            <a:ext cx="862330" cy="410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 hangingPunct="1"/>
            <a:endParaRPr lang="en-US" altLang="ko-KR">
              <a:ea typeface="굴림" charset="-127"/>
            </a:endParaRPr>
          </a:p>
        </p:txBody>
      </p:sp>
      <p:grpSp>
        <p:nvGrpSpPr>
          <p:cNvPr id="7" name="Group -1024"/>
          <p:cNvGrpSpPr>
            <a:grpSpLocks/>
          </p:cNvGrpSpPr>
          <p:nvPr/>
        </p:nvGrpSpPr>
        <p:grpSpPr bwMode="auto">
          <a:xfrm>
            <a:off x="3962400" y="2730500"/>
            <a:ext cx="1155700" cy="469900"/>
            <a:chOff x="3962400" y="2730500"/>
            <a:chExt cx="1155700" cy="469900"/>
          </a:xfrm>
        </p:grpSpPr>
        <p:sp>
          <p:nvSpPr>
            <p:cNvPr id="4122" name="Freeform 26"/>
            <p:cNvSpPr>
              <a:spLocks/>
            </p:cNvSpPr>
            <p:nvPr/>
          </p:nvSpPr>
          <p:spPr bwMode="auto">
            <a:xfrm>
              <a:off x="3965575" y="2740025"/>
              <a:ext cx="1146175" cy="455295"/>
            </a:xfrm>
            <a:custGeom>
              <a:avLst/>
              <a:gdLst/>
              <a:ahLst/>
              <a:cxnLst>
                <a:cxn ang="0">
                  <a:pos x="1488" y="591"/>
                </a:cxn>
                <a:cxn ang="0">
                  <a:pos x="0" y="591"/>
                </a:cxn>
                <a:cxn ang="0">
                  <a:pos x="0" y="0"/>
                </a:cxn>
                <a:cxn ang="0">
                  <a:pos x="1488" y="0"/>
                </a:cxn>
                <a:cxn ang="0">
                  <a:pos x="1488" y="591"/>
                </a:cxn>
                <a:cxn ang="0">
                  <a:pos x="1488" y="591"/>
                </a:cxn>
              </a:cxnLst>
              <a:rect l="0" t="0" r="r" b="b"/>
              <a:pathLst>
                <a:path w="1488" h="591">
                  <a:moveTo>
                    <a:pt x="1488" y="591"/>
                  </a:moveTo>
                  <a:lnTo>
                    <a:pt x="0" y="591"/>
                  </a:lnTo>
                  <a:lnTo>
                    <a:pt x="0" y="0"/>
                  </a:lnTo>
                  <a:lnTo>
                    <a:pt x="1488" y="0"/>
                  </a:lnTo>
                  <a:lnTo>
                    <a:pt x="1488" y="591"/>
                  </a:lnTo>
                  <a:lnTo>
                    <a:pt x="1488" y="591"/>
                  </a:lnTo>
                  <a:close/>
                </a:path>
              </a:pathLst>
            </a:custGeom>
            <a:solidFill>
              <a:srgbClr val="C0C0C0"/>
            </a:solidFill>
            <a:ln w="6159">
              <a:solidFill>
                <a:srgbClr val="CCCCCC"/>
              </a:solidFill>
              <a:round/>
              <a:headEnd/>
              <a:tailEnd/>
            </a:ln>
            <a:effectLst>
              <a:outerShdw dist="38100" dir="2700000" rotWithShape="0">
                <a:srgbClr val="999999">
                  <a:alpha val="9999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121" name="Freeform 25"/>
          <p:cNvSpPr>
            <a:spLocks/>
          </p:cNvSpPr>
          <p:nvPr/>
        </p:nvSpPr>
        <p:spPr bwMode="auto">
          <a:xfrm>
            <a:off x="3965575" y="2740025"/>
            <a:ext cx="1146175" cy="455930"/>
          </a:xfrm>
          <a:custGeom>
            <a:avLst/>
            <a:gdLst/>
            <a:ahLst/>
            <a:cxnLst>
              <a:cxn ang="0">
                <a:pos x="1488" y="591"/>
              </a:cxn>
              <a:cxn ang="0">
                <a:pos x="0" y="591"/>
              </a:cxn>
              <a:cxn ang="0">
                <a:pos x="0" y="0"/>
              </a:cxn>
              <a:cxn ang="0">
                <a:pos x="1488" y="0"/>
              </a:cxn>
              <a:cxn ang="0">
                <a:pos x="1488" y="591"/>
              </a:cxn>
              <a:cxn ang="0">
                <a:pos x="1488" y="591"/>
              </a:cxn>
            </a:cxnLst>
            <a:rect l="0" t="0" r="r" b="b"/>
            <a:pathLst>
              <a:path w="1488" h="591">
                <a:moveTo>
                  <a:pt x="1488" y="591"/>
                </a:moveTo>
                <a:lnTo>
                  <a:pt x="0" y="591"/>
                </a:lnTo>
                <a:lnTo>
                  <a:pt x="0" y="0"/>
                </a:lnTo>
                <a:lnTo>
                  <a:pt x="1488" y="0"/>
                </a:lnTo>
                <a:lnTo>
                  <a:pt x="1488" y="591"/>
                </a:lnTo>
                <a:lnTo>
                  <a:pt x="1488" y="591"/>
                </a:lnTo>
                <a:close/>
              </a:path>
            </a:pathLst>
          </a:custGeom>
          <a:solidFill>
            <a:srgbClr val="FFFFFF"/>
          </a:solidFill>
          <a:ln w="6159">
            <a:solidFill>
              <a:srgbClr val="CC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3971925" y="2746375"/>
            <a:ext cx="1133475" cy="443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 hangingPunct="1"/>
            <a:endParaRPr lang="en-US" altLang="ko-KR">
              <a:ea typeface="굴림" charset="-127"/>
            </a:endParaRPr>
          </a:p>
        </p:txBody>
      </p:sp>
      <p:grpSp>
        <p:nvGrpSpPr>
          <p:cNvPr id="8" name="Group -1024"/>
          <p:cNvGrpSpPr>
            <a:grpSpLocks/>
          </p:cNvGrpSpPr>
          <p:nvPr/>
        </p:nvGrpSpPr>
        <p:grpSpPr bwMode="auto">
          <a:xfrm>
            <a:off x="203200" y="1651000"/>
            <a:ext cx="508000" cy="508000"/>
            <a:chOff x="203200" y="1651000"/>
            <a:chExt cx="508000" cy="508000"/>
          </a:xfrm>
        </p:grpSpPr>
        <p:sp>
          <p:nvSpPr>
            <p:cNvPr id="4126" name="Freeform 30"/>
            <p:cNvSpPr>
              <a:spLocks/>
            </p:cNvSpPr>
            <p:nvPr/>
          </p:nvSpPr>
          <p:spPr bwMode="auto">
            <a:xfrm>
              <a:off x="207645" y="1655445"/>
              <a:ext cx="499745" cy="493395"/>
            </a:xfrm>
            <a:custGeom>
              <a:avLst/>
              <a:gdLst/>
              <a:ahLst/>
              <a:cxnLst>
                <a:cxn ang="0">
                  <a:pos x="648" y="640"/>
                </a:cxn>
                <a:cxn ang="0">
                  <a:pos x="0" y="640"/>
                </a:cxn>
                <a:cxn ang="0">
                  <a:pos x="0" y="0"/>
                </a:cxn>
                <a:cxn ang="0">
                  <a:pos x="648" y="0"/>
                </a:cxn>
                <a:cxn ang="0">
                  <a:pos x="648" y="640"/>
                </a:cxn>
                <a:cxn ang="0">
                  <a:pos x="648" y="640"/>
                </a:cxn>
              </a:cxnLst>
              <a:rect l="0" t="0" r="r" b="b"/>
              <a:pathLst>
                <a:path w="648" h="640">
                  <a:moveTo>
                    <a:pt x="648" y="640"/>
                  </a:moveTo>
                  <a:lnTo>
                    <a:pt x="0" y="640"/>
                  </a:lnTo>
                  <a:lnTo>
                    <a:pt x="0" y="0"/>
                  </a:lnTo>
                  <a:lnTo>
                    <a:pt x="648" y="0"/>
                  </a:lnTo>
                  <a:lnTo>
                    <a:pt x="648" y="640"/>
                  </a:lnTo>
                  <a:lnTo>
                    <a:pt x="648" y="640"/>
                  </a:lnTo>
                  <a:close/>
                </a:path>
              </a:pathLst>
            </a:custGeom>
            <a:solidFill>
              <a:srgbClr val="C0C0C0"/>
            </a:solidFill>
            <a:ln w="6159">
              <a:solidFill>
                <a:srgbClr val="CCCCCC"/>
              </a:solidFill>
              <a:round/>
              <a:headEnd/>
              <a:tailEnd/>
            </a:ln>
            <a:effectLst>
              <a:outerShdw dist="38100" dir="2700000" rotWithShape="0">
                <a:srgbClr val="999999">
                  <a:alpha val="9999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125" name="Freeform 29"/>
          <p:cNvSpPr>
            <a:spLocks/>
          </p:cNvSpPr>
          <p:nvPr/>
        </p:nvSpPr>
        <p:spPr bwMode="auto">
          <a:xfrm>
            <a:off x="208280" y="1656080"/>
            <a:ext cx="499745" cy="493395"/>
          </a:xfrm>
          <a:custGeom>
            <a:avLst/>
            <a:gdLst/>
            <a:ahLst/>
            <a:cxnLst>
              <a:cxn ang="0">
                <a:pos x="648" y="640"/>
              </a:cxn>
              <a:cxn ang="0">
                <a:pos x="0" y="640"/>
              </a:cxn>
              <a:cxn ang="0">
                <a:pos x="0" y="0"/>
              </a:cxn>
              <a:cxn ang="0">
                <a:pos x="648" y="0"/>
              </a:cxn>
              <a:cxn ang="0">
                <a:pos x="648" y="640"/>
              </a:cxn>
              <a:cxn ang="0">
                <a:pos x="648" y="640"/>
              </a:cxn>
            </a:cxnLst>
            <a:rect l="0" t="0" r="r" b="b"/>
            <a:pathLst>
              <a:path w="648" h="640">
                <a:moveTo>
                  <a:pt x="648" y="640"/>
                </a:moveTo>
                <a:lnTo>
                  <a:pt x="0" y="640"/>
                </a:lnTo>
                <a:lnTo>
                  <a:pt x="0" y="0"/>
                </a:lnTo>
                <a:lnTo>
                  <a:pt x="648" y="0"/>
                </a:lnTo>
                <a:lnTo>
                  <a:pt x="648" y="640"/>
                </a:lnTo>
                <a:lnTo>
                  <a:pt x="648" y="640"/>
                </a:lnTo>
                <a:close/>
              </a:path>
            </a:pathLst>
          </a:custGeom>
          <a:solidFill>
            <a:srgbClr val="FFFFFF"/>
          </a:solidFill>
          <a:ln w="6159">
            <a:solidFill>
              <a:srgbClr val="CC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27" name="Text Box 31"/>
          <p:cNvSpPr txBox="1">
            <a:spLocks noChangeArrowheads="1"/>
          </p:cNvSpPr>
          <p:nvPr/>
        </p:nvSpPr>
        <p:spPr bwMode="auto">
          <a:xfrm>
            <a:off x="214630" y="1662430"/>
            <a:ext cx="487045" cy="480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 hangingPunct="1"/>
            <a:endParaRPr lang="en-US" altLang="ko-KR">
              <a:ea typeface="굴림" charset="-127"/>
            </a:endParaRPr>
          </a:p>
        </p:txBody>
      </p:sp>
      <p:sp>
        <p:nvSpPr>
          <p:cNvPr id="4128" name="Freeform 32"/>
          <p:cNvSpPr>
            <a:spLocks/>
          </p:cNvSpPr>
          <p:nvPr/>
        </p:nvSpPr>
        <p:spPr bwMode="auto">
          <a:xfrm>
            <a:off x="440055" y="1935480"/>
            <a:ext cx="60325" cy="107950"/>
          </a:xfrm>
          <a:custGeom>
            <a:avLst/>
            <a:gdLst/>
            <a:ahLst/>
            <a:cxnLst>
              <a:cxn ang="0">
                <a:pos x="0" y="141"/>
              </a:cxn>
              <a:cxn ang="0">
                <a:pos x="0" y="0"/>
              </a:cxn>
              <a:cxn ang="0">
                <a:pos x="77" y="0"/>
              </a:cxn>
              <a:cxn ang="0">
                <a:pos x="77" y="141"/>
              </a:cxn>
              <a:cxn ang="0">
                <a:pos x="0" y="141"/>
              </a:cxn>
              <a:cxn ang="0">
                <a:pos x="0" y="141"/>
              </a:cxn>
              <a:cxn ang="0">
                <a:pos x="0" y="141"/>
              </a:cxn>
            </a:cxnLst>
            <a:rect l="0" t="0" r="r" b="b"/>
            <a:pathLst>
              <a:path w="77" h="141">
                <a:moveTo>
                  <a:pt x="0" y="141"/>
                </a:moveTo>
                <a:lnTo>
                  <a:pt x="0" y="0"/>
                </a:lnTo>
                <a:lnTo>
                  <a:pt x="77" y="0"/>
                </a:lnTo>
                <a:lnTo>
                  <a:pt x="77" y="141"/>
                </a:lnTo>
                <a:lnTo>
                  <a:pt x="0" y="141"/>
                </a:lnTo>
                <a:lnTo>
                  <a:pt x="0" y="141"/>
                </a:lnTo>
                <a:lnTo>
                  <a:pt x="0" y="141"/>
                </a:lnTo>
                <a:close/>
              </a:path>
            </a:pathLst>
          </a:custGeom>
          <a:solidFill>
            <a:srgbClr val="E5E4E4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29" name="Freeform 33"/>
          <p:cNvSpPr>
            <a:spLocks/>
          </p:cNvSpPr>
          <p:nvPr/>
        </p:nvSpPr>
        <p:spPr bwMode="auto">
          <a:xfrm>
            <a:off x="319405" y="1760855"/>
            <a:ext cx="301625" cy="225425"/>
          </a:xfrm>
          <a:custGeom>
            <a:avLst/>
            <a:gdLst/>
            <a:ahLst/>
            <a:cxnLst>
              <a:cxn ang="0">
                <a:pos x="392" y="277"/>
              </a:cxn>
              <a:cxn ang="0">
                <a:pos x="377" y="291"/>
              </a:cxn>
              <a:cxn ang="0">
                <a:pos x="14" y="291"/>
              </a:cxn>
              <a:cxn ang="0">
                <a:pos x="0" y="277"/>
              </a:cxn>
              <a:cxn ang="0">
                <a:pos x="0" y="14"/>
              </a:cxn>
              <a:cxn ang="0">
                <a:pos x="14" y="0"/>
              </a:cxn>
              <a:cxn ang="0">
                <a:pos x="377" y="0"/>
              </a:cxn>
              <a:cxn ang="0">
                <a:pos x="392" y="14"/>
              </a:cxn>
              <a:cxn ang="0">
                <a:pos x="392" y="277"/>
              </a:cxn>
              <a:cxn ang="0">
                <a:pos x="392" y="277"/>
              </a:cxn>
              <a:cxn ang="0">
                <a:pos x="392" y="277"/>
              </a:cxn>
            </a:cxnLst>
            <a:rect l="0" t="0" r="r" b="b"/>
            <a:pathLst>
              <a:path w="392" h="291">
                <a:moveTo>
                  <a:pt x="392" y="277"/>
                </a:moveTo>
                <a:cubicBezTo>
                  <a:pt x="392" y="286"/>
                  <a:pt x="387" y="291"/>
                  <a:pt x="377" y="291"/>
                </a:cubicBezTo>
                <a:lnTo>
                  <a:pt x="14" y="291"/>
                </a:lnTo>
                <a:cubicBezTo>
                  <a:pt x="4" y="291"/>
                  <a:pt x="0" y="286"/>
                  <a:pt x="0" y="277"/>
                </a:cubicBezTo>
                <a:lnTo>
                  <a:pt x="0" y="14"/>
                </a:lnTo>
                <a:cubicBezTo>
                  <a:pt x="0" y="4"/>
                  <a:pt x="4" y="0"/>
                  <a:pt x="14" y="0"/>
                </a:cubicBezTo>
                <a:lnTo>
                  <a:pt x="377" y="0"/>
                </a:lnTo>
                <a:cubicBezTo>
                  <a:pt x="387" y="0"/>
                  <a:pt x="392" y="4"/>
                  <a:pt x="392" y="14"/>
                </a:cubicBezTo>
                <a:lnTo>
                  <a:pt x="392" y="277"/>
                </a:lnTo>
                <a:lnTo>
                  <a:pt x="392" y="277"/>
                </a:lnTo>
                <a:lnTo>
                  <a:pt x="392" y="277"/>
                </a:lnTo>
                <a:close/>
              </a:path>
            </a:pathLst>
          </a:custGeom>
          <a:solidFill>
            <a:srgbClr val="E5E4E4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30" name="Freeform 34"/>
          <p:cNvSpPr>
            <a:spLocks/>
          </p:cNvSpPr>
          <p:nvPr/>
        </p:nvSpPr>
        <p:spPr bwMode="auto">
          <a:xfrm>
            <a:off x="346075" y="1786255"/>
            <a:ext cx="249555" cy="172720"/>
          </a:xfrm>
          <a:custGeom>
            <a:avLst/>
            <a:gdLst/>
            <a:ahLst/>
            <a:cxnLst>
              <a:cxn ang="0">
                <a:pos x="324" y="224"/>
              </a:cxn>
              <a:cxn ang="0">
                <a:pos x="0" y="224"/>
              </a:cxn>
              <a:cxn ang="0">
                <a:pos x="0" y="0"/>
              </a:cxn>
              <a:cxn ang="0">
                <a:pos x="324" y="0"/>
              </a:cxn>
              <a:cxn ang="0">
                <a:pos x="324" y="224"/>
              </a:cxn>
              <a:cxn ang="0">
                <a:pos x="324" y="224"/>
              </a:cxn>
              <a:cxn ang="0">
                <a:pos x="324" y="224"/>
              </a:cxn>
            </a:cxnLst>
            <a:rect l="0" t="0" r="r" b="b"/>
            <a:pathLst>
              <a:path w="324" h="224">
                <a:moveTo>
                  <a:pt x="324" y="224"/>
                </a:moveTo>
                <a:lnTo>
                  <a:pt x="0" y="224"/>
                </a:lnTo>
                <a:lnTo>
                  <a:pt x="0" y="0"/>
                </a:lnTo>
                <a:lnTo>
                  <a:pt x="324" y="0"/>
                </a:lnTo>
                <a:lnTo>
                  <a:pt x="324" y="224"/>
                </a:lnTo>
                <a:lnTo>
                  <a:pt x="324" y="224"/>
                </a:lnTo>
                <a:lnTo>
                  <a:pt x="324" y="224"/>
                </a:lnTo>
                <a:close/>
              </a:path>
            </a:pathLst>
          </a:custGeom>
          <a:solidFill>
            <a:srgbClr val="FFFFFF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31" name="Freeform 35"/>
          <p:cNvSpPr>
            <a:spLocks/>
          </p:cNvSpPr>
          <p:nvPr/>
        </p:nvSpPr>
        <p:spPr bwMode="auto">
          <a:xfrm>
            <a:off x="377825" y="2021205"/>
            <a:ext cx="184150" cy="29845"/>
          </a:xfrm>
          <a:custGeom>
            <a:avLst/>
            <a:gdLst/>
            <a:ahLst/>
            <a:cxnLst>
              <a:cxn ang="0">
                <a:pos x="238" y="38"/>
              </a:cxn>
              <a:cxn ang="0">
                <a:pos x="0" y="38"/>
              </a:cxn>
              <a:cxn ang="0">
                <a:pos x="0" y="0"/>
              </a:cxn>
              <a:cxn ang="0">
                <a:pos x="238" y="0"/>
              </a:cxn>
              <a:cxn ang="0">
                <a:pos x="238" y="38"/>
              </a:cxn>
              <a:cxn ang="0">
                <a:pos x="238" y="38"/>
              </a:cxn>
              <a:cxn ang="0">
                <a:pos x="238" y="38"/>
              </a:cxn>
            </a:cxnLst>
            <a:rect l="0" t="0" r="r" b="b"/>
            <a:pathLst>
              <a:path w="238" h="38">
                <a:moveTo>
                  <a:pt x="238" y="38"/>
                </a:moveTo>
                <a:lnTo>
                  <a:pt x="0" y="38"/>
                </a:lnTo>
                <a:lnTo>
                  <a:pt x="0" y="0"/>
                </a:lnTo>
                <a:lnTo>
                  <a:pt x="238" y="0"/>
                </a:lnTo>
                <a:lnTo>
                  <a:pt x="238" y="38"/>
                </a:lnTo>
                <a:lnTo>
                  <a:pt x="238" y="38"/>
                </a:lnTo>
                <a:lnTo>
                  <a:pt x="238" y="38"/>
                </a:lnTo>
                <a:close/>
              </a:path>
            </a:pathLst>
          </a:custGeom>
          <a:solidFill>
            <a:srgbClr val="E5E4E4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32" name="Freeform 36"/>
          <p:cNvSpPr>
            <a:spLocks/>
          </p:cNvSpPr>
          <p:nvPr/>
        </p:nvSpPr>
        <p:spPr bwMode="auto">
          <a:xfrm>
            <a:off x="440055" y="3584575"/>
            <a:ext cx="60325" cy="109855"/>
          </a:xfrm>
          <a:custGeom>
            <a:avLst/>
            <a:gdLst/>
            <a:ahLst/>
            <a:cxnLst>
              <a:cxn ang="0">
                <a:pos x="0" y="141"/>
              </a:cxn>
              <a:cxn ang="0">
                <a:pos x="0" y="0"/>
              </a:cxn>
              <a:cxn ang="0">
                <a:pos x="77" y="0"/>
              </a:cxn>
              <a:cxn ang="0">
                <a:pos x="77" y="141"/>
              </a:cxn>
              <a:cxn ang="0">
                <a:pos x="0" y="141"/>
              </a:cxn>
              <a:cxn ang="0">
                <a:pos x="0" y="141"/>
              </a:cxn>
              <a:cxn ang="0">
                <a:pos x="0" y="141"/>
              </a:cxn>
            </a:cxnLst>
            <a:rect l="0" t="0" r="r" b="b"/>
            <a:pathLst>
              <a:path w="77" h="141">
                <a:moveTo>
                  <a:pt x="0" y="141"/>
                </a:moveTo>
                <a:lnTo>
                  <a:pt x="0" y="0"/>
                </a:lnTo>
                <a:lnTo>
                  <a:pt x="77" y="0"/>
                </a:lnTo>
                <a:lnTo>
                  <a:pt x="77" y="141"/>
                </a:lnTo>
                <a:lnTo>
                  <a:pt x="0" y="141"/>
                </a:lnTo>
                <a:lnTo>
                  <a:pt x="0" y="141"/>
                </a:lnTo>
                <a:lnTo>
                  <a:pt x="0" y="141"/>
                </a:lnTo>
                <a:close/>
              </a:path>
            </a:pathLst>
          </a:custGeom>
          <a:solidFill>
            <a:srgbClr val="E5E4E4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33" name="Freeform 37"/>
          <p:cNvSpPr>
            <a:spLocks/>
          </p:cNvSpPr>
          <p:nvPr/>
        </p:nvSpPr>
        <p:spPr bwMode="auto">
          <a:xfrm>
            <a:off x="319405" y="3411855"/>
            <a:ext cx="301625" cy="225425"/>
          </a:xfrm>
          <a:custGeom>
            <a:avLst/>
            <a:gdLst/>
            <a:ahLst/>
            <a:cxnLst>
              <a:cxn ang="0">
                <a:pos x="392" y="277"/>
              </a:cxn>
              <a:cxn ang="0">
                <a:pos x="377" y="291"/>
              </a:cxn>
              <a:cxn ang="0">
                <a:pos x="14" y="291"/>
              </a:cxn>
              <a:cxn ang="0">
                <a:pos x="0" y="277"/>
              </a:cxn>
              <a:cxn ang="0">
                <a:pos x="0" y="14"/>
              </a:cxn>
              <a:cxn ang="0">
                <a:pos x="14" y="0"/>
              </a:cxn>
              <a:cxn ang="0">
                <a:pos x="377" y="0"/>
              </a:cxn>
              <a:cxn ang="0">
                <a:pos x="392" y="14"/>
              </a:cxn>
              <a:cxn ang="0">
                <a:pos x="392" y="277"/>
              </a:cxn>
              <a:cxn ang="0">
                <a:pos x="392" y="277"/>
              </a:cxn>
              <a:cxn ang="0">
                <a:pos x="392" y="277"/>
              </a:cxn>
            </a:cxnLst>
            <a:rect l="0" t="0" r="r" b="b"/>
            <a:pathLst>
              <a:path w="392" h="291">
                <a:moveTo>
                  <a:pt x="392" y="277"/>
                </a:moveTo>
                <a:cubicBezTo>
                  <a:pt x="392" y="286"/>
                  <a:pt x="387" y="291"/>
                  <a:pt x="377" y="291"/>
                </a:cubicBezTo>
                <a:lnTo>
                  <a:pt x="14" y="291"/>
                </a:lnTo>
                <a:cubicBezTo>
                  <a:pt x="4" y="291"/>
                  <a:pt x="0" y="286"/>
                  <a:pt x="0" y="277"/>
                </a:cubicBezTo>
                <a:lnTo>
                  <a:pt x="0" y="14"/>
                </a:lnTo>
                <a:cubicBezTo>
                  <a:pt x="0" y="4"/>
                  <a:pt x="4" y="0"/>
                  <a:pt x="14" y="0"/>
                </a:cubicBezTo>
                <a:lnTo>
                  <a:pt x="377" y="0"/>
                </a:lnTo>
                <a:cubicBezTo>
                  <a:pt x="387" y="0"/>
                  <a:pt x="392" y="4"/>
                  <a:pt x="392" y="14"/>
                </a:cubicBezTo>
                <a:lnTo>
                  <a:pt x="392" y="277"/>
                </a:lnTo>
                <a:lnTo>
                  <a:pt x="392" y="277"/>
                </a:lnTo>
                <a:lnTo>
                  <a:pt x="392" y="277"/>
                </a:lnTo>
                <a:close/>
              </a:path>
            </a:pathLst>
          </a:custGeom>
          <a:solidFill>
            <a:srgbClr val="E5E4E4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34" name="Freeform 38"/>
          <p:cNvSpPr>
            <a:spLocks/>
          </p:cNvSpPr>
          <p:nvPr/>
        </p:nvSpPr>
        <p:spPr bwMode="auto">
          <a:xfrm>
            <a:off x="346075" y="3437255"/>
            <a:ext cx="249555" cy="172720"/>
          </a:xfrm>
          <a:custGeom>
            <a:avLst/>
            <a:gdLst/>
            <a:ahLst/>
            <a:cxnLst>
              <a:cxn ang="0">
                <a:pos x="324" y="224"/>
              </a:cxn>
              <a:cxn ang="0">
                <a:pos x="0" y="224"/>
              </a:cxn>
              <a:cxn ang="0">
                <a:pos x="0" y="0"/>
              </a:cxn>
              <a:cxn ang="0">
                <a:pos x="324" y="0"/>
              </a:cxn>
              <a:cxn ang="0">
                <a:pos x="324" y="224"/>
              </a:cxn>
              <a:cxn ang="0">
                <a:pos x="324" y="224"/>
              </a:cxn>
              <a:cxn ang="0">
                <a:pos x="324" y="224"/>
              </a:cxn>
            </a:cxnLst>
            <a:rect l="0" t="0" r="r" b="b"/>
            <a:pathLst>
              <a:path w="324" h="224">
                <a:moveTo>
                  <a:pt x="324" y="224"/>
                </a:moveTo>
                <a:lnTo>
                  <a:pt x="0" y="224"/>
                </a:lnTo>
                <a:lnTo>
                  <a:pt x="0" y="0"/>
                </a:lnTo>
                <a:lnTo>
                  <a:pt x="324" y="0"/>
                </a:lnTo>
                <a:lnTo>
                  <a:pt x="324" y="224"/>
                </a:lnTo>
                <a:lnTo>
                  <a:pt x="324" y="224"/>
                </a:lnTo>
                <a:lnTo>
                  <a:pt x="324" y="224"/>
                </a:lnTo>
                <a:close/>
              </a:path>
            </a:pathLst>
          </a:custGeom>
          <a:solidFill>
            <a:srgbClr val="FFFFFF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35" name="Freeform 39"/>
          <p:cNvSpPr>
            <a:spLocks/>
          </p:cNvSpPr>
          <p:nvPr/>
        </p:nvSpPr>
        <p:spPr bwMode="auto">
          <a:xfrm>
            <a:off x="377825" y="3672205"/>
            <a:ext cx="184150" cy="28575"/>
          </a:xfrm>
          <a:custGeom>
            <a:avLst/>
            <a:gdLst/>
            <a:ahLst/>
            <a:cxnLst>
              <a:cxn ang="0">
                <a:pos x="238" y="38"/>
              </a:cxn>
              <a:cxn ang="0">
                <a:pos x="0" y="38"/>
              </a:cxn>
              <a:cxn ang="0">
                <a:pos x="0" y="0"/>
              </a:cxn>
              <a:cxn ang="0">
                <a:pos x="238" y="0"/>
              </a:cxn>
              <a:cxn ang="0">
                <a:pos x="238" y="38"/>
              </a:cxn>
              <a:cxn ang="0">
                <a:pos x="238" y="38"/>
              </a:cxn>
              <a:cxn ang="0">
                <a:pos x="238" y="38"/>
              </a:cxn>
            </a:cxnLst>
            <a:rect l="0" t="0" r="r" b="b"/>
            <a:pathLst>
              <a:path w="238" h="38">
                <a:moveTo>
                  <a:pt x="238" y="38"/>
                </a:moveTo>
                <a:lnTo>
                  <a:pt x="0" y="38"/>
                </a:lnTo>
                <a:lnTo>
                  <a:pt x="0" y="0"/>
                </a:lnTo>
                <a:lnTo>
                  <a:pt x="238" y="0"/>
                </a:lnTo>
                <a:lnTo>
                  <a:pt x="238" y="38"/>
                </a:lnTo>
                <a:lnTo>
                  <a:pt x="238" y="38"/>
                </a:lnTo>
                <a:lnTo>
                  <a:pt x="238" y="38"/>
                </a:lnTo>
                <a:close/>
              </a:path>
            </a:pathLst>
          </a:custGeom>
          <a:solidFill>
            <a:srgbClr val="E5E4E4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36" name="Freeform 40"/>
          <p:cNvSpPr>
            <a:spLocks/>
          </p:cNvSpPr>
          <p:nvPr/>
        </p:nvSpPr>
        <p:spPr bwMode="auto">
          <a:xfrm>
            <a:off x="368300" y="2549525"/>
            <a:ext cx="205105" cy="285750"/>
          </a:xfrm>
          <a:custGeom>
            <a:avLst/>
            <a:gdLst/>
            <a:ahLst/>
            <a:cxnLst>
              <a:cxn ang="0">
                <a:pos x="266" y="356"/>
              </a:cxn>
              <a:cxn ang="0">
                <a:pos x="250" y="370"/>
              </a:cxn>
              <a:cxn ang="0">
                <a:pos x="16" y="370"/>
              </a:cxn>
              <a:cxn ang="0">
                <a:pos x="0" y="356"/>
              </a:cxn>
              <a:cxn ang="0">
                <a:pos x="0" y="14"/>
              </a:cxn>
              <a:cxn ang="0">
                <a:pos x="16" y="0"/>
              </a:cxn>
              <a:cxn ang="0">
                <a:pos x="250" y="0"/>
              </a:cxn>
              <a:cxn ang="0">
                <a:pos x="266" y="14"/>
              </a:cxn>
              <a:cxn ang="0">
                <a:pos x="266" y="356"/>
              </a:cxn>
              <a:cxn ang="0">
                <a:pos x="266" y="356"/>
              </a:cxn>
              <a:cxn ang="0">
                <a:pos x="266" y="356"/>
              </a:cxn>
            </a:cxnLst>
            <a:rect l="0" t="0" r="r" b="b"/>
            <a:pathLst>
              <a:path w="266" h="370">
                <a:moveTo>
                  <a:pt x="266" y="356"/>
                </a:moveTo>
                <a:cubicBezTo>
                  <a:pt x="266" y="365"/>
                  <a:pt x="261" y="370"/>
                  <a:pt x="250" y="370"/>
                </a:cubicBezTo>
                <a:lnTo>
                  <a:pt x="16" y="370"/>
                </a:lnTo>
                <a:cubicBezTo>
                  <a:pt x="5" y="370"/>
                  <a:pt x="0" y="365"/>
                  <a:pt x="0" y="356"/>
                </a:cubicBezTo>
                <a:lnTo>
                  <a:pt x="0" y="14"/>
                </a:lnTo>
                <a:cubicBezTo>
                  <a:pt x="0" y="4"/>
                  <a:pt x="5" y="0"/>
                  <a:pt x="16" y="0"/>
                </a:cubicBezTo>
                <a:lnTo>
                  <a:pt x="250" y="0"/>
                </a:lnTo>
                <a:cubicBezTo>
                  <a:pt x="261" y="0"/>
                  <a:pt x="266" y="4"/>
                  <a:pt x="266" y="14"/>
                </a:cubicBezTo>
                <a:lnTo>
                  <a:pt x="266" y="356"/>
                </a:lnTo>
                <a:lnTo>
                  <a:pt x="266" y="356"/>
                </a:lnTo>
                <a:lnTo>
                  <a:pt x="266" y="356"/>
                </a:lnTo>
                <a:close/>
              </a:path>
            </a:pathLst>
          </a:custGeom>
          <a:solidFill>
            <a:srgbClr val="E5E4E4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37" name="Freeform 41"/>
          <p:cNvSpPr>
            <a:spLocks/>
          </p:cNvSpPr>
          <p:nvPr/>
        </p:nvSpPr>
        <p:spPr bwMode="auto">
          <a:xfrm>
            <a:off x="450850" y="2790825"/>
            <a:ext cx="36830" cy="31750"/>
          </a:xfrm>
          <a:custGeom>
            <a:avLst/>
            <a:gdLst/>
            <a:ahLst/>
            <a:cxnLst>
              <a:cxn ang="0">
                <a:pos x="47" y="21"/>
              </a:cxn>
              <a:cxn ang="0">
                <a:pos x="23" y="42"/>
              </a:cxn>
              <a:cxn ang="0">
                <a:pos x="0" y="21"/>
              </a:cxn>
              <a:cxn ang="0">
                <a:pos x="23" y="0"/>
              </a:cxn>
              <a:cxn ang="0">
                <a:pos x="47" y="21"/>
              </a:cxn>
              <a:cxn ang="0">
                <a:pos x="47" y="21"/>
              </a:cxn>
              <a:cxn ang="0">
                <a:pos x="47" y="21"/>
              </a:cxn>
            </a:cxnLst>
            <a:rect l="0" t="0" r="r" b="b"/>
            <a:pathLst>
              <a:path w="47" h="42">
                <a:moveTo>
                  <a:pt x="47" y="21"/>
                </a:moveTo>
                <a:cubicBezTo>
                  <a:pt x="47" y="35"/>
                  <a:pt x="39" y="42"/>
                  <a:pt x="23" y="42"/>
                </a:cubicBezTo>
                <a:cubicBezTo>
                  <a:pt x="7" y="42"/>
                  <a:pt x="0" y="35"/>
                  <a:pt x="0" y="21"/>
                </a:cubicBezTo>
                <a:cubicBezTo>
                  <a:pt x="0" y="7"/>
                  <a:pt x="7" y="0"/>
                  <a:pt x="23" y="0"/>
                </a:cubicBezTo>
                <a:cubicBezTo>
                  <a:pt x="39" y="0"/>
                  <a:pt x="47" y="7"/>
                  <a:pt x="47" y="21"/>
                </a:cubicBezTo>
                <a:lnTo>
                  <a:pt x="47" y="21"/>
                </a:lnTo>
                <a:lnTo>
                  <a:pt x="47" y="21"/>
                </a:lnTo>
                <a:close/>
              </a:path>
            </a:pathLst>
          </a:custGeom>
          <a:solidFill>
            <a:srgbClr val="FFFFFF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38" name="Freeform 42"/>
          <p:cNvSpPr>
            <a:spLocks/>
          </p:cNvSpPr>
          <p:nvPr/>
        </p:nvSpPr>
        <p:spPr bwMode="auto">
          <a:xfrm>
            <a:off x="393700" y="2587625"/>
            <a:ext cx="154305" cy="189230"/>
          </a:xfrm>
          <a:custGeom>
            <a:avLst/>
            <a:gdLst/>
            <a:ahLst/>
            <a:cxnLst>
              <a:cxn ang="0">
                <a:pos x="200" y="0"/>
              </a:cxn>
              <a:cxn ang="0">
                <a:pos x="0" y="0"/>
              </a:cxn>
              <a:cxn ang="0">
                <a:pos x="0" y="246"/>
              </a:cxn>
              <a:cxn ang="0">
                <a:pos x="200" y="246"/>
              </a:cxn>
              <a:cxn ang="0">
                <a:pos x="200" y="0"/>
              </a:cxn>
              <a:cxn ang="0">
                <a:pos x="200" y="0"/>
              </a:cxn>
              <a:cxn ang="0">
                <a:pos x="200" y="0"/>
              </a:cxn>
            </a:cxnLst>
            <a:rect l="0" t="0" r="r" b="b"/>
            <a:pathLst>
              <a:path w="200" h="246">
                <a:moveTo>
                  <a:pt x="200" y="0"/>
                </a:moveTo>
                <a:lnTo>
                  <a:pt x="0" y="0"/>
                </a:lnTo>
                <a:lnTo>
                  <a:pt x="0" y="246"/>
                </a:lnTo>
                <a:lnTo>
                  <a:pt x="200" y="246"/>
                </a:lnTo>
                <a:lnTo>
                  <a:pt x="200" y="0"/>
                </a:lnTo>
                <a:lnTo>
                  <a:pt x="200" y="0"/>
                </a:lnTo>
                <a:lnTo>
                  <a:pt x="200" y="0"/>
                </a:lnTo>
                <a:close/>
              </a:path>
            </a:pathLst>
          </a:custGeom>
          <a:solidFill>
            <a:srgbClr val="FFFFFF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39" name="Freeform 43"/>
          <p:cNvSpPr>
            <a:spLocks noChangeArrowheads="1"/>
          </p:cNvSpPr>
          <p:nvPr/>
        </p:nvSpPr>
        <p:spPr bwMode="auto">
          <a:xfrm>
            <a:off x="2247900" y="1847850"/>
            <a:ext cx="1336675" cy="763905"/>
          </a:xfrm>
          <a:custGeom>
            <a:avLst/>
            <a:gdLst/>
            <a:ahLst/>
            <a:cxnLst>
              <a:cxn ang="0">
                <a:pos x="1736" y="992"/>
              </a:cxn>
              <a:cxn ang="0">
                <a:pos x="0" y="992"/>
              </a:cxn>
              <a:cxn ang="0">
                <a:pos x="0" y="0"/>
              </a:cxn>
              <a:cxn ang="0">
                <a:pos x="1736" y="0"/>
              </a:cxn>
              <a:cxn ang="0">
                <a:pos x="1736" y="992"/>
              </a:cxn>
              <a:cxn ang="0">
                <a:pos x="1736" y="992"/>
              </a:cxn>
            </a:cxnLst>
            <a:rect l="0" t="0" r="r" b="b"/>
            <a:pathLst>
              <a:path w="1736" h="992">
                <a:moveTo>
                  <a:pt x="1736" y="992"/>
                </a:moveTo>
                <a:lnTo>
                  <a:pt x="0" y="992"/>
                </a:lnTo>
                <a:lnTo>
                  <a:pt x="0" y="0"/>
                </a:lnTo>
                <a:lnTo>
                  <a:pt x="1736" y="0"/>
                </a:lnTo>
                <a:lnTo>
                  <a:pt x="1736" y="992"/>
                </a:lnTo>
                <a:lnTo>
                  <a:pt x="1736" y="992"/>
                </a:lnTo>
                <a:close/>
              </a:path>
            </a:pathLst>
          </a:custGeom>
          <a:solidFill>
            <a:srgbClr val="E3F2FD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40" name="Text Box 44"/>
          <p:cNvSpPr txBox="1">
            <a:spLocks noChangeArrowheads="1"/>
          </p:cNvSpPr>
          <p:nvPr/>
        </p:nvSpPr>
        <p:spPr bwMode="auto">
          <a:xfrm>
            <a:off x="2254250" y="1854200"/>
            <a:ext cx="1323975" cy="75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ko-KR" sz="500">
                <a:solidFill>
                  <a:srgbClr val="666666"/>
                </a:solidFill>
                <a:ea typeface="굴림" charset="-127"/>
              </a:rPr>
              <a:t>ZONE</a:t>
            </a:r>
          </a:p>
        </p:txBody>
      </p:sp>
      <p:grpSp>
        <p:nvGrpSpPr>
          <p:cNvPr id="9" name="Group -1024"/>
          <p:cNvGrpSpPr>
            <a:grpSpLocks/>
          </p:cNvGrpSpPr>
          <p:nvPr/>
        </p:nvGrpSpPr>
        <p:grpSpPr bwMode="auto">
          <a:xfrm>
            <a:off x="2349500" y="1968500"/>
            <a:ext cx="1143000" cy="571500"/>
            <a:chOff x="2349500" y="1968500"/>
            <a:chExt cx="1143000" cy="571500"/>
          </a:xfrm>
        </p:grpSpPr>
        <p:sp>
          <p:nvSpPr>
            <p:cNvPr id="4143" name="Freeform 47"/>
            <p:cNvSpPr>
              <a:spLocks/>
            </p:cNvSpPr>
            <p:nvPr/>
          </p:nvSpPr>
          <p:spPr bwMode="auto">
            <a:xfrm>
              <a:off x="2357120" y="1969770"/>
              <a:ext cx="1133475" cy="566420"/>
            </a:xfrm>
            <a:custGeom>
              <a:avLst/>
              <a:gdLst/>
              <a:ahLst/>
              <a:cxnLst>
                <a:cxn ang="0">
                  <a:pos x="1472" y="736"/>
                </a:cxn>
                <a:cxn ang="0">
                  <a:pos x="0" y="736"/>
                </a:cxn>
                <a:cxn ang="0">
                  <a:pos x="0" y="0"/>
                </a:cxn>
                <a:cxn ang="0">
                  <a:pos x="1472" y="0"/>
                </a:cxn>
                <a:cxn ang="0">
                  <a:pos x="1472" y="736"/>
                </a:cxn>
                <a:cxn ang="0">
                  <a:pos x="1472" y="736"/>
                </a:cxn>
              </a:cxnLst>
              <a:rect l="0" t="0" r="r" b="b"/>
              <a:pathLst>
                <a:path w="1472" h="736">
                  <a:moveTo>
                    <a:pt x="1472" y="736"/>
                  </a:moveTo>
                  <a:lnTo>
                    <a:pt x="0" y="736"/>
                  </a:lnTo>
                  <a:lnTo>
                    <a:pt x="0" y="0"/>
                  </a:lnTo>
                  <a:lnTo>
                    <a:pt x="1472" y="0"/>
                  </a:lnTo>
                  <a:lnTo>
                    <a:pt x="1472" y="736"/>
                  </a:lnTo>
                  <a:lnTo>
                    <a:pt x="1472" y="736"/>
                  </a:lnTo>
                  <a:close/>
                </a:path>
              </a:pathLst>
            </a:custGeom>
            <a:solidFill>
              <a:srgbClr val="C0C0C0"/>
            </a:solidFill>
            <a:ln w="6159">
              <a:solidFill>
                <a:srgbClr val="CCCCCC"/>
              </a:solidFill>
              <a:round/>
              <a:headEnd/>
              <a:tailEnd/>
            </a:ln>
            <a:effectLst>
              <a:outerShdw dist="38100" dir="2700000" rotWithShape="0">
                <a:srgbClr val="999999">
                  <a:alpha val="9999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142" name="Freeform 46"/>
          <p:cNvSpPr>
            <a:spLocks/>
          </p:cNvSpPr>
          <p:nvPr/>
        </p:nvSpPr>
        <p:spPr bwMode="auto">
          <a:xfrm>
            <a:off x="2357755" y="1970405"/>
            <a:ext cx="1133475" cy="566420"/>
          </a:xfrm>
          <a:custGeom>
            <a:avLst/>
            <a:gdLst/>
            <a:ahLst/>
            <a:cxnLst>
              <a:cxn ang="0">
                <a:pos x="1472" y="736"/>
              </a:cxn>
              <a:cxn ang="0">
                <a:pos x="0" y="736"/>
              </a:cxn>
              <a:cxn ang="0">
                <a:pos x="0" y="0"/>
              </a:cxn>
              <a:cxn ang="0">
                <a:pos x="1472" y="0"/>
              </a:cxn>
              <a:cxn ang="0">
                <a:pos x="1472" y="736"/>
              </a:cxn>
              <a:cxn ang="0">
                <a:pos x="1472" y="736"/>
              </a:cxn>
            </a:cxnLst>
            <a:rect l="0" t="0" r="r" b="b"/>
            <a:pathLst>
              <a:path w="1472" h="736">
                <a:moveTo>
                  <a:pt x="1472" y="736"/>
                </a:moveTo>
                <a:lnTo>
                  <a:pt x="0" y="736"/>
                </a:lnTo>
                <a:lnTo>
                  <a:pt x="0" y="0"/>
                </a:lnTo>
                <a:lnTo>
                  <a:pt x="1472" y="0"/>
                </a:lnTo>
                <a:lnTo>
                  <a:pt x="1472" y="736"/>
                </a:lnTo>
                <a:lnTo>
                  <a:pt x="1472" y="736"/>
                </a:lnTo>
                <a:close/>
              </a:path>
            </a:pathLst>
          </a:custGeom>
          <a:solidFill>
            <a:srgbClr val="FFFFFF"/>
          </a:solidFill>
          <a:ln w="6159">
            <a:solidFill>
              <a:srgbClr val="CC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44" name="Text Box 48"/>
          <p:cNvSpPr txBox="1">
            <a:spLocks noChangeArrowheads="1"/>
          </p:cNvSpPr>
          <p:nvPr/>
        </p:nvSpPr>
        <p:spPr bwMode="auto">
          <a:xfrm>
            <a:off x="2364105" y="1976755"/>
            <a:ext cx="1120775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 hangingPunct="1"/>
            <a:r>
              <a:rPr lang="en-US" altLang="ko-KR" sz="500">
                <a:solidFill>
                  <a:srgbClr val="000000"/>
                </a:solidFill>
                <a:ea typeface="굴림" charset="-127"/>
              </a:rPr>
              <a:t> </a:t>
            </a:r>
          </a:p>
        </p:txBody>
      </p:sp>
      <p:sp>
        <p:nvSpPr>
          <p:cNvPr id="4145" name="Freeform 49"/>
          <p:cNvSpPr>
            <a:spLocks noChangeArrowheads="1"/>
          </p:cNvSpPr>
          <p:nvPr/>
        </p:nvSpPr>
        <p:spPr bwMode="auto">
          <a:xfrm>
            <a:off x="2422525" y="2081530"/>
            <a:ext cx="384175" cy="340995"/>
          </a:xfrm>
          <a:custGeom>
            <a:avLst/>
            <a:gdLst/>
            <a:ahLst/>
            <a:cxnLst>
              <a:cxn ang="0">
                <a:pos x="110" y="421"/>
              </a:cxn>
              <a:cxn ang="0">
                <a:pos x="8" y="244"/>
              </a:cxn>
              <a:cxn ang="0">
                <a:pos x="8" y="199"/>
              </a:cxn>
              <a:cxn ang="0">
                <a:pos x="110" y="22"/>
              </a:cxn>
              <a:cxn ang="0">
                <a:pos x="149" y="0"/>
              </a:cxn>
              <a:cxn ang="0">
                <a:pos x="353" y="0"/>
              </a:cxn>
              <a:cxn ang="0">
                <a:pos x="392" y="22"/>
              </a:cxn>
              <a:cxn ang="0">
                <a:pos x="494" y="199"/>
              </a:cxn>
              <a:cxn ang="0">
                <a:pos x="494" y="244"/>
              </a:cxn>
              <a:cxn ang="0">
                <a:pos x="392" y="421"/>
              </a:cxn>
              <a:cxn ang="0">
                <a:pos x="353" y="443"/>
              </a:cxn>
              <a:cxn ang="0">
                <a:pos x="149" y="443"/>
              </a:cxn>
              <a:cxn ang="0">
                <a:pos x="110" y="421"/>
              </a:cxn>
            </a:cxnLst>
            <a:rect l="0" t="0" r="r" b="b"/>
            <a:pathLst>
              <a:path w="503" h="443">
                <a:moveTo>
                  <a:pt x="110" y="421"/>
                </a:moveTo>
                <a:lnTo>
                  <a:pt x="8" y="244"/>
                </a:lnTo>
                <a:cubicBezTo>
                  <a:pt x="0" y="229"/>
                  <a:pt x="0" y="214"/>
                  <a:pt x="8" y="199"/>
                </a:cubicBezTo>
                <a:lnTo>
                  <a:pt x="110" y="22"/>
                </a:lnTo>
                <a:cubicBezTo>
                  <a:pt x="119" y="7"/>
                  <a:pt x="132" y="0"/>
                  <a:pt x="149" y="0"/>
                </a:cubicBezTo>
                <a:lnTo>
                  <a:pt x="353" y="0"/>
                </a:lnTo>
                <a:cubicBezTo>
                  <a:pt x="371" y="0"/>
                  <a:pt x="384" y="7"/>
                  <a:pt x="392" y="22"/>
                </a:cubicBezTo>
                <a:lnTo>
                  <a:pt x="494" y="199"/>
                </a:lnTo>
                <a:cubicBezTo>
                  <a:pt x="503" y="214"/>
                  <a:pt x="503" y="229"/>
                  <a:pt x="494" y="244"/>
                </a:cubicBezTo>
                <a:lnTo>
                  <a:pt x="392" y="421"/>
                </a:lnTo>
                <a:cubicBezTo>
                  <a:pt x="384" y="435"/>
                  <a:pt x="371" y="443"/>
                  <a:pt x="353" y="443"/>
                </a:cubicBezTo>
                <a:lnTo>
                  <a:pt x="149" y="443"/>
                </a:lnTo>
                <a:cubicBezTo>
                  <a:pt x="132" y="443"/>
                  <a:pt x="119" y="435"/>
                  <a:pt x="110" y="421"/>
                </a:cubicBezTo>
              </a:path>
            </a:pathLst>
          </a:custGeom>
          <a:gradFill rotWithShape="0">
            <a:gsLst>
              <a:gs pos="0">
                <a:srgbClr val="4387FD"/>
              </a:gs>
              <a:gs pos="100000">
                <a:srgbClr val="4683EA"/>
              </a:gs>
            </a:gsLst>
            <a:lin ang="5400000"/>
          </a:gra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46" name="Freeform 50"/>
          <p:cNvSpPr>
            <a:spLocks noChangeArrowheads="1"/>
          </p:cNvSpPr>
          <p:nvPr/>
        </p:nvSpPr>
        <p:spPr bwMode="auto">
          <a:xfrm>
            <a:off x="2543175" y="2178050"/>
            <a:ext cx="240030" cy="247650"/>
          </a:xfrm>
          <a:custGeom>
            <a:avLst/>
            <a:gdLst/>
            <a:ahLst/>
            <a:cxnLst>
              <a:cxn ang="0">
                <a:pos x="310" y="169"/>
              </a:cxn>
              <a:cxn ang="0">
                <a:pos x="140" y="0"/>
              </a:cxn>
              <a:cxn ang="0">
                <a:pos x="128" y="26"/>
              </a:cxn>
              <a:cxn ang="0">
                <a:pos x="102" y="0"/>
              </a:cxn>
              <a:cxn ang="0">
                <a:pos x="90" y="26"/>
              </a:cxn>
              <a:cxn ang="0">
                <a:pos x="64" y="0"/>
              </a:cxn>
              <a:cxn ang="0">
                <a:pos x="57" y="31"/>
              </a:cxn>
              <a:cxn ang="0">
                <a:pos x="34" y="35"/>
              </a:cxn>
              <a:cxn ang="0">
                <a:pos x="29" y="56"/>
              </a:cxn>
              <a:cxn ang="0">
                <a:pos x="0" y="63"/>
              </a:cxn>
              <a:cxn ang="0">
                <a:pos x="26" y="89"/>
              </a:cxn>
              <a:cxn ang="0">
                <a:pos x="0" y="101"/>
              </a:cxn>
              <a:cxn ang="0">
                <a:pos x="26" y="128"/>
              </a:cxn>
              <a:cxn ang="0">
                <a:pos x="0" y="139"/>
              </a:cxn>
              <a:cxn ang="0">
                <a:pos x="181" y="321"/>
              </a:cxn>
              <a:cxn ang="0">
                <a:pos x="226" y="321"/>
              </a:cxn>
              <a:cxn ang="0">
                <a:pos x="310" y="169"/>
              </a:cxn>
              <a:cxn ang="0">
                <a:pos x="310" y="169"/>
              </a:cxn>
            </a:cxnLst>
            <a:rect l="0" t="0" r="r" b="b"/>
            <a:pathLst>
              <a:path w="310" h="321">
                <a:moveTo>
                  <a:pt x="310" y="169"/>
                </a:moveTo>
                <a:lnTo>
                  <a:pt x="140" y="0"/>
                </a:lnTo>
                <a:lnTo>
                  <a:pt x="128" y="26"/>
                </a:lnTo>
                <a:lnTo>
                  <a:pt x="102" y="0"/>
                </a:lnTo>
                <a:lnTo>
                  <a:pt x="90" y="26"/>
                </a:lnTo>
                <a:lnTo>
                  <a:pt x="64" y="0"/>
                </a:lnTo>
                <a:lnTo>
                  <a:pt x="57" y="31"/>
                </a:lnTo>
                <a:lnTo>
                  <a:pt x="34" y="35"/>
                </a:lnTo>
                <a:lnTo>
                  <a:pt x="29" y="56"/>
                </a:lnTo>
                <a:lnTo>
                  <a:pt x="0" y="63"/>
                </a:lnTo>
                <a:lnTo>
                  <a:pt x="26" y="89"/>
                </a:lnTo>
                <a:lnTo>
                  <a:pt x="0" y="101"/>
                </a:lnTo>
                <a:lnTo>
                  <a:pt x="26" y="128"/>
                </a:lnTo>
                <a:lnTo>
                  <a:pt x="0" y="139"/>
                </a:lnTo>
                <a:lnTo>
                  <a:pt x="181" y="321"/>
                </a:lnTo>
                <a:lnTo>
                  <a:pt x="226" y="321"/>
                </a:lnTo>
                <a:lnTo>
                  <a:pt x="310" y="169"/>
                </a:lnTo>
                <a:lnTo>
                  <a:pt x="310" y="169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47" name="Freeform 51"/>
          <p:cNvSpPr>
            <a:spLocks noChangeArrowheads="1"/>
          </p:cNvSpPr>
          <p:nvPr/>
        </p:nvSpPr>
        <p:spPr bwMode="auto">
          <a:xfrm>
            <a:off x="2597150" y="2232025"/>
            <a:ext cx="41275" cy="41275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4" y="0"/>
              </a:cxn>
              <a:cxn ang="0">
                <a:pos x="0" y="4"/>
              </a:cxn>
              <a:cxn ang="0">
                <a:pos x="0" y="49"/>
              </a:cxn>
              <a:cxn ang="0">
                <a:pos x="4" y="53"/>
              </a:cxn>
              <a:cxn ang="0">
                <a:pos x="49" y="53"/>
              </a:cxn>
              <a:cxn ang="0">
                <a:pos x="53" y="49"/>
              </a:cxn>
              <a:cxn ang="0">
                <a:pos x="53" y="4"/>
              </a:cxn>
              <a:cxn ang="0">
                <a:pos x="49" y="0"/>
              </a:cxn>
            </a:cxnLst>
            <a:rect l="0" t="0" r="r" b="b"/>
            <a:pathLst>
              <a:path w="53" h="53">
                <a:moveTo>
                  <a:pt x="49" y="0"/>
                </a:moveTo>
                <a:lnTo>
                  <a:pt x="4" y="0"/>
                </a:lnTo>
                <a:cubicBezTo>
                  <a:pt x="1" y="0"/>
                  <a:pt x="0" y="1"/>
                  <a:pt x="0" y="4"/>
                </a:cubicBezTo>
                <a:lnTo>
                  <a:pt x="0" y="49"/>
                </a:lnTo>
                <a:cubicBezTo>
                  <a:pt x="0" y="52"/>
                  <a:pt x="1" y="53"/>
                  <a:pt x="4" y="53"/>
                </a:cubicBezTo>
                <a:lnTo>
                  <a:pt x="49" y="53"/>
                </a:lnTo>
                <a:cubicBezTo>
                  <a:pt x="52" y="53"/>
                  <a:pt x="53" y="52"/>
                  <a:pt x="53" y="49"/>
                </a:cubicBezTo>
                <a:lnTo>
                  <a:pt x="53" y="4"/>
                </a:lnTo>
                <a:cubicBezTo>
                  <a:pt x="53" y="1"/>
                  <a:pt x="52" y="0"/>
                  <a:pt x="49" y="0"/>
                </a:cubicBezTo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48" name="Freeform 52"/>
          <p:cNvSpPr>
            <a:spLocks noChangeArrowheads="1"/>
          </p:cNvSpPr>
          <p:nvPr/>
        </p:nvSpPr>
        <p:spPr bwMode="auto">
          <a:xfrm>
            <a:off x="2543175" y="2178050"/>
            <a:ext cx="149225" cy="149225"/>
          </a:xfrm>
          <a:custGeom>
            <a:avLst/>
            <a:gdLst/>
            <a:ahLst/>
            <a:cxnLst>
              <a:cxn ang="0">
                <a:pos x="193" y="61"/>
              </a:cxn>
              <a:cxn ang="0">
                <a:pos x="189" y="50"/>
              </a:cxn>
              <a:cxn ang="0">
                <a:pos x="167" y="30"/>
              </a:cxn>
              <a:cxn ang="0">
                <a:pos x="142" y="25"/>
              </a:cxn>
              <a:cxn ang="0">
                <a:pos x="138" y="0"/>
              </a:cxn>
              <a:cxn ang="0">
                <a:pos x="127" y="4"/>
              </a:cxn>
              <a:cxn ang="0">
                <a:pos x="104" y="25"/>
              </a:cxn>
              <a:cxn ang="0">
                <a:pos x="100" y="0"/>
              </a:cxn>
              <a:cxn ang="0">
                <a:pos x="89" y="4"/>
              </a:cxn>
              <a:cxn ang="0">
                <a:pos x="66" y="25"/>
              </a:cxn>
              <a:cxn ang="0">
                <a:pos x="61" y="0"/>
              </a:cxn>
              <a:cxn ang="0">
                <a:pos x="50" y="4"/>
              </a:cxn>
              <a:cxn ang="0">
                <a:pos x="30" y="25"/>
              </a:cxn>
              <a:cxn ang="0">
                <a:pos x="25" y="50"/>
              </a:cxn>
              <a:cxn ang="0">
                <a:pos x="0" y="55"/>
              </a:cxn>
              <a:cxn ang="0">
                <a:pos x="4" y="66"/>
              </a:cxn>
              <a:cxn ang="0">
                <a:pos x="25" y="89"/>
              </a:cxn>
              <a:cxn ang="0">
                <a:pos x="0" y="93"/>
              </a:cxn>
              <a:cxn ang="0">
                <a:pos x="4" y="104"/>
              </a:cxn>
              <a:cxn ang="0">
                <a:pos x="25" y="127"/>
              </a:cxn>
              <a:cxn ang="0">
                <a:pos x="0" y="131"/>
              </a:cxn>
              <a:cxn ang="0">
                <a:pos x="4" y="142"/>
              </a:cxn>
              <a:cxn ang="0">
                <a:pos x="25" y="162"/>
              </a:cxn>
              <a:cxn ang="0">
                <a:pos x="50" y="167"/>
              </a:cxn>
              <a:cxn ang="0">
                <a:pos x="55" y="193"/>
              </a:cxn>
              <a:cxn ang="0">
                <a:pos x="66" y="189"/>
              </a:cxn>
              <a:cxn ang="0">
                <a:pos x="89" y="167"/>
              </a:cxn>
              <a:cxn ang="0">
                <a:pos x="93" y="193"/>
              </a:cxn>
              <a:cxn ang="0">
                <a:pos x="104" y="189"/>
              </a:cxn>
              <a:cxn ang="0">
                <a:pos x="127" y="167"/>
              </a:cxn>
              <a:cxn ang="0">
                <a:pos x="131" y="193"/>
              </a:cxn>
              <a:cxn ang="0">
                <a:pos x="142" y="189"/>
              </a:cxn>
              <a:cxn ang="0">
                <a:pos x="162" y="167"/>
              </a:cxn>
              <a:cxn ang="0">
                <a:pos x="167" y="142"/>
              </a:cxn>
              <a:cxn ang="0">
                <a:pos x="193" y="138"/>
              </a:cxn>
              <a:cxn ang="0">
                <a:pos x="189" y="127"/>
              </a:cxn>
              <a:cxn ang="0">
                <a:pos x="167" y="104"/>
              </a:cxn>
              <a:cxn ang="0">
                <a:pos x="193" y="100"/>
              </a:cxn>
              <a:cxn ang="0">
                <a:pos x="189" y="89"/>
              </a:cxn>
              <a:cxn ang="0">
                <a:pos x="167" y="66"/>
              </a:cxn>
            </a:cxnLst>
            <a:rect l="0" t="0" r="r" b="b"/>
            <a:pathLst>
              <a:path w="193" h="193">
                <a:moveTo>
                  <a:pt x="189" y="66"/>
                </a:moveTo>
                <a:cubicBezTo>
                  <a:pt x="192" y="66"/>
                  <a:pt x="193" y="64"/>
                  <a:pt x="193" y="61"/>
                </a:cubicBezTo>
                <a:lnTo>
                  <a:pt x="193" y="55"/>
                </a:lnTo>
                <a:cubicBezTo>
                  <a:pt x="193" y="52"/>
                  <a:pt x="192" y="50"/>
                  <a:pt x="189" y="50"/>
                </a:cubicBezTo>
                <a:lnTo>
                  <a:pt x="167" y="50"/>
                </a:lnTo>
                <a:lnTo>
                  <a:pt x="167" y="30"/>
                </a:lnTo>
                <a:cubicBezTo>
                  <a:pt x="167" y="27"/>
                  <a:pt x="166" y="25"/>
                  <a:pt x="162" y="25"/>
                </a:cubicBezTo>
                <a:lnTo>
                  <a:pt x="142" y="25"/>
                </a:lnTo>
                <a:lnTo>
                  <a:pt x="142" y="4"/>
                </a:lnTo>
                <a:cubicBezTo>
                  <a:pt x="142" y="1"/>
                  <a:pt x="141" y="0"/>
                  <a:pt x="138" y="0"/>
                </a:cubicBezTo>
                <a:lnTo>
                  <a:pt x="131" y="0"/>
                </a:lnTo>
                <a:cubicBezTo>
                  <a:pt x="128" y="0"/>
                  <a:pt x="127" y="1"/>
                  <a:pt x="127" y="4"/>
                </a:cubicBezTo>
                <a:lnTo>
                  <a:pt x="127" y="25"/>
                </a:lnTo>
                <a:lnTo>
                  <a:pt x="104" y="25"/>
                </a:lnTo>
                <a:lnTo>
                  <a:pt x="104" y="4"/>
                </a:lnTo>
                <a:cubicBezTo>
                  <a:pt x="104" y="1"/>
                  <a:pt x="103" y="0"/>
                  <a:pt x="100" y="0"/>
                </a:cubicBezTo>
                <a:lnTo>
                  <a:pt x="93" y="0"/>
                </a:lnTo>
                <a:cubicBezTo>
                  <a:pt x="90" y="0"/>
                  <a:pt x="89" y="1"/>
                  <a:pt x="89" y="4"/>
                </a:cubicBezTo>
                <a:lnTo>
                  <a:pt x="89" y="25"/>
                </a:lnTo>
                <a:lnTo>
                  <a:pt x="66" y="25"/>
                </a:lnTo>
                <a:lnTo>
                  <a:pt x="66" y="4"/>
                </a:lnTo>
                <a:cubicBezTo>
                  <a:pt x="66" y="1"/>
                  <a:pt x="64" y="0"/>
                  <a:pt x="61" y="0"/>
                </a:cubicBezTo>
                <a:lnTo>
                  <a:pt x="55" y="0"/>
                </a:lnTo>
                <a:cubicBezTo>
                  <a:pt x="52" y="0"/>
                  <a:pt x="50" y="1"/>
                  <a:pt x="50" y="4"/>
                </a:cubicBezTo>
                <a:lnTo>
                  <a:pt x="50" y="25"/>
                </a:lnTo>
                <a:lnTo>
                  <a:pt x="30" y="25"/>
                </a:lnTo>
                <a:cubicBezTo>
                  <a:pt x="27" y="25"/>
                  <a:pt x="25" y="27"/>
                  <a:pt x="25" y="30"/>
                </a:cubicBezTo>
                <a:lnTo>
                  <a:pt x="25" y="50"/>
                </a:lnTo>
                <a:lnTo>
                  <a:pt x="4" y="50"/>
                </a:lnTo>
                <a:cubicBezTo>
                  <a:pt x="1" y="50"/>
                  <a:pt x="0" y="52"/>
                  <a:pt x="0" y="55"/>
                </a:cubicBezTo>
                <a:lnTo>
                  <a:pt x="0" y="61"/>
                </a:lnTo>
                <a:cubicBezTo>
                  <a:pt x="0" y="64"/>
                  <a:pt x="1" y="66"/>
                  <a:pt x="4" y="66"/>
                </a:cubicBezTo>
                <a:lnTo>
                  <a:pt x="25" y="66"/>
                </a:lnTo>
                <a:lnTo>
                  <a:pt x="25" y="89"/>
                </a:lnTo>
                <a:lnTo>
                  <a:pt x="4" y="89"/>
                </a:lnTo>
                <a:cubicBezTo>
                  <a:pt x="1" y="89"/>
                  <a:pt x="0" y="90"/>
                  <a:pt x="0" y="93"/>
                </a:cubicBezTo>
                <a:lnTo>
                  <a:pt x="0" y="100"/>
                </a:lnTo>
                <a:cubicBezTo>
                  <a:pt x="0" y="103"/>
                  <a:pt x="1" y="104"/>
                  <a:pt x="4" y="104"/>
                </a:cubicBezTo>
                <a:lnTo>
                  <a:pt x="25" y="104"/>
                </a:lnTo>
                <a:lnTo>
                  <a:pt x="25" y="127"/>
                </a:lnTo>
                <a:lnTo>
                  <a:pt x="4" y="127"/>
                </a:lnTo>
                <a:cubicBezTo>
                  <a:pt x="1" y="127"/>
                  <a:pt x="0" y="128"/>
                  <a:pt x="0" y="131"/>
                </a:cubicBezTo>
                <a:lnTo>
                  <a:pt x="0" y="138"/>
                </a:lnTo>
                <a:cubicBezTo>
                  <a:pt x="0" y="141"/>
                  <a:pt x="1" y="142"/>
                  <a:pt x="4" y="142"/>
                </a:cubicBezTo>
                <a:lnTo>
                  <a:pt x="25" y="142"/>
                </a:lnTo>
                <a:lnTo>
                  <a:pt x="25" y="162"/>
                </a:lnTo>
                <a:cubicBezTo>
                  <a:pt x="25" y="165"/>
                  <a:pt x="27" y="167"/>
                  <a:pt x="30" y="167"/>
                </a:cubicBezTo>
                <a:lnTo>
                  <a:pt x="50" y="167"/>
                </a:lnTo>
                <a:lnTo>
                  <a:pt x="50" y="189"/>
                </a:lnTo>
                <a:cubicBezTo>
                  <a:pt x="50" y="192"/>
                  <a:pt x="52" y="193"/>
                  <a:pt x="55" y="193"/>
                </a:cubicBezTo>
                <a:lnTo>
                  <a:pt x="61" y="193"/>
                </a:lnTo>
                <a:cubicBezTo>
                  <a:pt x="64" y="193"/>
                  <a:pt x="66" y="192"/>
                  <a:pt x="66" y="189"/>
                </a:cubicBezTo>
                <a:lnTo>
                  <a:pt x="66" y="167"/>
                </a:lnTo>
                <a:lnTo>
                  <a:pt x="89" y="167"/>
                </a:lnTo>
                <a:lnTo>
                  <a:pt x="89" y="189"/>
                </a:lnTo>
                <a:cubicBezTo>
                  <a:pt x="89" y="192"/>
                  <a:pt x="90" y="193"/>
                  <a:pt x="93" y="193"/>
                </a:cubicBezTo>
                <a:lnTo>
                  <a:pt x="100" y="193"/>
                </a:lnTo>
                <a:cubicBezTo>
                  <a:pt x="102" y="193"/>
                  <a:pt x="104" y="192"/>
                  <a:pt x="104" y="189"/>
                </a:cubicBezTo>
                <a:lnTo>
                  <a:pt x="104" y="167"/>
                </a:lnTo>
                <a:lnTo>
                  <a:pt x="127" y="167"/>
                </a:lnTo>
                <a:lnTo>
                  <a:pt x="127" y="189"/>
                </a:lnTo>
                <a:cubicBezTo>
                  <a:pt x="127" y="192"/>
                  <a:pt x="128" y="193"/>
                  <a:pt x="131" y="193"/>
                </a:cubicBezTo>
                <a:lnTo>
                  <a:pt x="138" y="193"/>
                </a:lnTo>
                <a:cubicBezTo>
                  <a:pt x="141" y="193"/>
                  <a:pt x="142" y="192"/>
                  <a:pt x="142" y="189"/>
                </a:cubicBezTo>
                <a:lnTo>
                  <a:pt x="142" y="167"/>
                </a:lnTo>
                <a:lnTo>
                  <a:pt x="162" y="167"/>
                </a:lnTo>
                <a:cubicBezTo>
                  <a:pt x="166" y="167"/>
                  <a:pt x="167" y="165"/>
                  <a:pt x="167" y="162"/>
                </a:cubicBezTo>
                <a:lnTo>
                  <a:pt x="167" y="142"/>
                </a:lnTo>
                <a:lnTo>
                  <a:pt x="189" y="142"/>
                </a:lnTo>
                <a:cubicBezTo>
                  <a:pt x="192" y="142"/>
                  <a:pt x="193" y="141"/>
                  <a:pt x="193" y="138"/>
                </a:cubicBezTo>
                <a:lnTo>
                  <a:pt x="193" y="131"/>
                </a:lnTo>
                <a:cubicBezTo>
                  <a:pt x="193" y="128"/>
                  <a:pt x="192" y="127"/>
                  <a:pt x="189" y="127"/>
                </a:cubicBezTo>
                <a:lnTo>
                  <a:pt x="167" y="127"/>
                </a:lnTo>
                <a:lnTo>
                  <a:pt x="167" y="104"/>
                </a:lnTo>
                <a:lnTo>
                  <a:pt x="189" y="104"/>
                </a:lnTo>
                <a:cubicBezTo>
                  <a:pt x="192" y="104"/>
                  <a:pt x="193" y="103"/>
                  <a:pt x="193" y="100"/>
                </a:cubicBezTo>
                <a:lnTo>
                  <a:pt x="193" y="93"/>
                </a:lnTo>
                <a:cubicBezTo>
                  <a:pt x="193" y="90"/>
                  <a:pt x="192" y="89"/>
                  <a:pt x="189" y="89"/>
                </a:cubicBezTo>
                <a:lnTo>
                  <a:pt x="167" y="89"/>
                </a:lnTo>
                <a:lnTo>
                  <a:pt x="167" y="66"/>
                </a:lnTo>
                <a:lnTo>
                  <a:pt x="189" y="66"/>
                </a:lnTo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49" name="Freeform 53"/>
          <p:cNvSpPr>
            <a:spLocks noChangeArrowheads="1"/>
          </p:cNvSpPr>
          <p:nvPr/>
        </p:nvSpPr>
        <p:spPr bwMode="auto">
          <a:xfrm>
            <a:off x="2574925" y="2209800"/>
            <a:ext cx="84455" cy="84455"/>
          </a:xfrm>
          <a:custGeom>
            <a:avLst/>
            <a:gdLst/>
            <a:ahLst/>
            <a:cxnLst>
              <a:cxn ang="0">
                <a:pos x="109" y="109"/>
              </a:cxn>
              <a:cxn ang="0">
                <a:pos x="0" y="109"/>
              </a:cxn>
              <a:cxn ang="0">
                <a:pos x="0" y="0"/>
              </a:cxn>
              <a:cxn ang="0">
                <a:pos x="109" y="0"/>
              </a:cxn>
              <a:cxn ang="0">
                <a:pos x="109" y="109"/>
              </a:cxn>
            </a:cxnLst>
            <a:rect l="0" t="0" r="r" b="b"/>
            <a:pathLst>
              <a:path w="109" h="109">
                <a:moveTo>
                  <a:pt x="109" y="109"/>
                </a:moveTo>
                <a:lnTo>
                  <a:pt x="0" y="109"/>
                </a:lnTo>
                <a:lnTo>
                  <a:pt x="0" y="0"/>
                </a:lnTo>
                <a:lnTo>
                  <a:pt x="109" y="0"/>
                </a:lnTo>
                <a:lnTo>
                  <a:pt x="109" y="109"/>
                </a:lnTo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50" name="Freeform 54"/>
          <p:cNvSpPr>
            <a:spLocks noChangeArrowheads="1"/>
          </p:cNvSpPr>
          <p:nvPr/>
        </p:nvSpPr>
        <p:spPr bwMode="auto">
          <a:xfrm>
            <a:off x="1117600" y="2524125"/>
            <a:ext cx="384175" cy="341630"/>
          </a:xfrm>
          <a:custGeom>
            <a:avLst/>
            <a:gdLst/>
            <a:ahLst/>
            <a:cxnLst>
              <a:cxn ang="0">
                <a:pos x="110" y="421"/>
              </a:cxn>
              <a:cxn ang="0">
                <a:pos x="8" y="244"/>
              </a:cxn>
              <a:cxn ang="0">
                <a:pos x="8" y="199"/>
              </a:cxn>
              <a:cxn ang="0">
                <a:pos x="110" y="22"/>
              </a:cxn>
              <a:cxn ang="0">
                <a:pos x="149" y="0"/>
              </a:cxn>
              <a:cxn ang="0">
                <a:pos x="353" y="0"/>
              </a:cxn>
              <a:cxn ang="0">
                <a:pos x="392" y="22"/>
              </a:cxn>
              <a:cxn ang="0">
                <a:pos x="494" y="199"/>
              </a:cxn>
              <a:cxn ang="0">
                <a:pos x="494" y="244"/>
              </a:cxn>
              <a:cxn ang="0">
                <a:pos x="392" y="421"/>
              </a:cxn>
              <a:cxn ang="0">
                <a:pos x="353" y="443"/>
              </a:cxn>
              <a:cxn ang="0">
                <a:pos x="149" y="443"/>
              </a:cxn>
              <a:cxn ang="0">
                <a:pos x="110" y="421"/>
              </a:cxn>
            </a:cxnLst>
            <a:rect l="0" t="0" r="r" b="b"/>
            <a:pathLst>
              <a:path w="503" h="443">
                <a:moveTo>
                  <a:pt x="110" y="421"/>
                </a:moveTo>
                <a:lnTo>
                  <a:pt x="8" y="244"/>
                </a:lnTo>
                <a:cubicBezTo>
                  <a:pt x="0" y="229"/>
                  <a:pt x="0" y="214"/>
                  <a:pt x="8" y="199"/>
                </a:cubicBezTo>
                <a:lnTo>
                  <a:pt x="110" y="22"/>
                </a:lnTo>
                <a:cubicBezTo>
                  <a:pt x="119" y="7"/>
                  <a:pt x="132" y="0"/>
                  <a:pt x="149" y="0"/>
                </a:cubicBezTo>
                <a:lnTo>
                  <a:pt x="353" y="0"/>
                </a:lnTo>
                <a:cubicBezTo>
                  <a:pt x="371" y="0"/>
                  <a:pt x="383" y="7"/>
                  <a:pt x="392" y="22"/>
                </a:cubicBezTo>
                <a:lnTo>
                  <a:pt x="494" y="199"/>
                </a:lnTo>
                <a:cubicBezTo>
                  <a:pt x="503" y="214"/>
                  <a:pt x="503" y="229"/>
                  <a:pt x="494" y="244"/>
                </a:cubicBezTo>
                <a:lnTo>
                  <a:pt x="392" y="421"/>
                </a:lnTo>
                <a:cubicBezTo>
                  <a:pt x="384" y="435"/>
                  <a:pt x="371" y="443"/>
                  <a:pt x="353" y="443"/>
                </a:cubicBezTo>
                <a:lnTo>
                  <a:pt x="149" y="443"/>
                </a:lnTo>
                <a:cubicBezTo>
                  <a:pt x="132" y="443"/>
                  <a:pt x="119" y="435"/>
                  <a:pt x="110" y="421"/>
                </a:cubicBezTo>
              </a:path>
            </a:pathLst>
          </a:custGeom>
          <a:gradFill rotWithShape="0">
            <a:gsLst>
              <a:gs pos="0">
                <a:srgbClr val="4387FD"/>
              </a:gs>
              <a:gs pos="100000">
                <a:srgbClr val="4683EA"/>
              </a:gs>
            </a:gsLst>
            <a:lin ang="5400000"/>
          </a:gra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51" name="Freeform 55"/>
          <p:cNvSpPr>
            <a:spLocks noChangeArrowheads="1"/>
          </p:cNvSpPr>
          <p:nvPr/>
        </p:nvSpPr>
        <p:spPr bwMode="auto">
          <a:xfrm>
            <a:off x="1236980" y="2630805"/>
            <a:ext cx="245745" cy="238125"/>
          </a:xfrm>
          <a:custGeom>
            <a:avLst/>
            <a:gdLst/>
            <a:ahLst/>
            <a:cxnLst>
              <a:cxn ang="0">
                <a:pos x="319" y="162"/>
              </a:cxn>
              <a:cxn ang="0">
                <a:pos x="156" y="0"/>
              </a:cxn>
              <a:cxn ang="0">
                <a:pos x="58" y="30"/>
              </a:cxn>
              <a:cxn ang="0">
                <a:pos x="35" y="43"/>
              </a:cxn>
              <a:cxn ang="0">
                <a:pos x="68" y="76"/>
              </a:cxn>
              <a:cxn ang="0">
                <a:pos x="23" y="78"/>
              </a:cxn>
              <a:cxn ang="0">
                <a:pos x="24" y="121"/>
              </a:cxn>
              <a:cxn ang="0">
                <a:pos x="0" y="152"/>
              </a:cxn>
              <a:cxn ang="0">
                <a:pos x="153" y="306"/>
              </a:cxn>
              <a:cxn ang="0">
                <a:pos x="228" y="309"/>
              </a:cxn>
              <a:cxn ang="0">
                <a:pos x="319" y="162"/>
              </a:cxn>
              <a:cxn ang="0">
                <a:pos x="319" y="162"/>
              </a:cxn>
              <a:cxn ang="0">
                <a:pos x="319" y="162"/>
              </a:cxn>
            </a:cxnLst>
            <a:rect l="0" t="0" r="r" b="b"/>
            <a:pathLst>
              <a:path w="319" h="309">
                <a:moveTo>
                  <a:pt x="319" y="162"/>
                </a:moveTo>
                <a:lnTo>
                  <a:pt x="156" y="0"/>
                </a:lnTo>
                <a:lnTo>
                  <a:pt x="58" y="30"/>
                </a:lnTo>
                <a:lnTo>
                  <a:pt x="35" y="43"/>
                </a:lnTo>
                <a:lnTo>
                  <a:pt x="68" y="76"/>
                </a:lnTo>
                <a:lnTo>
                  <a:pt x="23" y="78"/>
                </a:lnTo>
                <a:lnTo>
                  <a:pt x="24" y="121"/>
                </a:lnTo>
                <a:lnTo>
                  <a:pt x="0" y="152"/>
                </a:lnTo>
                <a:lnTo>
                  <a:pt x="153" y="306"/>
                </a:lnTo>
                <a:lnTo>
                  <a:pt x="228" y="309"/>
                </a:lnTo>
                <a:lnTo>
                  <a:pt x="319" y="162"/>
                </a:lnTo>
                <a:lnTo>
                  <a:pt x="319" y="162"/>
                </a:lnTo>
                <a:lnTo>
                  <a:pt x="319" y="162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52" name="Freeform 56"/>
          <p:cNvSpPr>
            <a:spLocks noChangeArrowheads="1"/>
          </p:cNvSpPr>
          <p:nvPr/>
        </p:nvSpPr>
        <p:spPr bwMode="auto">
          <a:xfrm>
            <a:off x="1304925" y="2662555"/>
            <a:ext cx="12700" cy="6477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" y="0"/>
              </a:cxn>
              <a:cxn ang="0">
                <a:pos x="15" y="84"/>
              </a:cxn>
              <a:cxn ang="0">
                <a:pos x="0" y="84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5" h="84">
                <a:moveTo>
                  <a:pt x="0" y="0"/>
                </a:moveTo>
                <a:lnTo>
                  <a:pt x="15" y="0"/>
                </a:lnTo>
                <a:lnTo>
                  <a:pt x="15" y="84"/>
                </a:lnTo>
                <a:lnTo>
                  <a:pt x="0" y="8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53" name="Freeform 57"/>
          <p:cNvSpPr>
            <a:spLocks noChangeArrowheads="1"/>
          </p:cNvSpPr>
          <p:nvPr/>
        </p:nvSpPr>
        <p:spPr bwMode="auto">
          <a:xfrm>
            <a:off x="1250950" y="2692400"/>
            <a:ext cx="12700" cy="40005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15" y="0"/>
              </a:cxn>
              <a:cxn ang="0">
                <a:pos x="15" y="50"/>
              </a:cxn>
              <a:cxn ang="0">
                <a:pos x="0" y="50"/>
              </a:cxn>
              <a:cxn ang="0">
                <a:pos x="0" y="3"/>
              </a:cxn>
              <a:cxn ang="0">
                <a:pos x="1" y="1"/>
              </a:cxn>
              <a:cxn ang="0">
                <a:pos x="3" y="0"/>
              </a:cxn>
            </a:cxnLst>
            <a:rect l="0" t="0" r="r" b="b"/>
            <a:pathLst>
              <a:path w="15" h="50">
                <a:moveTo>
                  <a:pt x="3" y="0"/>
                </a:moveTo>
                <a:lnTo>
                  <a:pt x="15" y="0"/>
                </a:lnTo>
                <a:lnTo>
                  <a:pt x="15" y="50"/>
                </a:lnTo>
                <a:lnTo>
                  <a:pt x="0" y="50"/>
                </a:lnTo>
                <a:lnTo>
                  <a:pt x="0" y="3"/>
                </a:lnTo>
                <a:cubicBezTo>
                  <a:pt x="0" y="2"/>
                  <a:pt x="0" y="1"/>
                  <a:pt x="1" y="1"/>
                </a:cubicBezTo>
                <a:cubicBezTo>
                  <a:pt x="1" y="0"/>
                  <a:pt x="2" y="0"/>
                  <a:pt x="3" y="0"/>
                </a:cubicBezTo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54" name="Freeform 58"/>
          <p:cNvSpPr>
            <a:spLocks noChangeArrowheads="1"/>
          </p:cNvSpPr>
          <p:nvPr/>
        </p:nvSpPr>
        <p:spPr bwMode="auto">
          <a:xfrm>
            <a:off x="1358900" y="2692400"/>
            <a:ext cx="12700" cy="4000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" y="0"/>
              </a:cxn>
              <a:cxn ang="0">
                <a:pos x="14" y="1"/>
              </a:cxn>
              <a:cxn ang="0">
                <a:pos x="15" y="3"/>
              </a:cxn>
              <a:cxn ang="0">
                <a:pos x="15" y="50"/>
              </a:cxn>
              <a:cxn ang="0">
                <a:pos x="0" y="50"/>
              </a:cxn>
              <a:cxn ang="0">
                <a:pos x="0" y="0"/>
              </a:cxn>
            </a:cxnLst>
            <a:rect l="0" t="0" r="r" b="b"/>
            <a:pathLst>
              <a:path w="15" h="50">
                <a:moveTo>
                  <a:pt x="0" y="0"/>
                </a:moveTo>
                <a:lnTo>
                  <a:pt x="11" y="0"/>
                </a:lnTo>
                <a:cubicBezTo>
                  <a:pt x="12" y="0"/>
                  <a:pt x="13" y="0"/>
                  <a:pt x="14" y="1"/>
                </a:cubicBezTo>
                <a:cubicBezTo>
                  <a:pt x="15" y="1"/>
                  <a:pt x="15" y="2"/>
                  <a:pt x="15" y="3"/>
                </a:cubicBezTo>
                <a:lnTo>
                  <a:pt x="15" y="50"/>
                </a:lnTo>
                <a:lnTo>
                  <a:pt x="0" y="5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55" name="Freeform 59"/>
          <p:cNvSpPr>
            <a:spLocks noChangeArrowheads="1"/>
          </p:cNvSpPr>
          <p:nvPr/>
        </p:nvSpPr>
        <p:spPr bwMode="auto">
          <a:xfrm>
            <a:off x="1250950" y="2686050"/>
            <a:ext cx="120650" cy="12700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151" y="0"/>
              </a:cxn>
              <a:cxn ang="0">
                <a:pos x="155" y="3"/>
              </a:cxn>
              <a:cxn ang="0">
                <a:pos x="155" y="15"/>
              </a:cxn>
              <a:cxn ang="0">
                <a:pos x="0" y="15"/>
              </a:cxn>
              <a:cxn ang="0">
                <a:pos x="0" y="3"/>
              </a:cxn>
              <a:cxn ang="0">
                <a:pos x="1" y="1"/>
              </a:cxn>
              <a:cxn ang="0">
                <a:pos x="3" y="0"/>
              </a:cxn>
            </a:cxnLst>
            <a:rect l="0" t="0" r="r" b="b"/>
            <a:pathLst>
              <a:path w="155" h="15">
                <a:moveTo>
                  <a:pt x="3" y="0"/>
                </a:moveTo>
                <a:lnTo>
                  <a:pt x="151" y="0"/>
                </a:lnTo>
                <a:cubicBezTo>
                  <a:pt x="154" y="0"/>
                  <a:pt x="155" y="1"/>
                  <a:pt x="155" y="3"/>
                </a:cubicBezTo>
                <a:lnTo>
                  <a:pt x="155" y="15"/>
                </a:lnTo>
                <a:lnTo>
                  <a:pt x="0" y="15"/>
                </a:lnTo>
                <a:lnTo>
                  <a:pt x="0" y="3"/>
                </a:lnTo>
                <a:cubicBezTo>
                  <a:pt x="0" y="2"/>
                  <a:pt x="0" y="1"/>
                  <a:pt x="1" y="1"/>
                </a:cubicBezTo>
                <a:cubicBezTo>
                  <a:pt x="1" y="0"/>
                  <a:pt x="2" y="0"/>
                  <a:pt x="3" y="0"/>
                </a:cubicBezTo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56" name="Freeform 60"/>
          <p:cNvSpPr>
            <a:spLocks noChangeArrowheads="1"/>
          </p:cNvSpPr>
          <p:nvPr/>
        </p:nvSpPr>
        <p:spPr bwMode="auto">
          <a:xfrm>
            <a:off x="1263650" y="2628900"/>
            <a:ext cx="95250" cy="36830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120" y="0"/>
              </a:cxn>
              <a:cxn ang="0">
                <a:pos x="124" y="3"/>
              </a:cxn>
              <a:cxn ang="0">
                <a:pos x="124" y="42"/>
              </a:cxn>
              <a:cxn ang="0">
                <a:pos x="120" y="46"/>
              </a:cxn>
              <a:cxn ang="0">
                <a:pos x="3" y="46"/>
              </a:cxn>
              <a:cxn ang="0">
                <a:pos x="0" y="42"/>
              </a:cxn>
              <a:cxn ang="0">
                <a:pos x="0" y="3"/>
              </a:cxn>
              <a:cxn ang="0">
                <a:pos x="3" y="0"/>
              </a:cxn>
              <a:cxn ang="0">
                <a:pos x="3" y="0"/>
              </a:cxn>
            </a:cxnLst>
            <a:rect l="0" t="0" r="r" b="b"/>
            <a:pathLst>
              <a:path w="124" h="46">
                <a:moveTo>
                  <a:pt x="3" y="0"/>
                </a:moveTo>
                <a:lnTo>
                  <a:pt x="120" y="0"/>
                </a:lnTo>
                <a:cubicBezTo>
                  <a:pt x="123" y="0"/>
                  <a:pt x="124" y="1"/>
                  <a:pt x="124" y="3"/>
                </a:cubicBezTo>
                <a:lnTo>
                  <a:pt x="124" y="42"/>
                </a:lnTo>
                <a:cubicBezTo>
                  <a:pt x="124" y="45"/>
                  <a:pt x="123" y="46"/>
                  <a:pt x="120" y="46"/>
                </a:cubicBezTo>
                <a:lnTo>
                  <a:pt x="3" y="46"/>
                </a:lnTo>
                <a:cubicBezTo>
                  <a:pt x="1" y="46"/>
                  <a:pt x="0" y="45"/>
                  <a:pt x="0" y="42"/>
                </a:cubicBezTo>
                <a:lnTo>
                  <a:pt x="0" y="3"/>
                </a:lnTo>
                <a:cubicBezTo>
                  <a:pt x="0" y="1"/>
                  <a:pt x="1" y="0"/>
                  <a:pt x="3" y="0"/>
                </a:cubicBez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57" name="Freeform 61"/>
          <p:cNvSpPr>
            <a:spLocks noChangeArrowheads="1"/>
          </p:cNvSpPr>
          <p:nvPr/>
        </p:nvSpPr>
        <p:spPr bwMode="auto">
          <a:xfrm>
            <a:off x="1236980" y="2719705"/>
            <a:ext cx="38100" cy="29845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46" y="0"/>
              </a:cxn>
              <a:cxn ang="0">
                <a:pos x="50" y="3"/>
              </a:cxn>
              <a:cxn ang="0">
                <a:pos x="50" y="35"/>
              </a:cxn>
              <a:cxn ang="0">
                <a:pos x="46" y="38"/>
              </a:cxn>
              <a:cxn ang="0">
                <a:pos x="3" y="38"/>
              </a:cxn>
              <a:cxn ang="0">
                <a:pos x="0" y="35"/>
              </a:cxn>
              <a:cxn ang="0">
                <a:pos x="0" y="3"/>
              </a:cxn>
              <a:cxn ang="0">
                <a:pos x="3" y="0"/>
              </a:cxn>
              <a:cxn ang="0">
                <a:pos x="3" y="0"/>
              </a:cxn>
            </a:cxnLst>
            <a:rect l="0" t="0" r="r" b="b"/>
            <a:pathLst>
              <a:path w="50" h="38">
                <a:moveTo>
                  <a:pt x="3" y="0"/>
                </a:moveTo>
                <a:lnTo>
                  <a:pt x="46" y="0"/>
                </a:lnTo>
                <a:cubicBezTo>
                  <a:pt x="49" y="0"/>
                  <a:pt x="50" y="1"/>
                  <a:pt x="50" y="3"/>
                </a:cubicBezTo>
                <a:lnTo>
                  <a:pt x="50" y="35"/>
                </a:lnTo>
                <a:cubicBezTo>
                  <a:pt x="50" y="37"/>
                  <a:pt x="49" y="38"/>
                  <a:pt x="46" y="38"/>
                </a:cubicBezTo>
                <a:lnTo>
                  <a:pt x="3" y="38"/>
                </a:lnTo>
                <a:cubicBezTo>
                  <a:pt x="1" y="38"/>
                  <a:pt x="0" y="37"/>
                  <a:pt x="0" y="35"/>
                </a:cubicBezTo>
                <a:lnTo>
                  <a:pt x="0" y="3"/>
                </a:lnTo>
                <a:cubicBezTo>
                  <a:pt x="0" y="1"/>
                  <a:pt x="1" y="0"/>
                  <a:pt x="3" y="0"/>
                </a:cubicBez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58" name="Freeform 62"/>
          <p:cNvSpPr>
            <a:spLocks noChangeArrowheads="1"/>
          </p:cNvSpPr>
          <p:nvPr/>
        </p:nvSpPr>
        <p:spPr bwMode="auto">
          <a:xfrm>
            <a:off x="1348105" y="2719705"/>
            <a:ext cx="38100" cy="29845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46" y="0"/>
              </a:cxn>
              <a:cxn ang="0">
                <a:pos x="50" y="3"/>
              </a:cxn>
              <a:cxn ang="0">
                <a:pos x="50" y="35"/>
              </a:cxn>
              <a:cxn ang="0">
                <a:pos x="46" y="38"/>
              </a:cxn>
              <a:cxn ang="0">
                <a:pos x="3" y="38"/>
              </a:cxn>
              <a:cxn ang="0">
                <a:pos x="0" y="35"/>
              </a:cxn>
              <a:cxn ang="0">
                <a:pos x="0" y="3"/>
              </a:cxn>
              <a:cxn ang="0">
                <a:pos x="3" y="0"/>
              </a:cxn>
              <a:cxn ang="0">
                <a:pos x="3" y="0"/>
              </a:cxn>
            </a:cxnLst>
            <a:rect l="0" t="0" r="r" b="b"/>
            <a:pathLst>
              <a:path w="50" h="38">
                <a:moveTo>
                  <a:pt x="3" y="0"/>
                </a:moveTo>
                <a:lnTo>
                  <a:pt x="46" y="0"/>
                </a:lnTo>
                <a:cubicBezTo>
                  <a:pt x="49" y="0"/>
                  <a:pt x="50" y="1"/>
                  <a:pt x="50" y="3"/>
                </a:cubicBezTo>
                <a:lnTo>
                  <a:pt x="50" y="35"/>
                </a:lnTo>
                <a:cubicBezTo>
                  <a:pt x="50" y="37"/>
                  <a:pt x="49" y="38"/>
                  <a:pt x="46" y="38"/>
                </a:cubicBezTo>
                <a:lnTo>
                  <a:pt x="3" y="38"/>
                </a:lnTo>
                <a:cubicBezTo>
                  <a:pt x="1" y="38"/>
                  <a:pt x="0" y="37"/>
                  <a:pt x="0" y="35"/>
                </a:cubicBezTo>
                <a:lnTo>
                  <a:pt x="0" y="3"/>
                </a:lnTo>
                <a:cubicBezTo>
                  <a:pt x="0" y="1"/>
                  <a:pt x="1" y="0"/>
                  <a:pt x="3" y="0"/>
                </a:cubicBez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59" name="Freeform 63"/>
          <p:cNvSpPr>
            <a:spLocks noChangeArrowheads="1"/>
          </p:cNvSpPr>
          <p:nvPr/>
        </p:nvSpPr>
        <p:spPr bwMode="auto">
          <a:xfrm>
            <a:off x="1290955" y="2719705"/>
            <a:ext cx="41275" cy="29845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50" y="0"/>
              </a:cxn>
              <a:cxn ang="0">
                <a:pos x="54" y="3"/>
              </a:cxn>
              <a:cxn ang="0">
                <a:pos x="54" y="34"/>
              </a:cxn>
              <a:cxn ang="0">
                <a:pos x="50" y="38"/>
              </a:cxn>
              <a:cxn ang="0">
                <a:pos x="3" y="38"/>
              </a:cxn>
              <a:cxn ang="0">
                <a:pos x="0" y="34"/>
              </a:cxn>
              <a:cxn ang="0">
                <a:pos x="0" y="3"/>
              </a:cxn>
              <a:cxn ang="0">
                <a:pos x="3" y="0"/>
              </a:cxn>
              <a:cxn ang="0">
                <a:pos x="3" y="0"/>
              </a:cxn>
            </a:cxnLst>
            <a:rect l="0" t="0" r="r" b="b"/>
            <a:pathLst>
              <a:path w="54" h="38">
                <a:moveTo>
                  <a:pt x="3" y="0"/>
                </a:moveTo>
                <a:lnTo>
                  <a:pt x="50" y="0"/>
                </a:lnTo>
                <a:cubicBezTo>
                  <a:pt x="53" y="0"/>
                  <a:pt x="54" y="1"/>
                  <a:pt x="54" y="3"/>
                </a:cubicBezTo>
                <a:lnTo>
                  <a:pt x="54" y="34"/>
                </a:lnTo>
                <a:cubicBezTo>
                  <a:pt x="54" y="37"/>
                  <a:pt x="53" y="38"/>
                  <a:pt x="50" y="38"/>
                </a:cubicBezTo>
                <a:lnTo>
                  <a:pt x="3" y="38"/>
                </a:lnTo>
                <a:cubicBezTo>
                  <a:pt x="1" y="38"/>
                  <a:pt x="0" y="37"/>
                  <a:pt x="0" y="34"/>
                </a:cubicBezTo>
                <a:lnTo>
                  <a:pt x="0" y="3"/>
                </a:lnTo>
                <a:cubicBezTo>
                  <a:pt x="0" y="1"/>
                  <a:pt x="1" y="0"/>
                  <a:pt x="3" y="0"/>
                </a:cubicBez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60" name="Freeform 64"/>
          <p:cNvSpPr>
            <a:spLocks noChangeArrowheads="1"/>
          </p:cNvSpPr>
          <p:nvPr/>
        </p:nvSpPr>
        <p:spPr bwMode="auto">
          <a:xfrm>
            <a:off x="1085850" y="1656080"/>
            <a:ext cx="384175" cy="340995"/>
          </a:xfrm>
          <a:custGeom>
            <a:avLst/>
            <a:gdLst/>
            <a:ahLst/>
            <a:cxnLst>
              <a:cxn ang="0">
                <a:pos x="110" y="421"/>
              </a:cxn>
              <a:cxn ang="0">
                <a:pos x="8" y="244"/>
              </a:cxn>
              <a:cxn ang="0">
                <a:pos x="8" y="199"/>
              </a:cxn>
              <a:cxn ang="0">
                <a:pos x="110" y="22"/>
              </a:cxn>
              <a:cxn ang="0">
                <a:pos x="149" y="0"/>
              </a:cxn>
              <a:cxn ang="0">
                <a:pos x="353" y="0"/>
              </a:cxn>
              <a:cxn ang="0">
                <a:pos x="392" y="22"/>
              </a:cxn>
              <a:cxn ang="0">
                <a:pos x="494" y="199"/>
              </a:cxn>
              <a:cxn ang="0">
                <a:pos x="494" y="244"/>
              </a:cxn>
              <a:cxn ang="0">
                <a:pos x="392" y="421"/>
              </a:cxn>
              <a:cxn ang="0">
                <a:pos x="353" y="443"/>
              </a:cxn>
              <a:cxn ang="0">
                <a:pos x="149" y="443"/>
              </a:cxn>
              <a:cxn ang="0">
                <a:pos x="110" y="421"/>
              </a:cxn>
            </a:cxnLst>
            <a:rect l="0" t="0" r="r" b="b"/>
            <a:pathLst>
              <a:path w="503" h="443">
                <a:moveTo>
                  <a:pt x="110" y="421"/>
                </a:moveTo>
                <a:lnTo>
                  <a:pt x="8" y="244"/>
                </a:lnTo>
                <a:cubicBezTo>
                  <a:pt x="0" y="229"/>
                  <a:pt x="0" y="214"/>
                  <a:pt x="8" y="199"/>
                </a:cubicBezTo>
                <a:lnTo>
                  <a:pt x="110" y="22"/>
                </a:lnTo>
                <a:cubicBezTo>
                  <a:pt x="119" y="7"/>
                  <a:pt x="132" y="0"/>
                  <a:pt x="149" y="0"/>
                </a:cubicBezTo>
                <a:lnTo>
                  <a:pt x="353" y="0"/>
                </a:lnTo>
                <a:cubicBezTo>
                  <a:pt x="371" y="0"/>
                  <a:pt x="383" y="7"/>
                  <a:pt x="392" y="22"/>
                </a:cubicBezTo>
                <a:lnTo>
                  <a:pt x="494" y="199"/>
                </a:lnTo>
                <a:cubicBezTo>
                  <a:pt x="503" y="214"/>
                  <a:pt x="503" y="229"/>
                  <a:pt x="494" y="244"/>
                </a:cubicBezTo>
                <a:lnTo>
                  <a:pt x="392" y="421"/>
                </a:lnTo>
                <a:cubicBezTo>
                  <a:pt x="384" y="435"/>
                  <a:pt x="371" y="443"/>
                  <a:pt x="353" y="443"/>
                </a:cubicBezTo>
                <a:lnTo>
                  <a:pt x="149" y="443"/>
                </a:lnTo>
                <a:cubicBezTo>
                  <a:pt x="132" y="443"/>
                  <a:pt x="119" y="435"/>
                  <a:pt x="110" y="421"/>
                </a:cubicBezTo>
              </a:path>
            </a:pathLst>
          </a:custGeom>
          <a:gradFill rotWithShape="0">
            <a:gsLst>
              <a:gs pos="0">
                <a:srgbClr val="4387FD"/>
              </a:gs>
              <a:gs pos="100000">
                <a:srgbClr val="4683EA"/>
              </a:gs>
            </a:gsLst>
            <a:lin ang="5400000"/>
          </a:gra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61" name="Freeform 65"/>
          <p:cNvSpPr>
            <a:spLocks noChangeArrowheads="1"/>
          </p:cNvSpPr>
          <p:nvPr/>
        </p:nvSpPr>
        <p:spPr bwMode="auto">
          <a:xfrm>
            <a:off x="1214755" y="1755775"/>
            <a:ext cx="245745" cy="244475"/>
          </a:xfrm>
          <a:custGeom>
            <a:avLst/>
            <a:gdLst/>
            <a:ahLst/>
            <a:cxnLst>
              <a:cxn ang="0">
                <a:pos x="319" y="149"/>
              </a:cxn>
              <a:cxn ang="0">
                <a:pos x="170" y="0"/>
              </a:cxn>
              <a:cxn ang="0">
                <a:pos x="6" y="6"/>
              </a:cxn>
              <a:cxn ang="0">
                <a:pos x="1" y="48"/>
              </a:cxn>
              <a:cxn ang="0">
                <a:pos x="28" y="75"/>
              </a:cxn>
              <a:cxn ang="0">
                <a:pos x="4" y="80"/>
              </a:cxn>
              <a:cxn ang="0">
                <a:pos x="1" y="122"/>
              </a:cxn>
              <a:cxn ang="0">
                <a:pos x="44" y="165"/>
              </a:cxn>
              <a:cxn ang="0">
                <a:pos x="0" y="173"/>
              </a:cxn>
              <a:cxn ang="0">
                <a:pos x="140" y="314"/>
              </a:cxn>
              <a:cxn ang="0">
                <a:pos x="217" y="318"/>
              </a:cxn>
              <a:cxn ang="0">
                <a:pos x="319" y="149"/>
              </a:cxn>
              <a:cxn ang="0">
                <a:pos x="319" y="149"/>
              </a:cxn>
              <a:cxn ang="0">
                <a:pos x="319" y="149"/>
              </a:cxn>
            </a:cxnLst>
            <a:rect l="0" t="0" r="r" b="b"/>
            <a:pathLst>
              <a:path w="319" h="318">
                <a:moveTo>
                  <a:pt x="319" y="149"/>
                </a:moveTo>
                <a:lnTo>
                  <a:pt x="170" y="0"/>
                </a:lnTo>
                <a:lnTo>
                  <a:pt x="6" y="6"/>
                </a:lnTo>
                <a:lnTo>
                  <a:pt x="1" y="48"/>
                </a:lnTo>
                <a:lnTo>
                  <a:pt x="28" y="75"/>
                </a:lnTo>
                <a:lnTo>
                  <a:pt x="4" y="80"/>
                </a:lnTo>
                <a:lnTo>
                  <a:pt x="1" y="122"/>
                </a:lnTo>
                <a:lnTo>
                  <a:pt x="44" y="165"/>
                </a:lnTo>
                <a:lnTo>
                  <a:pt x="0" y="173"/>
                </a:lnTo>
                <a:lnTo>
                  <a:pt x="140" y="314"/>
                </a:lnTo>
                <a:lnTo>
                  <a:pt x="217" y="318"/>
                </a:lnTo>
                <a:lnTo>
                  <a:pt x="319" y="149"/>
                </a:lnTo>
                <a:lnTo>
                  <a:pt x="319" y="149"/>
                </a:lnTo>
                <a:lnTo>
                  <a:pt x="319" y="149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62" name="Freeform 66"/>
          <p:cNvSpPr>
            <a:spLocks noChangeArrowheads="1"/>
          </p:cNvSpPr>
          <p:nvPr/>
        </p:nvSpPr>
        <p:spPr bwMode="auto">
          <a:xfrm>
            <a:off x="1275080" y="1787525"/>
            <a:ext cx="10795" cy="9715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" y="0"/>
              </a:cxn>
              <a:cxn ang="0">
                <a:pos x="15" y="124"/>
              </a:cxn>
              <a:cxn ang="0">
                <a:pos x="0" y="124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5" h="124">
                <a:moveTo>
                  <a:pt x="0" y="0"/>
                </a:moveTo>
                <a:lnTo>
                  <a:pt x="15" y="0"/>
                </a:lnTo>
                <a:lnTo>
                  <a:pt x="15" y="124"/>
                </a:lnTo>
                <a:lnTo>
                  <a:pt x="0" y="12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63" name="Freeform 67"/>
          <p:cNvSpPr>
            <a:spLocks noChangeArrowheads="1"/>
          </p:cNvSpPr>
          <p:nvPr/>
        </p:nvSpPr>
        <p:spPr bwMode="auto">
          <a:xfrm>
            <a:off x="1214755" y="1878330"/>
            <a:ext cx="131445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1" y="0"/>
              </a:cxn>
              <a:cxn ang="0">
                <a:pos x="171" y="15"/>
              </a:cxn>
              <a:cxn ang="0">
                <a:pos x="0" y="15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71" h="15">
                <a:moveTo>
                  <a:pt x="0" y="0"/>
                </a:moveTo>
                <a:lnTo>
                  <a:pt x="171" y="0"/>
                </a:lnTo>
                <a:lnTo>
                  <a:pt x="171" y="15"/>
                </a:lnTo>
                <a:lnTo>
                  <a:pt x="0" y="1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64" name="Freeform 68"/>
          <p:cNvSpPr>
            <a:spLocks noChangeArrowheads="1"/>
          </p:cNvSpPr>
          <p:nvPr/>
        </p:nvSpPr>
        <p:spPr bwMode="auto">
          <a:xfrm>
            <a:off x="1268730" y="1871980"/>
            <a:ext cx="23495" cy="23495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27" y="0"/>
              </a:cxn>
              <a:cxn ang="0">
                <a:pos x="31" y="3"/>
              </a:cxn>
              <a:cxn ang="0">
                <a:pos x="31" y="27"/>
              </a:cxn>
              <a:cxn ang="0">
                <a:pos x="27" y="31"/>
              </a:cxn>
              <a:cxn ang="0">
                <a:pos x="3" y="31"/>
              </a:cxn>
              <a:cxn ang="0">
                <a:pos x="0" y="27"/>
              </a:cxn>
              <a:cxn ang="0">
                <a:pos x="0" y="3"/>
              </a:cxn>
              <a:cxn ang="0">
                <a:pos x="3" y="0"/>
              </a:cxn>
              <a:cxn ang="0">
                <a:pos x="3" y="0"/>
              </a:cxn>
            </a:cxnLst>
            <a:rect l="0" t="0" r="r" b="b"/>
            <a:pathLst>
              <a:path w="31" h="31">
                <a:moveTo>
                  <a:pt x="3" y="0"/>
                </a:moveTo>
                <a:lnTo>
                  <a:pt x="27" y="0"/>
                </a:lnTo>
                <a:cubicBezTo>
                  <a:pt x="29" y="0"/>
                  <a:pt x="31" y="1"/>
                  <a:pt x="31" y="3"/>
                </a:cubicBezTo>
                <a:lnTo>
                  <a:pt x="31" y="27"/>
                </a:lnTo>
                <a:cubicBezTo>
                  <a:pt x="31" y="29"/>
                  <a:pt x="29" y="31"/>
                  <a:pt x="27" y="31"/>
                </a:cubicBezTo>
                <a:lnTo>
                  <a:pt x="3" y="31"/>
                </a:lnTo>
                <a:cubicBezTo>
                  <a:pt x="1" y="31"/>
                  <a:pt x="0" y="29"/>
                  <a:pt x="0" y="27"/>
                </a:cubicBezTo>
                <a:lnTo>
                  <a:pt x="0" y="3"/>
                </a:lnTo>
                <a:cubicBezTo>
                  <a:pt x="0" y="1"/>
                  <a:pt x="1" y="0"/>
                  <a:pt x="3" y="0"/>
                </a:cubicBez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65" name="Freeform 69"/>
          <p:cNvSpPr>
            <a:spLocks noChangeArrowheads="1"/>
          </p:cNvSpPr>
          <p:nvPr/>
        </p:nvSpPr>
        <p:spPr bwMode="auto">
          <a:xfrm>
            <a:off x="1214755" y="1811655"/>
            <a:ext cx="131445" cy="39370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0" y="46"/>
              </a:cxn>
              <a:cxn ang="0">
                <a:pos x="1" y="49"/>
              </a:cxn>
              <a:cxn ang="0">
                <a:pos x="3" y="50"/>
              </a:cxn>
              <a:cxn ang="0">
                <a:pos x="167" y="50"/>
              </a:cxn>
              <a:cxn ang="0">
                <a:pos x="170" y="49"/>
              </a:cxn>
              <a:cxn ang="0">
                <a:pos x="171" y="46"/>
              </a:cxn>
              <a:cxn ang="0">
                <a:pos x="171" y="3"/>
              </a:cxn>
              <a:cxn ang="0">
                <a:pos x="170" y="1"/>
              </a:cxn>
              <a:cxn ang="0">
                <a:pos x="167" y="0"/>
              </a:cxn>
              <a:cxn ang="0">
                <a:pos x="3" y="0"/>
              </a:cxn>
              <a:cxn ang="0">
                <a:pos x="1" y="1"/>
              </a:cxn>
              <a:cxn ang="0">
                <a:pos x="0" y="3"/>
              </a:cxn>
            </a:cxnLst>
            <a:rect l="0" t="0" r="r" b="b"/>
            <a:pathLst>
              <a:path w="171" h="50">
                <a:moveTo>
                  <a:pt x="0" y="3"/>
                </a:moveTo>
                <a:lnTo>
                  <a:pt x="0" y="46"/>
                </a:lnTo>
                <a:cubicBezTo>
                  <a:pt x="0" y="47"/>
                  <a:pt x="0" y="48"/>
                  <a:pt x="1" y="49"/>
                </a:cubicBezTo>
                <a:cubicBezTo>
                  <a:pt x="1" y="50"/>
                  <a:pt x="2" y="50"/>
                  <a:pt x="3" y="50"/>
                </a:cubicBezTo>
                <a:lnTo>
                  <a:pt x="167" y="50"/>
                </a:lnTo>
                <a:cubicBezTo>
                  <a:pt x="168" y="50"/>
                  <a:pt x="169" y="50"/>
                  <a:pt x="170" y="49"/>
                </a:cubicBezTo>
                <a:cubicBezTo>
                  <a:pt x="170" y="48"/>
                  <a:pt x="171" y="47"/>
                  <a:pt x="171" y="46"/>
                </a:cubicBezTo>
                <a:lnTo>
                  <a:pt x="171" y="3"/>
                </a:lnTo>
                <a:cubicBezTo>
                  <a:pt x="171" y="2"/>
                  <a:pt x="170" y="1"/>
                  <a:pt x="170" y="1"/>
                </a:cubicBezTo>
                <a:cubicBezTo>
                  <a:pt x="169" y="0"/>
                  <a:pt x="168" y="0"/>
                  <a:pt x="167" y="0"/>
                </a:cubicBezTo>
                <a:lnTo>
                  <a:pt x="3" y="0"/>
                </a:lnTo>
                <a:cubicBezTo>
                  <a:pt x="2" y="0"/>
                  <a:pt x="1" y="0"/>
                  <a:pt x="1" y="1"/>
                </a:cubicBezTo>
                <a:cubicBezTo>
                  <a:pt x="0" y="1"/>
                  <a:pt x="0" y="2"/>
                  <a:pt x="0" y="3"/>
                </a:cubicBezTo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66" name="Freeform 70"/>
          <p:cNvSpPr>
            <a:spLocks noChangeArrowheads="1"/>
          </p:cNvSpPr>
          <p:nvPr/>
        </p:nvSpPr>
        <p:spPr bwMode="auto">
          <a:xfrm>
            <a:off x="1227455" y="1824355"/>
            <a:ext cx="10795" cy="12700"/>
          </a:xfrm>
          <a:custGeom>
            <a:avLst/>
            <a:gdLst/>
            <a:ahLst/>
            <a:cxnLst>
              <a:cxn ang="0">
                <a:pos x="15" y="15"/>
              </a:cxn>
              <a:cxn ang="0">
                <a:pos x="0" y="15"/>
              </a:cxn>
              <a:cxn ang="0">
                <a:pos x="0" y="0"/>
              </a:cxn>
              <a:cxn ang="0">
                <a:pos x="15" y="0"/>
              </a:cxn>
              <a:cxn ang="0">
                <a:pos x="15" y="15"/>
              </a:cxn>
            </a:cxnLst>
            <a:rect l="0" t="0" r="r" b="b"/>
            <a:pathLst>
              <a:path w="15" h="15">
                <a:moveTo>
                  <a:pt x="15" y="15"/>
                </a:moveTo>
                <a:lnTo>
                  <a:pt x="0" y="15"/>
                </a:lnTo>
                <a:lnTo>
                  <a:pt x="0" y="0"/>
                </a:lnTo>
                <a:lnTo>
                  <a:pt x="15" y="0"/>
                </a:lnTo>
                <a:lnTo>
                  <a:pt x="15" y="15"/>
                </a:lnTo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67" name="Freeform 71"/>
          <p:cNvSpPr>
            <a:spLocks noChangeArrowheads="1"/>
          </p:cNvSpPr>
          <p:nvPr/>
        </p:nvSpPr>
        <p:spPr bwMode="auto">
          <a:xfrm>
            <a:off x="1214755" y="1755775"/>
            <a:ext cx="131445" cy="38100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0" y="46"/>
              </a:cxn>
              <a:cxn ang="0">
                <a:pos x="1" y="49"/>
              </a:cxn>
              <a:cxn ang="0">
                <a:pos x="3" y="50"/>
              </a:cxn>
              <a:cxn ang="0">
                <a:pos x="167" y="50"/>
              </a:cxn>
              <a:cxn ang="0">
                <a:pos x="170" y="49"/>
              </a:cxn>
              <a:cxn ang="0">
                <a:pos x="171" y="46"/>
              </a:cxn>
              <a:cxn ang="0">
                <a:pos x="171" y="3"/>
              </a:cxn>
              <a:cxn ang="0">
                <a:pos x="170" y="1"/>
              </a:cxn>
              <a:cxn ang="0">
                <a:pos x="167" y="0"/>
              </a:cxn>
              <a:cxn ang="0">
                <a:pos x="3" y="0"/>
              </a:cxn>
              <a:cxn ang="0">
                <a:pos x="1" y="1"/>
              </a:cxn>
              <a:cxn ang="0">
                <a:pos x="0" y="3"/>
              </a:cxn>
            </a:cxnLst>
            <a:rect l="0" t="0" r="r" b="b"/>
            <a:pathLst>
              <a:path w="171" h="50">
                <a:moveTo>
                  <a:pt x="0" y="3"/>
                </a:moveTo>
                <a:lnTo>
                  <a:pt x="0" y="46"/>
                </a:lnTo>
                <a:cubicBezTo>
                  <a:pt x="0" y="47"/>
                  <a:pt x="0" y="48"/>
                  <a:pt x="1" y="49"/>
                </a:cubicBezTo>
                <a:cubicBezTo>
                  <a:pt x="1" y="50"/>
                  <a:pt x="2" y="50"/>
                  <a:pt x="3" y="50"/>
                </a:cubicBezTo>
                <a:lnTo>
                  <a:pt x="167" y="50"/>
                </a:lnTo>
                <a:cubicBezTo>
                  <a:pt x="168" y="50"/>
                  <a:pt x="169" y="50"/>
                  <a:pt x="170" y="49"/>
                </a:cubicBezTo>
                <a:cubicBezTo>
                  <a:pt x="170" y="48"/>
                  <a:pt x="171" y="47"/>
                  <a:pt x="171" y="46"/>
                </a:cubicBezTo>
                <a:lnTo>
                  <a:pt x="171" y="3"/>
                </a:lnTo>
                <a:cubicBezTo>
                  <a:pt x="171" y="2"/>
                  <a:pt x="170" y="1"/>
                  <a:pt x="170" y="1"/>
                </a:cubicBezTo>
                <a:cubicBezTo>
                  <a:pt x="169" y="0"/>
                  <a:pt x="168" y="0"/>
                  <a:pt x="167" y="0"/>
                </a:cubicBezTo>
                <a:lnTo>
                  <a:pt x="3" y="0"/>
                </a:lnTo>
                <a:cubicBezTo>
                  <a:pt x="2" y="0"/>
                  <a:pt x="1" y="0"/>
                  <a:pt x="1" y="1"/>
                </a:cubicBezTo>
                <a:cubicBezTo>
                  <a:pt x="0" y="1"/>
                  <a:pt x="0" y="2"/>
                  <a:pt x="0" y="3"/>
                </a:cubicBezTo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68" name="Freeform 72"/>
          <p:cNvSpPr>
            <a:spLocks noChangeArrowheads="1"/>
          </p:cNvSpPr>
          <p:nvPr/>
        </p:nvSpPr>
        <p:spPr bwMode="auto">
          <a:xfrm>
            <a:off x="1227455" y="1767205"/>
            <a:ext cx="10795" cy="12700"/>
          </a:xfrm>
          <a:custGeom>
            <a:avLst/>
            <a:gdLst/>
            <a:ahLst/>
            <a:cxnLst>
              <a:cxn ang="0">
                <a:pos x="15" y="15"/>
              </a:cxn>
              <a:cxn ang="0">
                <a:pos x="0" y="15"/>
              </a:cxn>
              <a:cxn ang="0">
                <a:pos x="0" y="0"/>
              </a:cxn>
              <a:cxn ang="0">
                <a:pos x="15" y="0"/>
              </a:cxn>
              <a:cxn ang="0">
                <a:pos x="15" y="15"/>
              </a:cxn>
            </a:cxnLst>
            <a:rect l="0" t="0" r="r" b="b"/>
            <a:pathLst>
              <a:path w="15" h="15">
                <a:moveTo>
                  <a:pt x="15" y="15"/>
                </a:moveTo>
                <a:lnTo>
                  <a:pt x="0" y="15"/>
                </a:lnTo>
                <a:lnTo>
                  <a:pt x="0" y="0"/>
                </a:lnTo>
                <a:lnTo>
                  <a:pt x="15" y="0"/>
                </a:lnTo>
                <a:lnTo>
                  <a:pt x="15" y="15"/>
                </a:lnTo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69" name="Freeform 73"/>
          <p:cNvSpPr>
            <a:spLocks noChangeArrowheads="1"/>
          </p:cNvSpPr>
          <p:nvPr/>
        </p:nvSpPr>
        <p:spPr bwMode="auto">
          <a:xfrm>
            <a:off x="4043680" y="2228850"/>
            <a:ext cx="384175" cy="341630"/>
          </a:xfrm>
          <a:custGeom>
            <a:avLst/>
            <a:gdLst/>
            <a:ahLst/>
            <a:cxnLst>
              <a:cxn ang="0">
                <a:pos x="110" y="421"/>
              </a:cxn>
              <a:cxn ang="0">
                <a:pos x="8" y="244"/>
              </a:cxn>
              <a:cxn ang="0">
                <a:pos x="8" y="199"/>
              </a:cxn>
              <a:cxn ang="0">
                <a:pos x="110" y="22"/>
              </a:cxn>
              <a:cxn ang="0">
                <a:pos x="149" y="0"/>
              </a:cxn>
              <a:cxn ang="0">
                <a:pos x="353" y="0"/>
              </a:cxn>
              <a:cxn ang="0">
                <a:pos x="392" y="22"/>
              </a:cxn>
              <a:cxn ang="0">
                <a:pos x="494" y="199"/>
              </a:cxn>
              <a:cxn ang="0">
                <a:pos x="494" y="244"/>
              </a:cxn>
              <a:cxn ang="0">
                <a:pos x="392" y="421"/>
              </a:cxn>
              <a:cxn ang="0">
                <a:pos x="353" y="443"/>
              </a:cxn>
              <a:cxn ang="0">
                <a:pos x="149" y="443"/>
              </a:cxn>
              <a:cxn ang="0">
                <a:pos x="110" y="421"/>
              </a:cxn>
            </a:cxnLst>
            <a:rect l="0" t="0" r="r" b="b"/>
            <a:pathLst>
              <a:path w="503" h="443">
                <a:moveTo>
                  <a:pt x="110" y="421"/>
                </a:moveTo>
                <a:lnTo>
                  <a:pt x="8" y="244"/>
                </a:lnTo>
                <a:cubicBezTo>
                  <a:pt x="0" y="229"/>
                  <a:pt x="0" y="214"/>
                  <a:pt x="8" y="199"/>
                </a:cubicBezTo>
                <a:lnTo>
                  <a:pt x="110" y="22"/>
                </a:lnTo>
                <a:cubicBezTo>
                  <a:pt x="119" y="7"/>
                  <a:pt x="132" y="0"/>
                  <a:pt x="149" y="0"/>
                </a:cubicBezTo>
                <a:lnTo>
                  <a:pt x="353" y="0"/>
                </a:lnTo>
                <a:cubicBezTo>
                  <a:pt x="371" y="0"/>
                  <a:pt x="384" y="7"/>
                  <a:pt x="392" y="22"/>
                </a:cubicBezTo>
                <a:lnTo>
                  <a:pt x="494" y="199"/>
                </a:lnTo>
                <a:cubicBezTo>
                  <a:pt x="503" y="214"/>
                  <a:pt x="503" y="229"/>
                  <a:pt x="494" y="244"/>
                </a:cubicBezTo>
                <a:lnTo>
                  <a:pt x="392" y="421"/>
                </a:lnTo>
                <a:cubicBezTo>
                  <a:pt x="384" y="435"/>
                  <a:pt x="371" y="443"/>
                  <a:pt x="353" y="443"/>
                </a:cubicBezTo>
                <a:lnTo>
                  <a:pt x="149" y="443"/>
                </a:lnTo>
                <a:cubicBezTo>
                  <a:pt x="132" y="443"/>
                  <a:pt x="119" y="435"/>
                  <a:pt x="110" y="421"/>
                </a:cubicBezTo>
              </a:path>
            </a:pathLst>
          </a:custGeom>
          <a:gradFill rotWithShape="0">
            <a:gsLst>
              <a:gs pos="0">
                <a:srgbClr val="4387FD"/>
              </a:gs>
              <a:gs pos="100000">
                <a:srgbClr val="4683EA"/>
              </a:gs>
            </a:gsLst>
            <a:lin ang="5400000"/>
          </a:gra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70" name="Freeform 74"/>
          <p:cNvSpPr>
            <a:spLocks noChangeArrowheads="1"/>
          </p:cNvSpPr>
          <p:nvPr/>
        </p:nvSpPr>
        <p:spPr bwMode="auto">
          <a:xfrm>
            <a:off x="4171950" y="2359025"/>
            <a:ext cx="230505" cy="214630"/>
          </a:xfrm>
          <a:custGeom>
            <a:avLst/>
            <a:gdLst/>
            <a:ahLst/>
            <a:cxnLst>
              <a:cxn ang="0">
                <a:pos x="298" y="130"/>
              </a:cxn>
              <a:cxn ang="0">
                <a:pos x="168" y="0"/>
              </a:cxn>
              <a:cxn ang="0">
                <a:pos x="27" y="12"/>
              </a:cxn>
              <a:cxn ang="0">
                <a:pos x="0" y="40"/>
              </a:cxn>
              <a:cxn ang="0">
                <a:pos x="23" y="63"/>
              </a:cxn>
              <a:cxn ang="0">
                <a:pos x="0" y="104"/>
              </a:cxn>
              <a:cxn ang="0">
                <a:pos x="173" y="277"/>
              </a:cxn>
              <a:cxn ang="0">
                <a:pos x="216" y="277"/>
              </a:cxn>
              <a:cxn ang="0">
                <a:pos x="298" y="130"/>
              </a:cxn>
              <a:cxn ang="0">
                <a:pos x="298" y="130"/>
              </a:cxn>
            </a:cxnLst>
            <a:rect l="0" t="0" r="r" b="b"/>
            <a:pathLst>
              <a:path w="298" h="277">
                <a:moveTo>
                  <a:pt x="298" y="130"/>
                </a:moveTo>
                <a:lnTo>
                  <a:pt x="168" y="0"/>
                </a:lnTo>
                <a:lnTo>
                  <a:pt x="27" y="12"/>
                </a:lnTo>
                <a:lnTo>
                  <a:pt x="0" y="40"/>
                </a:lnTo>
                <a:lnTo>
                  <a:pt x="23" y="63"/>
                </a:lnTo>
                <a:lnTo>
                  <a:pt x="0" y="104"/>
                </a:lnTo>
                <a:lnTo>
                  <a:pt x="173" y="277"/>
                </a:lnTo>
                <a:lnTo>
                  <a:pt x="216" y="277"/>
                </a:lnTo>
                <a:lnTo>
                  <a:pt x="298" y="130"/>
                </a:lnTo>
                <a:lnTo>
                  <a:pt x="298" y="130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71" name="Freeform 75"/>
          <p:cNvSpPr>
            <a:spLocks noChangeArrowheads="1"/>
          </p:cNvSpPr>
          <p:nvPr/>
        </p:nvSpPr>
        <p:spPr bwMode="auto">
          <a:xfrm>
            <a:off x="4170680" y="2359025"/>
            <a:ext cx="131445" cy="33655"/>
          </a:xfrm>
          <a:custGeom>
            <a:avLst/>
            <a:gdLst/>
            <a:ahLst/>
            <a:cxnLst>
              <a:cxn ang="0">
                <a:pos x="165" y="0"/>
              </a:cxn>
              <a:cxn ang="0">
                <a:pos x="4" y="0"/>
              </a:cxn>
              <a:cxn ang="0">
                <a:pos x="0" y="4"/>
              </a:cxn>
              <a:cxn ang="0">
                <a:pos x="0" y="38"/>
              </a:cxn>
              <a:cxn ang="0">
                <a:pos x="4" y="42"/>
              </a:cxn>
              <a:cxn ang="0">
                <a:pos x="165" y="42"/>
              </a:cxn>
              <a:cxn ang="0">
                <a:pos x="170" y="38"/>
              </a:cxn>
              <a:cxn ang="0">
                <a:pos x="170" y="4"/>
              </a:cxn>
              <a:cxn ang="0">
                <a:pos x="165" y="0"/>
              </a:cxn>
            </a:cxnLst>
            <a:rect l="0" t="0" r="r" b="b"/>
            <a:pathLst>
              <a:path w="170" h="42">
                <a:moveTo>
                  <a:pt x="165" y="0"/>
                </a:moveTo>
                <a:lnTo>
                  <a:pt x="4" y="0"/>
                </a:lnTo>
                <a:cubicBezTo>
                  <a:pt x="1" y="0"/>
                  <a:pt x="0" y="1"/>
                  <a:pt x="0" y="4"/>
                </a:cubicBezTo>
                <a:lnTo>
                  <a:pt x="0" y="38"/>
                </a:lnTo>
                <a:cubicBezTo>
                  <a:pt x="0" y="41"/>
                  <a:pt x="1" y="42"/>
                  <a:pt x="4" y="42"/>
                </a:cubicBezTo>
                <a:lnTo>
                  <a:pt x="165" y="42"/>
                </a:lnTo>
                <a:cubicBezTo>
                  <a:pt x="169" y="42"/>
                  <a:pt x="170" y="41"/>
                  <a:pt x="170" y="38"/>
                </a:cubicBezTo>
                <a:lnTo>
                  <a:pt x="170" y="4"/>
                </a:lnTo>
                <a:cubicBezTo>
                  <a:pt x="170" y="1"/>
                  <a:pt x="169" y="0"/>
                  <a:pt x="165" y="0"/>
                </a:cubicBezTo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72" name="Freeform 76"/>
          <p:cNvSpPr>
            <a:spLocks noChangeArrowheads="1"/>
          </p:cNvSpPr>
          <p:nvPr/>
        </p:nvSpPr>
        <p:spPr bwMode="auto">
          <a:xfrm>
            <a:off x="4272280" y="2368550"/>
            <a:ext cx="13970" cy="14605"/>
          </a:xfrm>
          <a:custGeom>
            <a:avLst/>
            <a:gdLst/>
            <a:ahLst/>
            <a:cxnLst>
              <a:cxn ang="0">
                <a:pos x="9" y="19"/>
              </a:cxn>
              <a:cxn ang="0">
                <a:pos x="0" y="9"/>
              </a:cxn>
              <a:cxn ang="0">
                <a:pos x="9" y="0"/>
              </a:cxn>
              <a:cxn ang="0">
                <a:pos x="19" y="9"/>
              </a:cxn>
              <a:cxn ang="0">
                <a:pos x="9" y="19"/>
              </a:cxn>
            </a:cxnLst>
            <a:rect l="0" t="0" r="r" b="b"/>
            <a:pathLst>
              <a:path w="19" h="19">
                <a:moveTo>
                  <a:pt x="9" y="19"/>
                </a:moveTo>
                <a:cubicBezTo>
                  <a:pt x="3" y="19"/>
                  <a:pt x="0" y="16"/>
                  <a:pt x="0" y="9"/>
                </a:cubicBezTo>
                <a:cubicBezTo>
                  <a:pt x="0" y="3"/>
                  <a:pt x="3" y="0"/>
                  <a:pt x="9" y="0"/>
                </a:cubicBezTo>
                <a:cubicBezTo>
                  <a:pt x="16" y="0"/>
                  <a:pt x="19" y="3"/>
                  <a:pt x="19" y="9"/>
                </a:cubicBezTo>
                <a:cubicBezTo>
                  <a:pt x="19" y="16"/>
                  <a:pt x="16" y="19"/>
                  <a:pt x="9" y="19"/>
                </a:cubicBezTo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73" name="Freeform 77"/>
          <p:cNvSpPr>
            <a:spLocks noChangeArrowheads="1"/>
          </p:cNvSpPr>
          <p:nvPr/>
        </p:nvSpPr>
        <p:spPr bwMode="auto">
          <a:xfrm>
            <a:off x="4170680" y="2408555"/>
            <a:ext cx="131445" cy="33020"/>
          </a:xfrm>
          <a:custGeom>
            <a:avLst/>
            <a:gdLst/>
            <a:ahLst/>
            <a:cxnLst>
              <a:cxn ang="0">
                <a:pos x="165" y="0"/>
              </a:cxn>
              <a:cxn ang="0">
                <a:pos x="4" y="0"/>
              </a:cxn>
              <a:cxn ang="0">
                <a:pos x="0" y="4"/>
              </a:cxn>
              <a:cxn ang="0">
                <a:pos x="0" y="38"/>
              </a:cxn>
              <a:cxn ang="0">
                <a:pos x="4" y="42"/>
              </a:cxn>
              <a:cxn ang="0">
                <a:pos x="165" y="42"/>
              </a:cxn>
              <a:cxn ang="0">
                <a:pos x="170" y="38"/>
              </a:cxn>
              <a:cxn ang="0">
                <a:pos x="170" y="4"/>
              </a:cxn>
              <a:cxn ang="0">
                <a:pos x="165" y="0"/>
              </a:cxn>
            </a:cxnLst>
            <a:rect l="0" t="0" r="r" b="b"/>
            <a:pathLst>
              <a:path w="170" h="42">
                <a:moveTo>
                  <a:pt x="165" y="0"/>
                </a:moveTo>
                <a:lnTo>
                  <a:pt x="4" y="0"/>
                </a:lnTo>
                <a:cubicBezTo>
                  <a:pt x="1" y="0"/>
                  <a:pt x="0" y="1"/>
                  <a:pt x="0" y="4"/>
                </a:cubicBezTo>
                <a:lnTo>
                  <a:pt x="0" y="38"/>
                </a:lnTo>
                <a:cubicBezTo>
                  <a:pt x="0" y="41"/>
                  <a:pt x="1" y="42"/>
                  <a:pt x="4" y="42"/>
                </a:cubicBezTo>
                <a:lnTo>
                  <a:pt x="165" y="42"/>
                </a:lnTo>
                <a:cubicBezTo>
                  <a:pt x="169" y="42"/>
                  <a:pt x="170" y="41"/>
                  <a:pt x="170" y="38"/>
                </a:cubicBezTo>
                <a:lnTo>
                  <a:pt x="170" y="4"/>
                </a:lnTo>
                <a:cubicBezTo>
                  <a:pt x="170" y="1"/>
                  <a:pt x="169" y="0"/>
                  <a:pt x="165" y="0"/>
                </a:cubicBezTo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74" name="Freeform 78"/>
          <p:cNvSpPr>
            <a:spLocks noChangeArrowheads="1"/>
          </p:cNvSpPr>
          <p:nvPr/>
        </p:nvSpPr>
        <p:spPr bwMode="auto">
          <a:xfrm>
            <a:off x="4272280" y="2418080"/>
            <a:ext cx="13970" cy="13970"/>
          </a:xfrm>
          <a:custGeom>
            <a:avLst/>
            <a:gdLst/>
            <a:ahLst/>
            <a:cxnLst>
              <a:cxn ang="0">
                <a:pos x="9" y="19"/>
              </a:cxn>
              <a:cxn ang="0">
                <a:pos x="0" y="9"/>
              </a:cxn>
              <a:cxn ang="0">
                <a:pos x="9" y="0"/>
              </a:cxn>
              <a:cxn ang="0">
                <a:pos x="19" y="9"/>
              </a:cxn>
              <a:cxn ang="0">
                <a:pos x="9" y="19"/>
              </a:cxn>
            </a:cxnLst>
            <a:rect l="0" t="0" r="r" b="b"/>
            <a:pathLst>
              <a:path w="19" h="19">
                <a:moveTo>
                  <a:pt x="9" y="19"/>
                </a:moveTo>
                <a:cubicBezTo>
                  <a:pt x="3" y="19"/>
                  <a:pt x="0" y="16"/>
                  <a:pt x="0" y="9"/>
                </a:cubicBezTo>
                <a:cubicBezTo>
                  <a:pt x="0" y="3"/>
                  <a:pt x="3" y="0"/>
                  <a:pt x="9" y="0"/>
                </a:cubicBezTo>
                <a:cubicBezTo>
                  <a:pt x="16" y="0"/>
                  <a:pt x="19" y="3"/>
                  <a:pt x="19" y="9"/>
                </a:cubicBezTo>
                <a:cubicBezTo>
                  <a:pt x="19" y="16"/>
                  <a:pt x="16" y="19"/>
                  <a:pt x="9" y="19"/>
                </a:cubicBezTo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75" name="Freeform 79"/>
          <p:cNvSpPr>
            <a:spLocks noChangeArrowheads="1"/>
          </p:cNvSpPr>
          <p:nvPr/>
        </p:nvSpPr>
        <p:spPr bwMode="auto">
          <a:xfrm>
            <a:off x="4024630" y="2802255"/>
            <a:ext cx="384175" cy="340995"/>
          </a:xfrm>
          <a:custGeom>
            <a:avLst/>
            <a:gdLst/>
            <a:ahLst/>
            <a:cxnLst>
              <a:cxn ang="0">
                <a:pos x="110" y="421"/>
              </a:cxn>
              <a:cxn ang="0">
                <a:pos x="8" y="244"/>
              </a:cxn>
              <a:cxn ang="0">
                <a:pos x="8" y="199"/>
              </a:cxn>
              <a:cxn ang="0">
                <a:pos x="110" y="22"/>
              </a:cxn>
              <a:cxn ang="0">
                <a:pos x="149" y="0"/>
              </a:cxn>
              <a:cxn ang="0">
                <a:pos x="353" y="0"/>
              </a:cxn>
              <a:cxn ang="0">
                <a:pos x="392" y="22"/>
              </a:cxn>
              <a:cxn ang="0">
                <a:pos x="494" y="199"/>
              </a:cxn>
              <a:cxn ang="0">
                <a:pos x="494" y="244"/>
              </a:cxn>
              <a:cxn ang="0">
                <a:pos x="392" y="421"/>
              </a:cxn>
              <a:cxn ang="0">
                <a:pos x="353" y="443"/>
              </a:cxn>
              <a:cxn ang="0">
                <a:pos x="149" y="443"/>
              </a:cxn>
              <a:cxn ang="0">
                <a:pos x="110" y="421"/>
              </a:cxn>
            </a:cxnLst>
            <a:rect l="0" t="0" r="r" b="b"/>
            <a:pathLst>
              <a:path w="503" h="443">
                <a:moveTo>
                  <a:pt x="110" y="421"/>
                </a:moveTo>
                <a:lnTo>
                  <a:pt x="8" y="244"/>
                </a:lnTo>
                <a:cubicBezTo>
                  <a:pt x="0" y="229"/>
                  <a:pt x="0" y="214"/>
                  <a:pt x="8" y="199"/>
                </a:cubicBezTo>
                <a:lnTo>
                  <a:pt x="110" y="22"/>
                </a:lnTo>
                <a:cubicBezTo>
                  <a:pt x="119" y="7"/>
                  <a:pt x="132" y="0"/>
                  <a:pt x="149" y="0"/>
                </a:cubicBezTo>
                <a:lnTo>
                  <a:pt x="353" y="0"/>
                </a:lnTo>
                <a:cubicBezTo>
                  <a:pt x="371" y="0"/>
                  <a:pt x="384" y="7"/>
                  <a:pt x="392" y="22"/>
                </a:cubicBezTo>
                <a:lnTo>
                  <a:pt x="494" y="199"/>
                </a:lnTo>
                <a:cubicBezTo>
                  <a:pt x="503" y="214"/>
                  <a:pt x="503" y="229"/>
                  <a:pt x="494" y="244"/>
                </a:cubicBezTo>
                <a:lnTo>
                  <a:pt x="392" y="421"/>
                </a:lnTo>
                <a:cubicBezTo>
                  <a:pt x="384" y="435"/>
                  <a:pt x="371" y="443"/>
                  <a:pt x="353" y="443"/>
                </a:cubicBezTo>
                <a:lnTo>
                  <a:pt x="149" y="443"/>
                </a:lnTo>
                <a:cubicBezTo>
                  <a:pt x="132" y="443"/>
                  <a:pt x="119" y="435"/>
                  <a:pt x="110" y="421"/>
                </a:cubicBezTo>
              </a:path>
            </a:pathLst>
          </a:custGeom>
          <a:gradFill rotWithShape="0">
            <a:gsLst>
              <a:gs pos="0">
                <a:srgbClr val="4387FD"/>
              </a:gs>
              <a:gs pos="100000">
                <a:srgbClr val="4683EA"/>
              </a:gs>
            </a:gsLst>
            <a:lin ang="5400000"/>
          </a:gra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76" name="Freeform 80"/>
          <p:cNvSpPr>
            <a:spLocks noChangeArrowheads="1"/>
          </p:cNvSpPr>
          <p:nvPr/>
        </p:nvSpPr>
        <p:spPr bwMode="auto">
          <a:xfrm>
            <a:off x="4157980" y="2898775"/>
            <a:ext cx="228600" cy="249555"/>
          </a:xfrm>
          <a:custGeom>
            <a:avLst/>
            <a:gdLst/>
            <a:ahLst/>
            <a:cxnLst>
              <a:cxn ang="0">
                <a:pos x="296" y="166"/>
              </a:cxn>
              <a:cxn ang="0">
                <a:pos x="155" y="25"/>
              </a:cxn>
              <a:cxn ang="0">
                <a:pos x="80" y="0"/>
              </a:cxn>
              <a:cxn ang="0">
                <a:pos x="0" y="60"/>
              </a:cxn>
              <a:cxn ang="0">
                <a:pos x="50" y="109"/>
              </a:cxn>
              <a:cxn ang="0">
                <a:pos x="0" y="114"/>
              </a:cxn>
              <a:cxn ang="0">
                <a:pos x="47" y="161"/>
              </a:cxn>
              <a:cxn ang="0">
                <a:pos x="0" y="167"/>
              </a:cxn>
              <a:cxn ang="0">
                <a:pos x="157" y="325"/>
              </a:cxn>
              <a:cxn ang="0">
                <a:pos x="208" y="319"/>
              </a:cxn>
              <a:cxn ang="0">
                <a:pos x="296" y="166"/>
              </a:cxn>
              <a:cxn ang="0">
                <a:pos x="296" y="166"/>
              </a:cxn>
            </a:cxnLst>
            <a:rect l="0" t="0" r="r" b="b"/>
            <a:pathLst>
              <a:path w="296" h="325">
                <a:moveTo>
                  <a:pt x="296" y="166"/>
                </a:moveTo>
                <a:lnTo>
                  <a:pt x="155" y="25"/>
                </a:lnTo>
                <a:lnTo>
                  <a:pt x="80" y="0"/>
                </a:lnTo>
                <a:lnTo>
                  <a:pt x="0" y="60"/>
                </a:lnTo>
                <a:lnTo>
                  <a:pt x="50" y="109"/>
                </a:lnTo>
                <a:lnTo>
                  <a:pt x="0" y="114"/>
                </a:lnTo>
                <a:lnTo>
                  <a:pt x="47" y="161"/>
                </a:lnTo>
                <a:lnTo>
                  <a:pt x="0" y="167"/>
                </a:lnTo>
                <a:lnTo>
                  <a:pt x="157" y="325"/>
                </a:lnTo>
                <a:lnTo>
                  <a:pt x="208" y="319"/>
                </a:lnTo>
                <a:lnTo>
                  <a:pt x="296" y="166"/>
                </a:lnTo>
                <a:lnTo>
                  <a:pt x="296" y="166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77" name="Freeform 81"/>
          <p:cNvSpPr>
            <a:spLocks noChangeArrowheads="1"/>
          </p:cNvSpPr>
          <p:nvPr/>
        </p:nvSpPr>
        <p:spPr bwMode="auto">
          <a:xfrm>
            <a:off x="4157980" y="2882900"/>
            <a:ext cx="120650" cy="97155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44"/>
              </a:cxn>
              <a:cxn ang="0">
                <a:pos x="0" y="79"/>
              </a:cxn>
              <a:cxn ang="0">
                <a:pos x="77" y="124"/>
              </a:cxn>
              <a:cxn ang="0">
                <a:pos x="155" y="79"/>
              </a:cxn>
              <a:cxn ang="0">
                <a:pos x="155" y="44"/>
              </a:cxn>
              <a:cxn ang="0">
                <a:pos x="77" y="0"/>
              </a:cxn>
            </a:cxnLst>
            <a:rect l="0" t="0" r="r" b="b"/>
            <a:pathLst>
              <a:path w="155" h="124">
                <a:moveTo>
                  <a:pt x="77" y="0"/>
                </a:moveTo>
                <a:lnTo>
                  <a:pt x="0" y="44"/>
                </a:lnTo>
                <a:lnTo>
                  <a:pt x="0" y="79"/>
                </a:lnTo>
                <a:lnTo>
                  <a:pt x="77" y="124"/>
                </a:lnTo>
                <a:lnTo>
                  <a:pt x="155" y="79"/>
                </a:lnTo>
                <a:lnTo>
                  <a:pt x="155" y="44"/>
                </a:lnTo>
                <a:lnTo>
                  <a:pt x="77" y="0"/>
                </a:lnTo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78" name="Freeform 82"/>
          <p:cNvSpPr>
            <a:spLocks noChangeArrowheads="1"/>
          </p:cNvSpPr>
          <p:nvPr/>
        </p:nvSpPr>
        <p:spPr bwMode="auto">
          <a:xfrm>
            <a:off x="4183380" y="2910205"/>
            <a:ext cx="71120" cy="41275"/>
          </a:xfrm>
          <a:custGeom>
            <a:avLst/>
            <a:gdLst/>
            <a:ahLst/>
            <a:cxnLst>
              <a:cxn ang="0">
                <a:pos x="92" y="26"/>
              </a:cxn>
              <a:cxn ang="0">
                <a:pos x="92" y="26"/>
              </a:cxn>
              <a:cxn ang="0">
                <a:pos x="46" y="53"/>
              </a:cxn>
              <a:cxn ang="0">
                <a:pos x="0" y="26"/>
              </a:cxn>
              <a:cxn ang="0">
                <a:pos x="0" y="26"/>
              </a:cxn>
              <a:cxn ang="0">
                <a:pos x="0" y="26"/>
              </a:cxn>
              <a:cxn ang="0">
                <a:pos x="0" y="26"/>
              </a:cxn>
              <a:cxn ang="0">
                <a:pos x="46" y="0"/>
              </a:cxn>
              <a:cxn ang="0">
                <a:pos x="92" y="26"/>
              </a:cxn>
              <a:cxn ang="0">
                <a:pos x="92" y="26"/>
              </a:cxn>
              <a:cxn ang="0">
                <a:pos x="92" y="26"/>
              </a:cxn>
            </a:cxnLst>
            <a:rect l="0" t="0" r="r" b="b"/>
            <a:pathLst>
              <a:path w="92" h="53">
                <a:moveTo>
                  <a:pt x="92" y="26"/>
                </a:moveTo>
                <a:lnTo>
                  <a:pt x="92" y="26"/>
                </a:lnTo>
                <a:lnTo>
                  <a:pt x="46" y="53"/>
                </a:lnTo>
                <a:lnTo>
                  <a:pt x="0" y="26"/>
                </a:lnTo>
                <a:lnTo>
                  <a:pt x="0" y="26"/>
                </a:lnTo>
                <a:lnTo>
                  <a:pt x="0" y="26"/>
                </a:lnTo>
                <a:lnTo>
                  <a:pt x="0" y="26"/>
                </a:lnTo>
                <a:lnTo>
                  <a:pt x="46" y="0"/>
                </a:lnTo>
                <a:lnTo>
                  <a:pt x="92" y="26"/>
                </a:lnTo>
                <a:lnTo>
                  <a:pt x="92" y="26"/>
                </a:lnTo>
                <a:lnTo>
                  <a:pt x="92" y="26"/>
                </a:lnTo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79" name="Freeform 83"/>
          <p:cNvSpPr>
            <a:spLocks noChangeArrowheads="1"/>
          </p:cNvSpPr>
          <p:nvPr/>
        </p:nvSpPr>
        <p:spPr bwMode="auto">
          <a:xfrm>
            <a:off x="4157980" y="2961005"/>
            <a:ext cx="120650" cy="60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4"/>
              </a:cxn>
              <a:cxn ang="0">
                <a:pos x="77" y="79"/>
              </a:cxn>
              <a:cxn ang="0">
                <a:pos x="155" y="34"/>
              </a:cxn>
              <a:cxn ang="0">
                <a:pos x="155" y="0"/>
              </a:cxn>
              <a:cxn ang="0">
                <a:pos x="77" y="44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55" h="79">
                <a:moveTo>
                  <a:pt x="0" y="0"/>
                </a:moveTo>
                <a:lnTo>
                  <a:pt x="0" y="34"/>
                </a:lnTo>
                <a:lnTo>
                  <a:pt x="77" y="79"/>
                </a:lnTo>
                <a:lnTo>
                  <a:pt x="155" y="34"/>
                </a:lnTo>
                <a:lnTo>
                  <a:pt x="155" y="0"/>
                </a:lnTo>
                <a:lnTo>
                  <a:pt x="77" y="4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80" name="Freeform 84"/>
          <p:cNvSpPr>
            <a:spLocks noChangeArrowheads="1"/>
          </p:cNvSpPr>
          <p:nvPr/>
        </p:nvSpPr>
        <p:spPr bwMode="auto">
          <a:xfrm>
            <a:off x="4157980" y="3000375"/>
            <a:ext cx="120650" cy="6223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4"/>
              </a:cxn>
              <a:cxn ang="0">
                <a:pos x="77" y="79"/>
              </a:cxn>
              <a:cxn ang="0">
                <a:pos x="155" y="34"/>
              </a:cxn>
              <a:cxn ang="0">
                <a:pos x="155" y="0"/>
              </a:cxn>
              <a:cxn ang="0">
                <a:pos x="77" y="44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55" h="79">
                <a:moveTo>
                  <a:pt x="0" y="0"/>
                </a:moveTo>
                <a:lnTo>
                  <a:pt x="0" y="34"/>
                </a:lnTo>
                <a:lnTo>
                  <a:pt x="77" y="79"/>
                </a:lnTo>
                <a:lnTo>
                  <a:pt x="155" y="34"/>
                </a:lnTo>
                <a:lnTo>
                  <a:pt x="155" y="0"/>
                </a:lnTo>
                <a:lnTo>
                  <a:pt x="77" y="4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81" name="Text Box 85"/>
          <p:cNvSpPr txBox="1">
            <a:spLocks noChangeArrowheads="1"/>
          </p:cNvSpPr>
          <p:nvPr/>
        </p:nvSpPr>
        <p:spPr bwMode="auto">
          <a:xfrm>
            <a:off x="4440555" y="2272030"/>
            <a:ext cx="547370" cy="16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ko-KR" sz="600">
                <a:solidFill>
                  <a:srgbClr val="000000"/>
                </a:solidFill>
                <a:ea typeface="굴림" charset="-127"/>
              </a:rPr>
              <a:t>Static Content</a:t>
            </a:r>
          </a:p>
        </p:txBody>
      </p:sp>
      <p:sp>
        <p:nvSpPr>
          <p:cNvPr id="4182" name="Text Box 86"/>
          <p:cNvSpPr txBox="1">
            <a:spLocks noChangeArrowheads="1"/>
          </p:cNvSpPr>
          <p:nvPr/>
        </p:nvSpPr>
        <p:spPr bwMode="auto">
          <a:xfrm>
            <a:off x="4440555" y="2857500"/>
            <a:ext cx="671195" cy="246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ko-KR" sz="600">
                <a:solidFill>
                  <a:srgbClr val="000000"/>
                </a:solidFill>
                <a:ea typeface="굴림" charset="-127"/>
              </a:rPr>
              <a:t>Dynamic Content</a:t>
            </a:r>
          </a:p>
        </p:txBody>
      </p:sp>
      <p:sp>
        <p:nvSpPr>
          <p:cNvPr id="4183" name="Text Box 87"/>
          <p:cNvSpPr txBox="1">
            <a:spLocks noChangeArrowheads="1"/>
          </p:cNvSpPr>
          <p:nvPr/>
        </p:nvSpPr>
        <p:spPr bwMode="auto">
          <a:xfrm>
            <a:off x="4440555" y="2425700"/>
            <a:ext cx="547370" cy="16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ko-KR" sz="600">
                <a:solidFill>
                  <a:srgbClr val="666666"/>
                </a:solidFill>
                <a:ea typeface="굴림" charset="-127"/>
              </a:rPr>
              <a:t>Cloud Storage</a:t>
            </a:r>
          </a:p>
        </p:txBody>
      </p:sp>
      <p:sp>
        <p:nvSpPr>
          <p:cNvPr id="4184" name="Text Box 88"/>
          <p:cNvSpPr txBox="1">
            <a:spLocks noChangeArrowheads="1"/>
          </p:cNvSpPr>
          <p:nvPr/>
        </p:nvSpPr>
        <p:spPr bwMode="auto">
          <a:xfrm>
            <a:off x="4440555" y="2981325"/>
            <a:ext cx="54737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ko-KR" sz="600">
                <a:solidFill>
                  <a:srgbClr val="666666"/>
                </a:solidFill>
                <a:ea typeface="굴림" charset="-127"/>
              </a:rPr>
              <a:t>Cloud SQL</a:t>
            </a:r>
          </a:p>
        </p:txBody>
      </p:sp>
      <p:sp>
        <p:nvSpPr>
          <p:cNvPr id="4185" name="Text Box 89"/>
          <p:cNvSpPr txBox="1">
            <a:spLocks noChangeArrowheads="1"/>
          </p:cNvSpPr>
          <p:nvPr/>
        </p:nvSpPr>
        <p:spPr bwMode="auto">
          <a:xfrm>
            <a:off x="2832100" y="2062480"/>
            <a:ext cx="603250" cy="16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ko-KR" sz="600">
                <a:solidFill>
                  <a:srgbClr val="000000"/>
                </a:solidFill>
                <a:ea typeface="굴림" charset="-127"/>
              </a:rPr>
              <a:t>Content Server</a:t>
            </a:r>
          </a:p>
        </p:txBody>
      </p:sp>
      <p:sp>
        <p:nvSpPr>
          <p:cNvPr id="4186" name="Text Box 90"/>
          <p:cNvSpPr txBox="1">
            <a:spLocks noChangeArrowheads="1"/>
          </p:cNvSpPr>
          <p:nvPr/>
        </p:nvSpPr>
        <p:spPr bwMode="auto">
          <a:xfrm>
            <a:off x="2832100" y="2222500"/>
            <a:ext cx="635000" cy="16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ko-KR" sz="600">
                <a:solidFill>
                  <a:srgbClr val="666666"/>
                </a:solidFill>
                <a:ea typeface="굴림" charset="-127"/>
              </a:rPr>
              <a:t>Compute Engine</a:t>
            </a:r>
          </a:p>
        </p:txBody>
      </p:sp>
      <p:sp>
        <p:nvSpPr>
          <p:cNvPr id="4187" name="Text Box 91"/>
          <p:cNvSpPr txBox="1">
            <a:spLocks noChangeArrowheads="1"/>
          </p:cNvSpPr>
          <p:nvPr/>
        </p:nvSpPr>
        <p:spPr bwMode="auto">
          <a:xfrm>
            <a:off x="2832100" y="2383155"/>
            <a:ext cx="635000" cy="16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ko-KR" sz="600">
                <a:solidFill>
                  <a:srgbClr val="CCCCCC"/>
                </a:solidFill>
                <a:ea typeface="굴림" charset="-127"/>
              </a:rPr>
              <a:t>Autoscaling</a:t>
            </a:r>
          </a:p>
        </p:txBody>
      </p:sp>
      <p:sp>
        <p:nvSpPr>
          <p:cNvPr id="4188" name="Freeform 92"/>
          <p:cNvSpPr>
            <a:spLocks noChangeArrowheads="1"/>
          </p:cNvSpPr>
          <p:nvPr/>
        </p:nvSpPr>
        <p:spPr bwMode="auto">
          <a:xfrm>
            <a:off x="2247900" y="2746375"/>
            <a:ext cx="1336675" cy="763905"/>
          </a:xfrm>
          <a:custGeom>
            <a:avLst/>
            <a:gdLst/>
            <a:ahLst/>
            <a:cxnLst>
              <a:cxn ang="0">
                <a:pos x="1736" y="992"/>
              </a:cxn>
              <a:cxn ang="0">
                <a:pos x="0" y="992"/>
              </a:cxn>
              <a:cxn ang="0">
                <a:pos x="0" y="0"/>
              </a:cxn>
              <a:cxn ang="0">
                <a:pos x="1736" y="0"/>
              </a:cxn>
              <a:cxn ang="0">
                <a:pos x="1736" y="992"/>
              </a:cxn>
              <a:cxn ang="0">
                <a:pos x="1736" y="992"/>
              </a:cxn>
            </a:cxnLst>
            <a:rect l="0" t="0" r="r" b="b"/>
            <a:pathLst>
              <a:path w="1736" h="992">
                <a:moveTo>
                  <a:pt x="1736" y="992"/>
                </a:moveTo>
                <a:lnTo>
                  <a:pt x="0" y="992"/>
                </a:lnTo>
                <a:lnTo>
                  <a:pt x="0" y="0"/>
                </a:lnTo>
                <a:lnTo>
                  <a:pt x="1736" y="0"/>
                </a:lnTo>
                <a:lnTo>
                  <a:pt x="1736" y="992"/>
                </a:lnTo>
                <a:lnTo>
                  <a:pt x="1736" y="992"/>
                </a:lnTo>
                <a:close/>
              </a:path>
            </a:pathLst>
          </a:custGeom>
          <a:solidFill>
            <a:srgbClr val="E3F2FD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89" name="Text Box 93"/>
          <p:cNvSpPr txBox="1">
            <a:spLocks noChangeArrowheads="1"/>
          </p:cNvSpPr>
          <p:nvPr/>
        </p:nvSpPr>
        <p:spPr bwMode="auto">
          <a:xfrm>
            <a:off x="2254250" y="2752725"/>
            <a:ext cx="1323975" cy="75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ko-KR" sz="500">
                <a:solidFill>
                  <a:srgbClr val="666666"/>
                </a:solidFill>
                <a:ea typeface="굴림" charset="-127"/>
              </a:rPr>
              <a:t>ZONE</a:t>
            </a:r>
          </a:p>
        </p:txBody>
      </p:sp>
      <p:grpSp>
        <p:nvGrpSpPr>
          <p:cNvPr id="10" name="Group -1024"/>
          <p:cNvGrpSpPr>
            <a:grpSpLocks/>
          </p:cNvGrpSpPr>
          <p:nvPr/>
        </p:nvGrpSpPr>
        <p:grpSpPr bwMode="auto">
          <a:xfrm>
            <a:off x="2349500" y="2870200"/>
            <a:ext cx="1143000" cy="571500"/>
            <a:chOff x="2349500" y="2870200"/>
            <a:chExt cx="1143000" cy="571500"/>
          </a:xfrm>
        </p:grpSpPr>
        <p:sp>
          <p:nvSpPr>
            <p:cNvPr id="4192" name="Freeform 96"/>
            <p:cNvSpPr>
              <a:spLocks/>
            </p:cNvSpPr>
            <p:nvPr/>
          </p:nvSpPr>
          <p:spPr bwMode="auto">
            <a:xfrm>
              <a:off x="2357120" y="2870200"/>
              <a:ext cx="1133475" cy="566420"/>
            </a:xfrm>
            <a:custGeom>
              <a:avLst/>
              <a:gdLst/>
              <a:ahLst/>
              <a:cxnLst>
                <a:cxn ang="0">
                  <a:pos x="1472" y="736"/>
                </a:cxn>
                <a:cxn ang="0">
                  <a:pos x="0" y="736"/>
                </a:cxn>
                <a:cxn ang="0">
                  <a:pos x="0" y="0"/>
                </a:cxn>
                <a:cxn ang="0">
                  <a:pos x="1472" y="0"/>
                </a:cxn>
                <a:cxn ang="0">
                  <a:pos x="1472" y="736"/>
                </a:cxn>
                <a:cxn ang="0">
                  <a:pos x="1472" y="736"/>
                </a:cxn>
              </a:cxnLst>
              <a:rect l="0" t="0" r="r" b="b"/>
              <a:pathLst>
                <a:path w="1472" h="736">
                  <a:moveTo>
                    <a:pt x="1472" y="736"/>
                  </a:moveTo>
                  <a:lnTo>
                    <a:pt x="0" y="736"/>
                  </a:lnTo>
                  <a:lnTo>
                    <a:pt x="0" y="0"/>
                  </a:lnTo>
                  <a:lnTo>
                    <a:pt x="1472" y="0"/>
                  </a:lnTo>
                  <a:lnTo>
                    <a:pt x="1472" y="736"/>
                  </a:lnTo>
                  <a:lnTo>
                    <a:pt x="1472" y="736"/>
                  </a:lnTo>
                  <a:close/>
                </a:path>
              </a:pathLst>
            </a:custGeom>
            <a:solidFill>
              <a:srgbClr val="C0C0C0"/>
            </a:solidFill>
            <a:ln w="6159">
              <a:solidFill>
                <a:srgbClr val="CCCCCC"/>
              </a:solidFill>
              <a:round/>
              <a:headEnd/>
              <a:tailEnd/>
            </a:ln>
            <a:effectLst>
              <a:outerShdw dist="38100" dir="2700000" rotWithShape="0">
                <a:srgbClr val="999999">
                  <a:alpha val="9999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191" name="Freeform 95"/>
          <p:cNvSpPr>
            <a:spLocks/>
          </p:cNvSpPr>
          <p:nvPr/>
        </p:nvSpPr>
        <p:spPr bwMode="auto">
          <a:xfrm>
            <a:off x="2357755" y="2870200"/>
            <a:ext cx="1133475" cy="567055"/>
          </a:xfrm>
          <a:custGeom>
            <a:avLst/>
            <a:gdLst/>
            <a:ahLst/>
            <a:cxnLst>
              <a:cxn ang="0">
                <a:pos x="1472" y="736"/>
              </a:cxn>
              <a:cxn ang="0">
                <a:pos x="0" y="736"/>
              </a:cxn>
              <a:cxn ang="0">
                <a:pos x="0" y="0"/>
              </a:cxn>
              <a:cxn ang="0">
                <a:pos x="1472" y="0"/>
              </a:cxn>
              <a:cxn ang="0">
                <a:pos x="1472" y="736"/>
              </a:cxn>
              <a:cxn ang="0">
                <a:pos x="1472" y="736"/>
              </a:cxn>
            </a:cxnLst>
            <a:rect l="0" t="0" r="r" b="b"/>
            <a:pathLst>
              <a:path w="1472" h="736">
                <a:moveTo>
                  <a:pt x="1472" y="736"/>
                </a:moveTo>
                <a:lnTo>
                  <a:pt x="0" y="736"/>
                </a:lnTo>
                <a:lnTo>
                  <a:pt x="0" y="0"/>
                </a:lnTo>
                <a:lnTo>
                  <a:pt x="1472" y="0"/>
                </a:lnTo>
                <a:lnTo>
                  <a:pt x="1472" y="736"/>
                </a:lnTo>
                <a:lnTo>
                  <a:pt x="1472" y="736"/>
                </a:lnTo>
                <a:close/>
              </a:path>
            </a:pathLst>
          </a:custGeom>
          <a:solidFill>
            <a:srgbClr val="FFFFFF"/>
          </a:solidFill>
          <a:ln w="6159">
            <a:solidFill>
              <a:srgbClr val="CCCC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93" name="Text Box 97"/>
          <p:cNvSpPr txBox="1">
            <a:spLocks noChangeArrowheads="1"/>
          </p:cNvSpPr>
          <p:nvPr/>
        </p:nvSpPr>
        <p:spPr bwMode="auto">
          <a:xfrm>
            <a:off x="2364105" y="2876550"/>
            <a:ext cx="1120775" cy="55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 hangingPunct="1"/>
            <a:endParaRPr lang="en-US" altLang="ko-KR">
              <a:ea typeface="굴림" charset="-127"/>
            </a:endParaRPr>
          </a:p>
        </p:txBody>
      </p:sp>
      <p:sp>
        <p:nvSpPr>
          <p:cNvPr id="4194" name="Freeform 98"/>
          <p:cNvSpPr>
            <a:spLocks noChangeArrowheads="1"/>
          </p:cNvSpPr>
          <p:nvPr/>
        </p:nvSpPr>
        <p:spPr bwMode="auto">
          <a:xfrm>
            <a:off x="2422525" y="2986405"/>
            <a:ext cx="384175" cy="340995"/>
          </a:xfrm>
          <a:custGeom>
            <a:avLst/>
            <a:gdLst/>
            <a:ahLst/>
            <a:cxnLst>
              <a:cxn ang="0">
                <a:pos x="110" y="421"/>
              </a:cxn>
              <a:cxn ang="0">
                <a:pos x="8" y="244"/>
              </a:cxn>
              <a:cxn ang="0">
                <a:pos x="8" y="199"/>
              </a:cxn>
              <a:cxn ang="0">
                <a:pos x="110" y="22"/>
              </a:cxn>
              <a:cxn ang="0">
                <a:pos x="149" y="0"/>
              </a:cxn>
              <a:cxn ang="0">
                <a:pos x="353" y="0"/>
              </a:cxn>
              <a:cxn ang="0">
                <a:pos x="392" y="22"/>
              </a:cxn>
              <a:cxn ang="0">
                <a:pos x="494" y="199"/>
              </a:cxn>
              <a:cxn ang="0">
                <a:pos x="494" y="244"/>
              </a:cxn>
              <a:cxn ang="0">
                <a:pos x="392" y="421"/>
              </a:cxn>
              <a:cxn ang="0">
                <a:pos x="353" y="443"/>
              </a:cxn>
              <a:cxn ang="0">
                <a:pos x="149" y="443"/>
              </a:cxn>
              <a:cxn ang="0">
                <a:pos x="110" y="421"/>
              </a:cxn>
            </a:cxnLst>
            <a:rect l="0" t="0" r="r" b="b"/>
            <a:pathLst>
              <a:path w="503" h="443">
                <a:moveTo>
                  <a:pt x="110" y="421"/>
                </a:moveTo>
                <a:lnTo>
                  <a:pt x="8" y="244"/>
                </a:lnTo>
                <a:cubicBezTo>
                  <a:pt x="0" y="229"/>
                  <a:pt x="0" y="214"/>
                  <a:pt x="8" y="199"/>
                </a:cubicBezTo>
                <a:lnTo>
                  <a:pt x="110" y="22"/>
                </a:lnTo>
                <a:cubicBezTo>
                  <a:pt x="119" y="7"/>
                  <a:pt x="132" y="0"/>
                  <a:pt x="149" y="0"/>
                </a:cubicBezTo>
                <a:lnTo>
                  <a:pt x="353" y="0"/>
                </a:lnTo>
                <a:cubicBezTo>
                  <a:pt x="371" y="0"/>
                  <a:pt x="384" y="7"/>
                  <a:pt x="392" y="22"/>
                </a:cubicBezTo>
                <a:lnTo>
                  <a:pt x="494" y="199"/>
                </a:lnTo>
                <a:cubicBezTo>
                  <a:pt x="503" y="214"/>
                  <a:pt x="503" y="229"/>
                  <a:pt x="494" y="244"/>
                </a:cubicBezTo>
                <a:lnTo>
                  <a:pt x="392" y="421"/>
                </a:lnTo>
                <a:cubicBezTo>
                  <a:pt x="384" y="435"/>
                  <a:pt x="371" y="443"/>
                  <a:pt x="353" y="443"/>
                </a:cubicBezTo>
                <a:lnTo>
                  <a:pt x="149" y="443"/>
                </a:lnTo>
                <a:cubicBezTo>
                  <a:pt x="132" y="443"/>
                  <a:pt x="119" y="435"/>
                  <a:pt x="110" y="421"/>
                </a:cubicBezTo>
              </a:path>
            </a:pathLst>
          </a:custGeom>
          <a:gradFill rotWithShape="0">
            <a:gsLst>
              <a:gs pos="0">
                <a:srgbClr val="4387FD"/>
              </a:gs>
              <a:gs pos="100000">
                <a:srgbClr val="4683EA"/>
              </a:gs>
            </a:gsLst>
            <a:lin ang="5400000"/>
          </a:gra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95" name="Freeform 99"/>
          <p:cNvSpPr>
            <a:spLocks noChangeArrowheads="1"/>
          </p:cNvSpPr>
          <p:nvPr/>
        </p:nvSpPr>
        <p:spPr bwMode="auto">
          <a:xfrm>
            <a:off x="2543175" y="3084830"/>
            <a:ext cx="240030" cy="247650"/>
          </a:xfrm>
          <a:custGeom>
            <a:avLst/>
            <a:gdLst/>
            <a:ahLst/>
            <a:cxnLst>
              <a:cxn ang="0">
                <a:pos x="310" y="169"/>
              </a:cxn>
              <a:cxn ang="0">
                <a:pos x="140" y="0"/>
              </a:cxn>
              <a:cxn ang="0">
                <a:pos x="128" y="26"/>
              </a:cxn>
              <a:cxn ang="0">
                <a:pos x="102" y="0"/>
              </a:cxn>
              <a:cxn ang="0">
                <a:pos x="90" y="26"/>
              </a:cxn>
              <a:cxn ang="0">
                <a:pos x="64" y="0"/>
              </a:cxn>
              <a:cxn ang="0">
                <a:pos x="57" y="31"/>
              </a:cxn>
              <a:cxn ang="0">
                <a:pos x="34" y="35"/>
              </a:cxn>
              <a:cxn ang="0">
                <a:pos x="29" y="56"/>
              </a:cxn>
              <a:cxn ang="0">
                <a:pos x="0" y="63"/>
              </a:cxn>
              <a:cxn ang="0">
                <a:pos x="26" y="89"/>
              </a:cxn>
              <a:cxn ang="0">
                <a:pos x="0" y="101"/>
              </a:cxn>
              <a:cxn ang="0">
                <a:pos x="26" y="128"/>
              </a:cxn>
              <a:cxn ang="0">
                <a:pos x="0" y="139"/>
              </a:cxn>
              <a:cxn ang="0">
                <a:pos x="181" y="321"/>
              </a:cxn>
              <a:cxn ang="0">
                <a:pos x="226" y="321"/>
              </a:cxn>
              <a:cxn ang="0">
                <a:pos x="310" y="169"/>
              </a:cxn>
              <a:cxn ang="0">
                <a:pos x="310" y="169"/>
              </a:cxn>
            </a:cxnLst>
            <a:rect l="0" t="0" r="r" b="b"/>
            <a:pathLst>
              <a:path w="310" h="321">
                <a:moveTo>
                  <a:pt x="310" y="169"/>
                </a:moveTo>
                <a:lnTo>
                  <a:pt x="140" y="0"/>
                </a:lnTo>
                <a:lnTo>
                  <a:pt x="128" y="26"/>
                </a:lnTo>
                <a:lnTo>
                  <a:pt x="102" y="0"/>
                </a:lnTo>
                <a:lnTo>
                  <a:pt x="90" y="26"/>
                </a:lnTo>
                <a:lnTo>
                  <a:pt x="64" y="0"/>
                </a:lnTo>
                <a:lnTo>
                  <a:pt x="57" y="31"/>
                </a:lnTo>
                <a:lnTo>
                  <a:pt x="34" y="35"/>
                </a:lnTo>
                <a:lnTo>
                  <a:pt x="29" y="56"/>
                </a:lnTo>
                <a:lnTo>
                  <a:pt x="0" y="63"/>
                </a:lnTo>
                <a:lnTo>
                  <a:pt x="26" y="89"/>
                </a:lnTo>
                <a:lnTo>
                  <a:pt x="0" y="101"/>
                </a:lnTo>
                <a:lnTo>
                  <a:pt x="26" y="128"/>
                </a:lnTo>
                <a:lnTo>
                  <a:pt x="0" y="139"/>
                </a:lnTo>
                <a:lnTo>
                  <a:pt x="181" y="321"/>
                </a:lnTo>
                <a:lnTo>
                  <a:pt x="226" y="321"/>
                </a:lnTo>
                <a:lnTo>
                  <a:pt x="310" y="169"/>
                </a:lnTo>
                <a:lnTo>
                  <a:pt x="310" y="169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96" name="Freeform 100"/>
          <p:cNvSpPr>
            <a:spLocks noChangeArrowheads="1"/>
          </p:cNvSpPr>
          <p:nvPr/>
        </p:nvSpPr>
        <p:spPr bwMode="auto">
          <a:xfrm>
            <a:off x="2597150" y="3136900"/>
            <a:ext cx="41275" cy="41275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4" y="0"/>
              </a:cxn>
              <a:cxn ang="0">
                <a:pos x="0" y="4"/>
              </a:cxn>
              <a:cxn ang="0">
                <a:pos x="0" y="49"/>
              </a:cxn>
              <a:cxn ang="0">
                <a:pos x="4" y="53"/>
              </a:cxn>
              <a:cxn ang="0">
                <a:pos x="49" y="53"/>
              </a:cxn>
              <a:cxn ang="0">
                <a:pos x="53" y="49"/>
              </a:cxn>
              <a:cxn ang="0">
                <a:pos x="53" y="4"/>
              </a:cxn>
              <a:cxn ang="0">
                <a:pos x="49" y="0"/>
              </a:cxn>
            </a:cxnLst>
            <a:rect l="0" t="0" r="r" b="b"/>
            <a:pathLst>
              <a:path w="53" h="53">
                <a:moveTo>
                  <a:pt x="49" y="0"/>
                </a:moveTo>
                <a:lnTo>
                  <a:pt x="4" y="0"/>
                </a:lnTo>
                <a:cubicBezTo>
                  <a:pt x="1" y="0"/>
                  <a:pt x="0" y="1"/>
                  <a:pt x="0" y="4"/>
                </a:cubicBezTo>
                <a:lnTo>
                  <a:pt x="0" y="49"/>
                </a:lnTo>
                <a:cubicBezTo>
                  <a:pt x="0" y="52"/>
                  <a:pt x="1" y="53"/>
                  <a:pt x="4" y="53"/>
                </a:cubicBezTo>
                <a:lnTo>
                  <a:pt x="49" y="53"/>
                </a:lnTo>
                <a:cubicBezTo>
                  <a:pt x="52" y="53"/>
                  <a:pt x="53" y="52"/>
                  <a:pt x="53" y="49"/>
                </a:cubicBezTo>
                <a:lnTo>
                  <a:pt x="53" y="4"/>
                </a:lnTo>
                <a:cubicBezTo>
                  <a:pt x="53" y="1"/>
                  <a:pt x="52" y="0"/>
                  <a:pt x="49" y="0"/>
                </a:cubicBezTo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97" name="Freeform 101"/>
          <p:cNvSpPr>
            <a:spLocks noChangeArrowheads="1"/>
          </p:cNvSpPr>
          <p:nvPr/>
        </p:nvSpPr>
        <p:spPr bwMode="auto">
          <a:xfrm>
            <a:off x="2543175" y="3082925"/>
            <a:ext cx="149225" cy="149225"/>
          </a:xfrm>
          <a:custGeom>
            <a:avLst/>
            <a:gdLst/>
            <a:ahLst/>
            <a:cxnLst>
              <a:cxn ang="0">
                <a:pos x="193" y="61"/>
              </a:cxn>
              <a:cxn ang="0">
                <a:pos x="189" y="50"/>
              </a:cxn>
              <a:cxn ang="0">
                <a:pos x="167" y="30"/>
              </a:cxn>
              <a:cxn ang="0">
                <a:pos x="142" y="25"/>
              </a:cxn>
              <a:cxn ang="0">
                <a:pos x="138" y="0"/>
              </a:cxn>
              <a:cxn ang="0">
                <a:pos x="127" y="4"/>
              </a:cxn>
              <a:cxn ang="0">
                <a:pos x="104" y="25"/>
              </a:cxn>
              <a:cxn ang="0">
                <a:pos x="100" y="0"/>
              </a:cxn>
              <a:cxn ang="0">
                <a:pos x="89" y="4"/>
              </a:cxn>
              <a:cxn ang="0">
                <a:pos x="66" y="25"/>
              </a:cxn>
              <a:cxn ang="0">
                <a:pos x="61" y="0"/>
              </a:cxn>
              <a:cxn ang="0">
                <a:pos x="50" y="4"/>
              </a:cxn>
              <a:cxn ang="0">
                <a:pos x="30" y="25"/>
              </a:cxn>
              <a:cxn ang="0">
                <a:pos x="25" y="50"/>
              </a:cxn>
              <a:cxn ang="0">
                <a:pos x="0" y="55"/>
              </a:cxn>
              <a:cxn ang="0">
                <a:pos x="4" y="66"/>
              </a:cxn>
              <a:cxn ang="0">
                <a:pos x="25" y="89"/>
              </a:cxn>
              <a:cxn ang="0">
                <a:pos x="0" y="93"/>
              </a:cxn>
              <a:cxn ang="0">
                <a:pos x="4" y="104"/>
              </a:cxn>
              <a:cxn ang="0">
                <a:pos x="25" y="127"/>
              </a:cxn>
              <a:cxn ang="0">
                <a:pos x="0" y="131"/>
              </a:cxn>
              <a:cxn ang="0">
                <a:pos x="4" y="142"/>
              </a:cxn>
              <a:cxn ang="0">
                <a:pos x="25" y="162"/>
              </a:cxn>
              <a:cxn ang="0">
                <a:pos x="50" y="167"/>
              </a:cxn>
              <a:cxn ang="0">
                <a:pos x="55" y="193"/>
              </a:cxn>
              <a:cxn ang="0">
                <a:pos x="66" y="189"/>
              </a:cxn>
              <a:cxn ang="0">
                <a:pos x="89" y="167"/>
              </a:cxn>
              <a:cxn ang="0">
                <a:pos x="93" y="193"/>
              </a:cxn>
              <a:cxn ang="0">
                <a:pos x="104" y="189"/>
              </a:cxn>
              <a:cxn ang="0">
                <a:pos x="127" y="167"/>
              </a:cxn>
              <a:cxn ang="0">
                <a:pos x="131" y="193"/>
              </a:cxn>
              <a:cxn ang="0">
                <a:pos x="142" y="189"/>
              </a:cxn>
              <a:cxn ang="0">
                <a:pos x="162" y="167"/>
              </a:cxn>
              <a:cxn ang="0">
                <a:pos x="167" y="142"/>
              </a:cxn>
              <a:cxn ang="0">
                <a:pos x="193" y="138"/>
              </a:cxn>
              <a:cxn ang="0">
                <a:pos x="189" y="127"/>
              </a:cxn>
              <a:cxn ang="0">
                <a:pos x="167" y="104"/>
              </a:cxn>
              <a:cxn ang="0">
                <a:pos x="193" y="100"/>
              </a:cxn>
              <a:cxn ang="0">
                <a:pos x="189" y="89"/>
              </a:cxn>
              <a:cxn ang="0">
                <a:pos x="167" y="66"/>
              </a:cxn>
            </a:cxnLst>
            <a:rect l="0" t="0" r="r" b="b"/>
            <a:pathLst>
              <a:path w="193" h="193">
                <a:moveTo>
                  <a:pt x="189" y="66"/>
                </a:moveTo>
                <a:cubicBezTo>
                  <a:pt x="192" y="66"/>
                  <a:pt x="193" y="64"/>
                  <a:pt x="193" y="61"/>
                </a:cubicBezTo>
                <a:lnTo>
                  <a:pt x="193" y="55"/>
                </a:lnTo>
                <a:cubicBezTo>
                  <a:pt x="193" y="52"/>
                  <a:pt x="192" y="50"/>
                  <a:pt x="189" y="50"/>
                </a:cubicBezTo>
                <a:lnTo>
                  <a:pt x="167" y="50"/>
                </a:lnTo>
                <a:lnTo>
                  <a:pt x="167" y="30"/>
                </a:lnTo>
                <a:cubicBezTo>
                  <a:pt x="167" y="27"/>
                  <a:pt x="166" y="25"/>
                  <a:pt x="162" y="25"/>
                </a:cubicBezTo>
                <a:lnTo>
                  <a:pt x="142" y="25"/>
                </a:lnTo>
                <a:lnTo>
                  <a:pt x="142" y="4"/>
                </a:lnTo>
                <a:cubicBezTo>
                  <a:pt x="142" y="1"/>
                  <a:pt x="141" y="0"/>
                  <a:pt x="138" y="0"/>
                </a:cubicBezTo>
                <a:lnTo>
                  <a:pt x="131" y="0"/>
                </a:lnTo>
                <a:cubicBezTo>
                  <a:pt x="128" y="0"/>
                  <a:pt x="127" y="1"/>
                  <a:pt x="127" y="4"/>
                </a:cubicBezTo>
                <a:lnTo>
                  <a:pt x="127" y="25"/>
                </a:lnTo>
                <a:lnTo>
                  <a:pt x="104" y="25"/>
                </a:lnTo>
                <a:lnTo>
                  <a:pt x="104" y="4"/>
                </a:lnTo>
                <a:cubicBezTo>
                  <a:pt x="104" y="1"/>
                  <a:pt x="103" y="0"/>
                  <a:pt x="100" y="0"/>
                </a:cubicBezTo>
                <a:lnTo>
                  <a:pt x="93" y="0"/>
                </a:lnTo>
                <a:cubicBezTo>
                  <a:pt x="90" y="0"/>
                  <a:pt x="89" y="1"/>
                  <a:pt x="89" y="4"/>
                </a:cubicBezTo>
                <a:lnTo>
                  <a:pt x="89" y="25"/>
                </a:lnTo>
                <a:lnTo>
                  <a:pt x="66" y="25"/>
                </a:lnTo>
                <a:lnTo>
                  <a:pt x="66" y="4"/>
                </a:lnTo>
                <a:cubicBezTo>
                  <a:pt x="66" y="1"/>
                  <a:pt x="64" y="0"/>
                  <a:pt x="61" y="0"/>
                </a:cubicBezTo>
                <a:lnTo>
                  <a:pt x="55" y="0"/>
                </a:lnTo>
                <a:cubicBezTo>
                  <a:pt x="52" y="0"/>
                  <a:pt x="50" y="1"/>
                  <a:pt x="50" y="4"/>
                </a:cubicBezTo>
                <a:lnTo>
                  <a:pt x="50" y="25"/>
                </a:lnTo>
                <a:lnTo>
                  <a:pt x="30" y="25"/>
                </a:lnTo>
                <a:cubicBezTo>
                  <a:pt x="27" y="25"/>
                  <a:pt x="25" y="27"/>
                  <a:pt x="25" y="30"/>
                </a:cubicBezTo>
                <a:lnTo>
                  <a:pt x="25" y="50"/>
                </a:lnTo>
                <a:lnTo>
                  <a:pt x="4" y="50"/>
                </a:lnTo>
                <a:cubicBezTo>
                  <a:pt x="1" y="50"/>
                  <a:pt x="0" y="52"/>
                  <a:pt x="0" y="55"/>
                </a:cubicBezTo>
                <a:lnTo>
                  <a:pt x="0" y="61"/>
                </a:lnTo>
                <a:cubicBezTo>
                  <a:pt x="0" y="64"/>
                  <a:pt x="1" y="66"/>
                  <a:pt x="4" y="66"/>
                </a:cubicBezTo>
                <a:lnTo>
                  <a:pt x="25" y="66"/>
                </a:lnTo>
                <a:lnTo>
                  <a:pt x="25" y="89"/>
                </a:lnTo>
                <a:lnTo>
                  <a:pt x="4" y="89"/>
                </a:lnTo>
                <a:cubicBezTo>
                  <a:pt x="1" y="89"/>
                  <a:pt x="0" y="90"/>
                  <a:pt x="0" y="93"/>
                </a:cubicBezTo>
                <a:lnTo>
                  <a:pt x="0" y="100"/>
                </a:lnTo>
                <a:cubicBezTo>
                  <a:pt x="0" y="103"/>
                  <a:pt x="1" y="104"/>
                  <a:pt x="4" y="104"/>
                </a:cubicBezTo>
                <a:lnTo>
                  <a:pt x="25" y="104"/>
                </a:lnTo>
                <a:lnTo>
                  <a:pt x="25" y="127"/>
                </a:lnTo>
                <a:lnTo>
                  <a:pt x="4" y="127"/>
                </a:lnTo>
                <a:cubicBezTo>
                  <a:pt x="1" y="127"/>
                  <a:pt x="0" y="128"/>
                  <a:pt x="0" y="131"/>
                </a:cubicBezTo>
                <a:lnTo>
                  <a:pt x="0" y="138"/>
                </a:lnTo>
                <a:cubicBezTo>
                  <a:pt x="0" y="141"/>
                  <a:pt x="1" y="142"/>
                  <a:pt x="4" y="142"/>
                </a:cubicBezTo>
                <a:lnTo>
                  <a:pt x="25" y="142"/>
                </a:lnTo>
                <a:lnTo>
                  <a:pt x="25" y="162"/>
                </a:lnTo>
                <a:cubicBezTo>
                  <a:pt x="25" y="165"/>
                  <a:pt x="27" y="167"/>
                  <a:pt x="30" y="167"/>
                </a:cubicBezTo>
                <a:lnTo>
                  <a:pt x="50" y="167"/>
                </a:lnTo>
                <a:lnTo>
                  <a:pt x="50" y="189"/>
                </a:lnTo>
                <a:cubicBezTo>
                  <a:pt x="50" y="192"/>
                  <a:pt x="52" y="193"/>
                  <a:pt x="55" y="193"/>
                </a:cubicBezTo>
                <a:lnTo>
                  <a:pt x="61" y="193"/>
                </a:lnTo>
                <a:cubicBezTo>
                  <a:pt x="64" y="193"/>
                  <a:pt x="66" y="192"/>
                  <a:pt x="66" y="189"/>
                </a:cubicBezTo>
                <a:lnTo>
                  <a:pt x="66" y="167"/>
                </a:lnTo>
                <a:lnTo>
                  <a:pt x="89" y="167"/>
                </a:lnTo>
                <a:lnTo>
                  <a:pt x="89" y="189"/>
                </a:lnTo>
                <a:cubicBezTo>
                  <a:pt x="89" y="192"/>
                  <a:pt x="90" y="193"/>
                  <a:pt x="93" y="193"/>
                </a:cubicBezTo>
                <a:lnTo>
                  <a:pt x="100" y="193"/>
                </a:lnTo>
                <a:cubicBezTo>
                  <a:pt x="102" y="193"/>
                  <a:pt x="104" y="192"/>
                  <a:pt x="104" y="189"/>
                </a:cubicBezTo>
                <a:lnTo>
                  <a:pt x="104" y="167"/>
                </a:lnTo>
                <a:lnTo>
                  <a:pt x="127" y="167"/>
                </a:lnTo>
                <a:lnTo>
                  <a:pt x="127" y="189"/>
                </a:lnTo>
                <a:cubicBezTo>
                  <a:pt x="127" y="192"/>
                  <a:pt x="128" y="193"/>
                  <a:pt x="131" y="193"/>
                </a:cubicBezTo>
                <a:lnTo>
                  <a:pt x="138" y="193"/>
                </a:lnTo>
                <a:cubicBezTo>
                  <a:pt x="141" y="193"/>
                  <a:pt x="142" y="192"/>
                  <a:pt x="142" y="189"/>
                </a:cubicBezTo>
                <a:lnTo>
                  <a:pt x="142" y="167"/>
                </a:lnTo>
                <a:lnTo>
                  <a:pt x="162" y="167"/>
                </a:lnTo>
                <a:cubicBezTo>
                  <a:pt x="166" y="167"/>
                  <a:pt x="167" y="165"/>
                  <a:pt x="167" y="162"/>
                </a:cubicBezTo>
                <a:lnTo>
                  <a:pt x="167" y="142"/>
                </a:lnTo>
                <a:lnTo>
                  <a:pt x="189" y="142"/>
                </a:lnTo>
                <a:cubicBezTo>
                  <a:pt x="192" y="142"/>
                  <a:pt x="193" y="141"/>
                  <a:pt x="193" y="138"/>
                </a:cubicBezTo>
                <a:lnTo>
                  <a:pt x="193" y="131"/>
                </a:lnTo>
                <a:cubicBezTo>
                  <a:pt x="193" y="128"/>
                  <a:pt x="192" y="127"/>
                  <a:pt x="189" y="127"/>
                </a:cubicBezTo>
                <a:lnTo>
                  <a:pt x="167" y="127"/>
                </a:lnTo>
                <a:lnTo>
                  <a:pt x="167" y="104"/>
                </a:lnTo>
                <a:lnTo>
                  <a:pt x="189" y="104"/>
                </a:lnTo>
                <a:cubicBezTo>
                  <a:pt x="192" y="104"/>
                  <a:pt x="193" y="103"/>
                  <a:pt x="193" y="100"/>
                </a:cubicBezTo>
                <a:lnTo>
                  <a:pt x="193" y="93"/>
                </a:lnTo>
                <a:cubicBezTo>
                  <a:pt x="193" y="90"/>
                  <a:pt x="192" y="89"/>
                  <a:pt x="189" y="89"/>
                </a:cubicBezTo>
                <a:lnTo>
                  <a:pt x="167" y="89"/>
                </a:lnTo>
                <a:lnTo>
                  <a:pt x="167" y="66"/>
                </a:lnTo>
                <a:lnTo>
                  <a:pt x="189" y="66"/>
                </a:lnTo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98" name="Freeform 102"/>
          <p:cNvSpPr>
            <a:spLocks noChangeArrowheads="1"/>
          </p:cNvSpPr>
          <p:nvPr/>
        </p:nvSpPr>
        <p:spPr bwMode="auto">
          <a:xfrm>
            <a:off x="2574925" y="3114675"/>
            <a:ext cx="84455" cy="85725"/>
          </a:xfrm>
          <a:custGeom>
            <a:avLst/>
            <a:gdLst/>
            <a:ahLst/>
            <a:cxnLst>
              <a:cxn ang="0">
                <a:pos x="109" y="109"/>
              </a:cxn>
              <a:cxn ang="0">
                <a:pos x="0" y="109"/>
              </a:cxn>
              <a:cxn ang="0">
                <a:pos x="0" y="0"/>
              </a:cxn>
              <a:cxn ang="0">
                <a:pos x="109" y="0"/>
              </a:cxn>
              <a:cxn ang="0">
                <a:pos x="109" y="109"/>
              </a:cxn>
            </a:cxnLst>
            <a:rect l="0" t="0" r="r" b="b"/>
            <a:pathLst>
              <a:path w="109" h="109">
                <a:moveTo>
                  <a:pt x="109" y="109"/>
                </a:moveTo>
                <a:lnTo>
                  <a:pt x="0" y="109"/>
                </a:lnTo>
                <a:lnTo>
                  <a:pt x="0" y="0"/>
                </a:lnTo>
                <a:lnTo>
                  <a:pt x="109" y="0"/>
                </a:lnTo>
                <a:lnTo>
                  <a:pt x="109" y="109"/>
                </a:lnTo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199" name="Text Box 103"/>
          <p:cNvSpPr txBox="1">
            <a:spLocks noChangeArrowheads="1"/>
          </p:cNvSpPr>
          <p:nvPr/>
        </p:nvSpPr>
        <p:spPr bwMode="auto">
          <a:xfrm>
            <a:off x="2832100" y="2955925"/>
            <a:ext cx="603250" cy="16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ko-KR" sz="600">
                <a:solidFill>
                  <a:srgbClr val="000000"/>
                </a:solidFill>
                <a:ea typeface="굴림" charset="-127"/>
              </a:rPr>
              <a:t>Content Server</a:t>
            </a:r>
          </a:p>
        </p:txBody>
      </p:sp>
      <p:sp>
        <p:nvSpPr>
          <p:cNvPr id="4200" name="Text Box 104"/>
          <p:cNvSpPr txBox="1">
            <a:spLocks noChangeArrowheads="1"/>
          </p:cNvSpPr>
          <p:nvPr/>
        </p:nvSpPr>
        <p:spPr bwMode="auto">
          <a:xfrm>
            <a:off x="2832100" y="3116580"/>
            <a:ext cx="635000" cy="16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ko-KR" sz="600">
                <a:solidFill>
                  <a:srgbClr val="666666"/>
                </a:solidFill>
                <a:ea typeface="굴림" charset="-127"/>
              </a:rPr>
              <a:t>Compute Engine</a:t>
            </a:r>
          </a:p>
        </p:txBody>
      </p:sp>
      <p:sp>
        <p:nvSpPr>
          <p:cNvPr id="4201" name="Text Box 105"/>
          <p:cNvSpPr txBox="1">
            <a:spLocks noChangeArrowheads="1"/>
          </p:cNvSpPr>
          <p:nvPr/>
        </p:nvSpPr>
        <p:spPr bwMode="auto">
          <a:xfrm>
            <a:off x="2832100" y="3276600"/>
            <a:ext cx="635000" cy="16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ko-KR" sz="600">
                <a:solidFill>
                  <a:srgbClr val="CCCCCC"/>
                </a:solidFill>
                <a:ea typeface="굴림" charset="-127"/>
              </a:rPr>
              <a:t>Autoscaling</a:t>
            </a:r>
          </a:p>
        </p:txBody>
      </p:sp>
      <p:sp>
        <p:nvSpPr>
          <p:cNvPr id="4202" name="Text Box 106"/>
          <p:cNvSpPr txBox="1">
            <a:spLocks noChangeArrowheads="1"/>
          </p:cNvSpPr>
          <p:nvPr/>
        </p:nvSpPr>
        <p:spPr bwMode="auto">
          <a:xfrm>
            <a:off x="1478280" y="1749425"/>
            <a:ext cx="247650" cy="27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ko-KR" sz="600">
                <a:solidFill>
                  <a:srgbClr val="666666"/>
                </a:solidFill>
                <a:ea typeface="굴림" charset="-127"/>
              </a:rPr>
              <a:t>Cloud DNS</a:t>
            </a:r>
          </a:p>
        </p:txBody>
      </p:sp>
      <p:sp>
        <p:nvSpPr>
          <p:cNvPr id="4203" name="Text Box 107"/>
          <p:cNvSpPr txBox="1">
            <a:spLocks noChangeArrowheads="1"/>
          </p:cNvSpPr>
          <p:nvPr/>
        </p:nvSpPr>
        <p:spPr bwMode="auto">
          <a:xfrm>
            <a:off x="1501775" y="2568575"/>
            <a:ext cx="422275" cy="344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ko-KR" sz="600">
                <a:solidFill>
                  <a:srgbClr val="666666"/>
                </a:solidFill>
                <a:ea typeface="굴림" charset="-127"/>
              </a:rPr>
              <a:t>Cloud Load Balancing</a:t>
            </a:r>
          </a:p>
        </p:txBody>
      </p:sp>
      <p:sp>
        <p:nvSpPr>
          <p:cNvPr id="4204" name="Text Box 108"/>
          <p:cNvSpPr txBox="1">
            <a:spLocks noChangeArrowheads="1"/>
          </p:cNvSpPr>
          <p:nvPr/>
        </p:nvSpPr>
        <p:spPr bwMode="auto">
          <a:xfrm>
            <a:off x="295275" y="3726180"/>
            <a:ext cx="449580" cy="16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ko-KR" sz="600">
                <a:solidFill>
                  <a:srgbClr val="000000"/>
                </a:solidFill>
                <a:ea typeface="굴림" charset="-127"/>
              </a:rPr>
              <a:t>Publisher</a:t>
            </a:r>
          </a:p>
        </p:txBody>
      </p:sp>
      <p:sp>
        <p:nvSpPr>
          <p:cNvPr id="4205" name="Freeform 109"/>
          <p:cNvSpPr>
            <a:spLocks/>
          </p:cNvSpPr>
          <p:nvPr/>
        </p:nvSpPr>
        <p:spPr bwMode="auto">
          <a:xfrm>
            <a:off x="708025" y="3319780"/>
            <a:ext cx="1539875" cy="282575"/>
          </a:xfrm>
          <a:custGeom>
            <a:avLst/>
            <a:gdLst/>
            <a:ahLst/>
            <a:cxnLst>
              <a:cxn ang="0">
                <a:pos x="0" y="368"/>
              </a:cxn>
              <a:cxn ang="0">
                <a:pos x="1000" y="368"/>
              </a:cxn>
              <a:cxn ang="0">
                <a:pos x="1000" y="0"/>
              </a:cxn>
              <a:cxn ang="0">
                <a:pos x="2000" y="0"/>
              </a:cxn>
            </a:cxnLst>
            <a:rect l="0" t="0" r="r" b="b"/>
            <a:pathLst>
              <a:path w="2000" h="368">
                <a:moveTo>
                  <a:pt x="0" y="368"/>
                </a:moveTo>
                <a:lnTo>
                  <a:pt x="1000" y="368"/>
                </a:lnTo>
                <a:lnTo>
                  <a:pt x="1000" y="0"/>
                </a:lnTo>
                <a:lnTo>
                  <a:pt x="2000" y="0"/>
                </a:lnTo>
              </a:path>
            </a:pathLst>
          </a:custGeom>
          <a:noFill/>
          <a:ln w="12318">
            <a:solidFill>
              <a:srgbClr val="4284F3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06" name="Freeform 110"/>
          <p:cNvSpPr>
            <a:spLocks/>
          </p:cNvSpPr>
          <p:nvPr/>
        </p:nvSpPr>
        <p:spPr bwMode="auto">
          <a:xfrm>
            <a:off x="2199005" y="3294380"/>
            <a:ext cx="48895" cy="48895"/>
          </a:xfrm>
          <a:custGeom>
            <a:avLst/>
            <a:gdLst/>
            <a:ahLst/>
            <a:cxnLst>
              <a:cxn ang="0">
                <a:pos x="64" y="32"/>
              </a:cxn>
              <a:cxn ang="0">
                <a:pos x="0" y="64"/>
              </a:cxn>
              <a:cxn ang="0">
                <a:pos x="0" y="0"/>
              </a:cxn>
              <a:cxn ang="0">
                <a:pos x="64" y="32"/>
              </a:cxn>
              <a:cxn ang="0">
                <a:pos x="64" y="32"/>
              </a:cxn>
            </a:cxnLst>
            <a:rect l="0" t="0" r="r" b="b"/>
            <a:pathLst>
              <a:path w="64" h="64">
                <a:moveTo>
                  <a:pt x="64" y="32"/>
                </a:moveTo>
                <a:lnTo>
                  <a:pt x="0" y="64"/>
                </a:lnTo>
                <a:lnTo>
                  <a:pt x="0" y="0"/>
                </a:lnTo>
                <a:lnTo>
                  <a:pt x="64" y="32"/>
                </a:lnTo>
                <a:lnTo>
                  <a:pt x="64" y="32"/>
                </a:lnTo>
                <a:close/>
              </a:path>
            </a:pathLst>
          </a:custGeom>
          <a:solidFill>
            <a:srgbClr val="4284F3"/>
          </a:solidFill>
          <a:ln w="12318">
            <a:solidFill>
              <a:srgbClr val="4284F3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07" name="Freeform 111"/>
          <p:cNvSpPr>
            <a:spLocks/>
          </p:cNvSpPr>
          <p:nvPr/>
        </p:nvSpPr>
        <p:spPr bwMode="auto">
          <a:xfrm>
            <a:off x="3584575" y="2228850"/>
            <a:ext cx="98425" cy="90043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8" y="0"/>
              </a:cxn>
              <a:cxn ang="0">
                <a:pos x="128" y="1168"/>
              </a:cxn>
              <a:cxn ang="0">
                <a:pos x="0" y="1168"/>
              </a:cxn>
            </a:cxnLst>
            <a:rect l="0" t="0" r="r" b="b"/>
            <a:pathLst>
              <a:path w="128" h="1168">
                <a:moveTo>
                  <a:pt x="0" y="0"/>
                </a:moveTo>
                <a:lnTo>
                  <a:pt x="128" y="0"/>
                </a:lnTo>
                <a:lnTo>
                  <a:pt x="128" y="1168"/>
                </a:lnTo>
                <a:lnTo>
                  <a:pt x="0" y="1168"/>
                </a:lnTo>
              </a:path>
            </a:pathLst>
          </a:custGeom>
          <a:noFill/>
          <a:ln w="12318">
            <a:solidFill>
              <a:srgbClr val="4386FA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08" name="Freeform 112"/>
          <p:cNvSpPr>
            <a:spLocks/>
          </p:cNvSpPr>
          <p:nvPr/>
        </p:nvSpPr>
        <p:spPr bwMode="auto">
          <a:xfrm>
            <a:off x="3811905" y="2402205"/>
            <a:ext cx="160020" cy="566420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0" y="0"/>
              </a:cxn>
              <a:cxn ang="0">
                <a:pos x="0" y="735"/>
              </a:cxn>
              <a:cxn ang="0">
                <a:pos x="200" y="735"/>
              </a:cxn>
            </a:cxnLst>
            <a:rect l="0" t="0" r="r" b="b"/>
            <a:pathLst>
              <a:path w="208" h="735">
                <a:moveTo>
                  <a:pt x="208" y="0"/>
                </a:moveTo>
                <a:lnTo>
                  <a:pt x="0" y="0"/>
                </a:lnTo>
                <a:lnTo>
                  <a:pt x="0" y="735"/>
                </a:lnTo>
                <a:lnTo>
                  <a:pt x="200" y="735"/>
                </a:lnTo>
              </a:path>
            </a:pathLst>
          </a:custGeom>
          <a:noFill/>
          <a:ln w="12318">
            <a:solidFill>
              <a:srgbClr val="4284F3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09" name="Freeform 113"/>
          <p:cNvSpPr>
            <a:spLocks/>
          </p:cNvSpPr>
          <p:nvPr/>
        </p:nvSpPr>
        <p:spPr bwMode="auto">
          <a:xfrm>
            <a:off x="3923030" y="2376805"/>
            <a:ext cx="48895" cy="48895"/>
          </a:xfrm>
          <a:custGeom>
            <a:avLst/>
            <a:gdLst/>
            <a:ahLst/>
            <a:cxnLst>
              <a:cxn ang="0">
                <a:pos x="64" y="32"/>
              </a:cxn>
              <a:cxn ang="0">
                <a:pos x="0" y="64"/>
              </a:cxn>
              <a:cxn ang="0">
                <a:pos x="0" y="0"/>
              </a:cxn>
              <a:cxn ang="0">
                <a:pos x="64" y="32"/>
              </a:cxn>
              <a:cxn ang="0">
                <a:pos x="64" y="32"/>
              </a:cxn>
            </a:cxnLst>
            <a:rect l="0" t="0" r="r" b="b"/>
            <a:pathLst>
              <a:path w="64" h="64">
                <a:moveTo>
                  <a:pt x="64" y="32"/>
                </a:moveTo>
                <a:lnTo>
                  <a:pt x="0" y="64"/>
                </a:lnTo>
                <a:lnTo>
                  <a:pt x="0" y="0"/>
                </a:lnTo>
                <a:lnTo>
                  <a:pt x="64" y="32"/>
                </a:lnTo>
                <a:lnTo>
                  <a:pt x="64" y="32"/>
                </a:lnTo>
                <a:close/>
              </a:path>
            </a:pathLst>
          </a:custGeom>
          <a:solidFill>
            <a:srgbClr val="4284F3"/>
          </a:solidFill>
          <a:ln w="12318">
            <a:solidFill>
              <a:srgbClr val="4284F3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10" name="Freeform 114"/>
          <p:cNvSpPr>
            <a:spLocks/>
          </p:cNvSpPr>
          <p:nvPr/>
        </p:nvSpPr>
        <p:spPr bwMode="auto">
          <a:xfrm>
            <a:off x="3916680" y="2943225"/>
            <a:ext cx="48895" cy="49530"/>
          </a:xfrm>
          <a:custGeom>
            <a:avLst/>
            <a:gdLst/>
            <a:ahLst/>
            <a:cxnLst>
              <a:cxn ang="0">
                <a:pos x="64" y="32"/>
              </a:cxn>
              <a:cxn ang="0">
                <a:pos x="0" y="64"/>
              </a:cxn>
              <a:cxn ang="0">
                <a:pos x="0" y="0"/>
              </a:cxn>
              <a:cxn ang="0">
                <a:pos x="64" y="32"/>
              </a:cxn>
              <a:cxn ang="0">
                <a:pos x="64" y="32"/>
              </a:cxn>
            </a:cxnLst>
            <a:rect l="0" t="0" r="r" b="b"/>
            <a:pathLst>
              <a:path w="64" h="64">
                <a:moveTo>
                  <a:pt x="64" y="32"/>
                </a:moveTo>
                <a:lnTo>
                  <a:pt x="0" y="64"/>
                </a:lnTo>
                <a:lnTo>
                  <a:pt x="0" y="0"/>
                </a:lnTo>
                <a:lnTo>
                  <a:pt x="64" y="32"/>
                </a:lnTo>
                <a:lnTo>
                  <a:pt x="64" y="32"/>
                </a:lnTo>
                <a:close/>
              </a:path>
            </a:pathLst>
          </a:custGeom>
          <a:solidFill>
            <a:srgbClr val="4284F3"/>
          </a:solidFill>
          <a:ln w="12318">
            <a:solidFill>
              <a:srgbClr val="4284F3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11" name="Freeform 115"/>
          <p:cNvSpPr>
            <a:spLocks/>
          </p:cNvSpPr>
          <p:nvPr/>
        </p:nvSpPr>
        <p:spPr bwMode="auto">
          <a:xfrm>
            <a:off x="3683000" y="2667000"/>
            <a:ext cx="12890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0"/>
              </a:cxn>
            </a:cxnLst>
            <a:rect l="0" t="0" r="r" b="b"/>
            <a:pathLst>
              <a:path w="168">
                <a:moveTo>
                  <a:pt x="0" y="0"/>
                </a:moveTo>
                <a:lnTo>
                  <a:pt x="168" y="0"/>
                </a:lnTo>
              </a:path>
            </a:pathLst>
          </a:custGeom>
          <a:noFill/>
          <a:ln w="12318">
            <a:solidFill>
              <a:srgbClr val="4284F3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12" name="Freeform 116"/>
          <p:cNvSpPr>
            <a:spLocks/>
          </p:cNvSpPr>
          <p:nvPr/>
        </p:nvSpPr>
        <p:spPr bwMode="auto">
          <a:xfrm>
            <a:off x="708025" y="2697480"/>
            <a:ext cx="374650" cy="127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8" y="1"/>
              </a:cxn>
            </a:cxnLst>
            <a:rect l="0" t="0" r="r" b="b"/>
            <a:pathLst>
              <a:path w="488" h="1">
                <a:moveTo>
                  <a:pt x="0" y="0"/>
                </a:moveTo>
                <a:lnTo>
                  <a:pt x="488" y="1"/>
                </a:lnTo>
              </a:path>
            </a:pathLst>
          </a:custGeom>
          <a:noFill/>
          <a:ln w="12318">
            <a:solidFill>
              <a:srgbClr val="9E9E9E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13" name="Freeform 117"/>
          <p:cNvSpPr>
            <a:spLocks/>
          </p:cNvSpPr>
          <p:nvPr/>
        </p:nvSpPr>
        <p:spPr bwMode="auto">
          <a:xfrm>
            <a:off x="1033780" y="2673350"/>
            <a:ext cx="48895" cy="49530"/>
          </a:xfrm>
          <a:custGeom>
            <a:avLst/>
            <a:gdLst/>
            <a:ahLst/>
            <a:cxnLst>
              <a:cxn ang="0">
                <a:pos x="64" y="32"/>
              </a:cxn>
              <a:cxn ang="0">
                <a:pos x="0" y="63"/>
              </a:cxn>
              <a:cxn ang="0">
                <a:pos x="0" y="0"/>
              </a:cxn>
              <a:cxn ang="0">
                <a:pos x="64" y="32"/>
              </a:cxn>
              <a:cxn ang="0">
                <a:pos x="64" y="32"/>
              </a:cxn>
            </a:cxnLst>
            <a:rect l="0" t="0" r="r" b="b"/>
            <a:pathLst>
              <a:path w="64" h="63">
                <a:moveTo>
                  <a:pt x="64" y="32"/>
                </a:moveTo>
                <a:lnTo>
                  <a:pt x="0" y="63"/>
                </a:lnTo>
                <a:lnTo>
                  <a:pt x="0" y="0"/>
                </a:lnTo>
                <a:lnTo>
                  <a:pt x="64" y="32"/>
                </a:lnTo>
                <a:lnTo>
                  <a:pt x="64" y="32"/>
                </a:lnTo>
                <a:close/>
              </a:path>
            </a:pathLst>
          </a:custGeom>
          <a:solidFill>
            <a:srgbClr val="9E9E9E"/>
          </a:solidFill>
          <a:ln w="12318">
            <a:solidFill>
              <a:srgbClr val="9E9E9E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14" name="Freeform 118"/>
          <p:cNvSpPr>
            <a:spLocks/>
          </p:cNvSpPr>
          <p:nvPr/>
        </p:nvSpPr>
        <p:spPr bwMode="auto">
          <a:xfrm>
            <a:off x="708025" y="1725930"/>
            <a:ext cx="344805" cy="177800"/>
          </a:xfrm>
          <a:custGeom>
            <a:avLst/>
            <a:gdLst/>
            <a:ahLst/>
            <a:cxnLst>
              <a:cxn ang="0">
                <a:pos x="0" y="230"/>
              </a:cxn>
              <a:cxn ang="0">
                <a:pos x="224" y="230"/>
              </a:cxn>
              <a:cxn ang="0">
                <a:pos x="224" y="0"/>
              </a:cxn>
              <a:cxn ang="0">
                <a:pos x="448" y="0"/>
              </a:cxn>
            </a:cxnLst>
            <a:rect l="0" t="0" r="r" b="b"/>
            <a:pathLst>
              <a:path w="448" h="230">
                <a:moveTo>
                  <a:pt x="0" y="230"/>
                </a:moveTo>
                <a:lnTo>
                  <a:pt x="224" y="230"/>
                </a:lnTo>
                <a:lnTo>
                  <a:pt x="224" y="0"/>
                </a:lnTo>
                <a:lnTo>
                  <a:pt x="448" y="0"/>
                </a:lnTo>
              </a:path>
            </a:pathLst>
          </a:custGeom>
          <a:noFill/>
          <a:ln w="12318">
            <a:solidFill>
              <a:srgbClr val="9E9E9E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15" name="Freeform 119"/>
          <p:cNvSpPr>
            <a:spLocks/>
          </p:cNvSpPr>
          <p:nvPr/>
        </p:nvSpPr>
        <p:spPr bwMode="auto">
          <a:xfrm>
            <a:off x="1003300" y="1700530"/>
            <a:ext cx="49530" cy="48895"/>
          </a:xfrm>
          <a:custGeom>
            <a:avLst/>
            <a:gdLst/>
            <a:ahLst/>
            <a:cxnLst>
              <a:cxn ang="0">
                <a:pos x="64" y="32"/>
              </a:cxn>
              <a:cxn ang="0">
                <a:pos x="0" y="64"/>
              </a:cxn>
              <a:cxn ang="0">
                <a:pos x="0" y="0"/>
              </a:cxn>
              <a:cxn ang="0">
                <a:pos x="64" y="32"/>
              </a:cxn>
              <a:cxn ang="0">
                <a:pos x="64" y="32"/>
              </a:cxn>
            </a:cxnLst>
            <a:rect l="0" t="0" r="r" b="b"/>
            <a:pathLst>
              <a:path w="64" h="64">
                <a:moveTo>
                  <a:pt x="64" y="32"/>
                </a:moveTo>
                <a:lnTo>
                  <a:pt x="0" y="64"/>
                </a:lnTo>
                <a:lnTo>
                  <a:pt x="0" y="0"/>
                </a:lnTo>
                <a:lnTo>
                  <a:pt x="64" y="32"/>
                </a:lnTo>
                <a:lnTo>
                  <a:pt x="64" y="32"/>
                </a:lnTo>
                <a:close/>
              </a:path>
            </a:pathLst>
          </a:custGeom>
          <a:solidFill>
            <a:srgbClr val="9E9E9E"/>
          </a:solidFill>
          <a:ln w="12318">
            <a:solidFill>
              <a:srgbClr val="9E9E9E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16" name="Freeform 120"/>
          <p:cNvSpPr>
            <a:spLocks/>
          </p:cNvSpPr>
          <p:nvPr/>
        </p:nvSpPr>
        <p:spPr bwMode="auto">
          <a:xfrm>
            <a:off x="2094230" y="2228850"/>
            <a:ext cx="153670" cy="900430"/>
          </a:xfrm>
          <a:custGeom>
            <a:avLst/>
            <a:gdLst/>
            <a:ahLst/>
            <a:cxnLst>
              <a:cxn ang="0">
                <a:pos x="200" y="0"/>
              </a:cxn>
              <a:cxn ang="0">
                <a:pos x="0" y="0"/>
              </a:cxn>
              <a:cxn ang="0">
                <a:pos x="0" y="1168"/>
              </a:cxn>
              <a:cxn ang="0">
                <a:pos x="200" y="1168"/>
              </a:cxn>
            </a:cxnLst>
            <a:rect l="0" t="0" r="r" b="b"/>
            <a:pathLst>
              <a:path w="200" h="1168">
                <a:moveTo>
                  <a:pt x="200" y="0"/>
                </a:moveTo>
                <a:lnTo>
                  <a:pt x="0" y="0"/>
                </a:lnTo>
                <a:lnTo>
                  <a:pt x="0" y="1168"/>
                </a:lnTo>
                <a:lnTo>
                  <a:pt x="200" y="1168"/>
                </a:lnTo>
              </a:path>
            </a:pathLst>
          </a:custGeom>
          <a:noFill/>
          <a:ln w="12318">
            <a:solidFill>
              <a:srgbClr val="4284F3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17" name="Freeform 121"/>
          <p:cNvSpPr>
            <a:spLocks/>
          </p:cNvSpPr>
          <p:nvPr/>
        </p:nvSpPr>
        <p:spPr bwMode="auto">
          <a:xfrm>
            <a:off x="2199005" y="2205355"/>
            <a:ext cx="48895" cy="48895"/>
          </a:xfrm>
          <a:custGeom>
            <a:avLst/>
            <a:gdLst/>
            <a:ahLst/>
            <a:cxnLst>
              <a:cxn ang="0">
                <a:pos x="64" y="32"/>
              </a:cxn>
              <a:cxn ang="0">
                <a:pos x="0" y="64"/>
              </a:cxn>
              <a:cxn ang="0">
                <a:pos x="0" y="0"/>
              </a:cxn>
              <a:cxn ang="0">
                <a:pos x="64" y="32"/>
              </a:cxn>
              <a:cxn ang="0">
                <a:pos x="64" y="32"/>
              </a:cxn>
            </a:cxnLst>
            <a:rect l="0" t="0" r="r" b="b"/>
            <a:pathLst>
              <a:path w="64" h="64">
                <a:moveTo>
                  <a:pt x="64" y="32"/>
                </a:moveTo>
                <a:lnTo>
                  <a:pt x="0" y="64"/>
                </a:lnTo>
                <a:lnTo>
                  <a:pt x="0" y="0"/>
                </a:lnTo>
                <a:lnTo>
                  <a:pt x="64" y="32"/>
                </a:lnTo>
                <a:lnTo>
                  <a:pt x="64" y="32"/>
                </a:lnTo>
                <a:close/>
              </a:path>
            </a:pathLst>
          </a:custGeom>
          <a:solidFill>
            <a:srgbClr val="4284F3"/>
          </a:solidFill>
          <a:ln w="12318">
            <a:solidFill>
              <a:srgbClr val="4284F3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18" name="Freeform 122"/>
          <p:cNvSpPr>
            <a:spLocks/>
          </p:cNvSpPr>
          <p:nvPr/>
        </p:nvSpPr>
        <p:spPr bwMode="auto">
          <a:xfrm>
            <a:off x="2199005" y="3103880"/>
            <a:ext cx="48895" cy="48895"/>
          </a:xfrm>
          <a:custGeom>
            <a:avLst/>
            <a:gdLst/>
            <a:ahLst/>
            <a:cxnLst>
              <a:cxn ang="0">
                <a:pos x="64" y="32"/>
              </a:cxn>
              <a:cxn ang="0">
                <a:pos x="0" y="64"/>
              </a:cxn>
              <a:cxn ang="0">
                <a:pos x="0" y="0"/>
              </a:cxn>
              <a:cxn ang="0">
                <a:pos x="64" y="32"/>
              </a:cxn>
              <a:cxn ang="0">
                <a:pos x="64" y="32"/>
              </a:cxn>
            </a:cxnLst>
            <a:rect l="0" t="0" r="r" b="b"/>
            <a:pathLst>
              <a:path w="64" h="64">
                <a:moveTo>
                  <a:pt x="64" y="32"/>
                </a:moveTo>
                <a:lnTo>
                  <a:pt x="0" y="64"/>
                </a:lnTo>
                <a:lnTo>
                  <a:pt x="0" y="0"/>
                </a:lnTo>
                <a:lnTo>
                  <a:pt x="64" y="32"/>
                </a:lnTo>
                <a:lnTo>
                  <a:pt x="64" y="32"/>
                </a:lnTo>
                <a:close/>
              </a:path>
            </a:pathLst>
          </a:custGeom>
          <a:solidFill>
            <a:srgbClr val="4284F3"/>
          </a:solidFill>
          <a:ln w="12318">
            <a:solidFill>
              <a:srgbClr val="4284F3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19" name="Freeform 123"/>
          <p:cNvSpPr>
            <a:spLocks/>
          </p:cNvSpPr>
          <p:nvPr/>
        </p:nvSpPr>
        <p:spPr bwMode="auto">
          <a:xfrm>
            <a:off x="1957705" y="2697480"/>
            <a:ext cx="130175" cy="1270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168" y="0"/>
              </a:cxn>
            </a:cxnLst>
            <a:rect l="0" t="0" r="r" b="b"/>
            <a:pathLst>
              <a:path w="168" h="2">
                <a:moveTo>
                  <a:pt x="0" y="2"/>
                </a:moveTo>
                <a:lnTo>
                  <a:pt x="168" y="0"/>
                </a:lnTo>
              </a:path>
            </a:pathLst>
          </a:custGeom>
          <a:noFill/>
          <a:ln w="12318">
            <a:solidFill>
              <a:srgbClr val="4284F3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20" name="Freeform 124"/>
          <p:cNvSpPr>
            <a:spLocks/>
          </p:cNvSpPr>
          <p:nvPr/>
        </p:nvSpPr>
        <p:spPr bwMode="auto">
          <a:xfrm>
            <a:off x="2038350" y="2673350"/>
            <a:ext cx="49530" cy="49530"/>
          </a:xfrm>
          <a:custGeom>
            <a:avLst/>
            <a:gdLst/>
            <a:ahLst/>
            <a:cxnLst>
              <a:cxn ang="0">
                <a:pos x="64" y="30"/>
              </a:cxn>
              <a:cxn ang="0">
                <a:pos x="1" y="63"/>
              </a:cxn>
              <a:cxn ang="0">
                <a:pos x="0" y="0"/>
              </a:cxn>
              <a:cxn ang="0">
                <a:pos x="64" y="30"/>
              </a:cxn>
              <a:cxn ang="0">
                <a:pos x="64" y="30"/>
              </a:cxn>
            </a:cxnLst>
            <a:rect l="0" t="0" r="r" b="b"/>
            <a:pathLst>
              <a:path w="64" h="63">
                <a:moveTo>
                  <a:pt x="64" y="30"/>
                </a:moveTo>
                <a:lnTo>
                  <a:pt x="1" y="63"/>
                </a:lnTo>
                <a:lnTo>
                  <a:pt x="0" y="0"/>
                </a:lnTo>
                <a:lnTo>
                  <a:pt x="64" y="30"/>
                </a:lnTo>
                <a:lnTo>
                  <a:pt x="64" y="30"/>
                </a:lnTo>
                <a:close/>
              </a:path>
            </a:pathLst>
          </a:custGeom>
          <a:solidFill>
            <a:srgbClr val="4284F3"/>
          </a:solidFill>
          <a:ln w="12318">
            <a:solidFill>
              <a:srgbClr val="4284F3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21" name="Text Box 125"/>
          <p:cNvSpPr txBox="1">
            <a:spLocks noChangeArrowheads="1"/>
          </p:cNvSpPr>
          <p:nvPr/>
        </p:nvSpPr>
        <p:spPr bwMode="auto">
          <a:xfrm>
            <a:off x="1144905" y="1360805"/>
            <a:ext cx="923925" cy="24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ko-KR" sz="600">
                <a:solidFill>
                  <a:srgbClr val="666666"/>
                </a:solidFill>
                <a:ea typeface="굴림" charset="-127"/>
              </a:rPr>
              <a:t>Google Cloud Platform</a:t>
            </a:r>
          </a:p>
        </p:txBody>
      </p:sp>
      <p:grpSp>
        <p:nvGrpSpPr>
          <p:cNvPr id="11" name="Group -1024"/>
          <p:cNvGrpSpPr>
            <a:grpSpLocks/>
          </p:cNvGrpSpPr>
          <p:nvPr/>
        </p:nvGrpSpPr>
        <p:grpSpPr bwMode="auto">
          <a:xfrm>
            <a:off x="88900" y="825500"/>
            <a:ext cx="5245100" cy="203200"/>
            <a:chOff x="88900" y="825500"/>
            <a:chExt cx="5245100" cy="203200"/>
          </a:xfrm>
        </p:grpSpPr>
        <p:sp>
          <p:nvSpPr>
            <p:cNvPr id="4224" name="Freeform 128"/>
            <p:cNvSpPr>
              <a:spLocks noChangeArrowheads="1"/>
            </p:cNvSpPr>
            <p:nvPr/>
          </p:nvSpPr>
          <p:spPr bwMode="auto">
            <a:xfrm>
              <a:off x="92075" y="829945"/>
              <a:ext cx="5235575" cy="185420"/>
            </a:xfrm>
            <a:custGeom>
              <a:avLst/>
              <a:gdLst/>
              <a:ahLst/>
              <a:cxnLst>
                <a:cxn ang="0">
                  <a:pos x="6800" y="240"/>
                </a:cxn>
                <a:cxn ang="0">
                  <a:pos x="0" y="240"/>
                </a:cxn>
                <a:cxn ang="0">
                  <a:pos x="0" y="0"/>
                </a:cxn>
                <a:cxn ang="0">
                  <a:pos x="6800" y="0"/>
                </a:cxn>
                <a:cxn ang="0">
                  <a:pos x="6800" y="240"/>
                </a:cxn>
                <a:cxn ang="0">
                  <a:pos x="6800" y="240"/>
                </a:cxn>
              </a:cxnLst>
              <a:rect l="0" t="0" r="r" b="b"/>
              <a:pathLst>
                <a:path w="6800" h="240">
                  <a:moveTo>
                    <a:pt x="6800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6800" y="0"/>
                  </a:lnTo>
                  <a:lnTo>
                    <a:pt x="6800" y="240"/>
                  </a:lnTo>
                  <a:lnTo>
                    <a:pt x="6800" y="240"/>
                  </a:lnTo>
                  <a:close/>
                </a:path>
              </a:pathLst>
            </a:custGeom>
            <a:solidFill>
              <a:srgbClr val="C0C0C0"/>
            </a:solidFill>
            <a:ln w="6159">
              <a:noFill/>
              <a:round/>
              <a:headEnd/>
              <a:tailEnd/>
            </a:ln>
            <a:effectLst>
              <a:outerShdw dist="38100" dir="2700000" rotWithShape="0">
                <a:srgbClr val="666666">
                  <a:alpha val="39999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223" name="Freeform 127"/>
          <p:cNvSpPr>
            <a:spLocks noChangeArrowheads="1"/>
          </p:cNvSpPr>
          <p:nvPr/>
        </p:nvSpPr>
        <p:spPr bwMode="auto">
          <a:xfrm>
            <a:off x="92075" y="830580"/>
            <a:ext cx="5235575" cy="185420"/>
          </a:xfrm>
          <a:custGeom>
            <a:avLst/>
            <a:gdLst/>
            <a:ahLst/>
            <a:cxnLst>
              <a:cxn ang="0">
                <a:pos x="6800" y="240"/>
              </a:cxn>
              <a:cxn ang="0">
                <a:pos x="0" y="240"/>
              </a:cxn>
              <a:cxn ang="0">
                <a:pos x="0" y="0"/>
              </a:cxn>
              <a:cxn ang="0">
                <a:pos x="6800" y="0"/>
              </a:cxn>
              <a:cxn ang="0">
                <a:pos x="6800" y="240"/>
              </a:cxn>
              <a:cxn ang="0">
                <a:pos x="6800" y="240"/>
              </a:cxn>
            </a:cxnLst>
            <a:rect l="0" t="0" r="r" b="b"/>
            <a:pathLst>
              <a:path w="6800" h="240">
                <a:moveTo>
                  <a:pt x="6800" y="240"/>
                </a:moveTo>
                <a:lnTo>
                  <a:pt x="0" y="240"/>
                </a:lnTo>
                <a:lnTo>
                  <a:pt x="0" y="0"/>
                </a:lnTo>
                <a:lnTo>
                  <a:pt x="6800" y="0"/>
                </a:lnTo>
                <a:lnTo>
                  <a:pt x="6800" y="240"/>
                </a:lnTo>
                <a:lnTo>
                  <a:pt x="6800" y="240"/>
                </a:lnTo>
                <a:close/>
              </a:path>
            </a:pathLst>
          </a:custGeom>
          <a:solidFill>
            <a:srgbClr val="4386F8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25" name="Text Box 129"/>
          <p:cNvSpPr txBox="1">
            <a:spLocks noChangeArrowheads="1"/>
          </p:cNvSpPr>
          <p:nvPr/>
        </p:nvSpPr>
        <p:spPr bwMode="auto">
          <a:xfrm>
            <a:off x="98425" y="836930"/>
            <a:ext cx="5222875" cy="17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 hangingPunct="1"/>
            <a:r>
              <a:rPr lang="en-US" altLang="ko-KR" sz="600">
                <a:solidFill>
                  <a:srgbClr val="FFFFFF"/>
                </a:solidFill>
                <a:ea typeface="굴림" charset="-127"/>
              </a:rPr>
              <a:t>Architecture: General &gt; Content Management </a:t>
            </a:r>
          </a:p>
        </p:txBody>
      </p:sp>
      <p:sp>
        <p:nvSpPr>
          <p:cNvPr id="4226" name="Freeform 130"/>
          <p:cNvSpPr>
            <a:spLocks/>
          </p:cNvSpPr>
          <p:nvPr/>
        </p:nvSpPr>
        <p:spPr bwMode="auto">
          <a:xfrm>
            <a:off x="708025" y="1903730"/>
            <a:ext cx="374650" cy="7950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0" y="0"/>
              </a:cxn>
              <a:cxn ang="0">
                <a:pos x="220" y="1034"/>
              </a:cxn>
              <a:cxn ang="0">
                <a:pos x="488" y="1034"/>
              </a:cxn>
            </a:cxnLst>
            <a:rect l="0" t="0" r="r" b="b"/>
            <a:pathLst>
              <a:path w="488" h="1034">
                <a:moveTo>
                  <a:pt x="0" y="0"/>
                </a:moveTo>
                <a:lnTo>
                  <a:pt x="220" y="0"/>
                </a:lnTo>
                <a:lnTo>
                  <a:pt x="220" y="1034"/>
                </a:lnTo>
                <a:lnTo>
                  <a:pt x="488" y="1034"/>
                </a:lnTo>
              </a:path>
            </a:pathLst>
          </a:custGeom>
          <a:noFill/>
          <a:ln w="12318">
            <a:solidFill>
              <a:srgbClr val="4284F3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27" name="Freeform 131"/>
          <p:cNvSpPr>
            <a:spLocks/>
          </p:cNvSpPr>
          <p:nvPr/>
        </p:nvSpPr>
        <p:spPr bwMode="auto">
          <a:xfrm>
            <a:off x="1033780" y="2675255"/>
            <a:ext cx="48895" cy="48895"/>
          </a:xfrm>
          <a:custGeom>
            <a:avLst/>
            <a:gdLst/>
            <a:ahLst/>
            <a:cxnLst>
              <a:cxn ang="0">
                <a:pos x="64" y="32"/>
              </a:cxn>
              <a:cxn ang="0">
                <a:pos x="0" y="64"/>
              </a:cxn>
              <a:cxn ang="0">
                <a:pos x="0" y="0"/>
              </a:cxn>
              <a:cxn ang="0">
                <a:pos x="64" y="32"/>
              </a:cxn>
              <a:cxn ang="0">
                <a:pos x="64" y="32"/>
              </a:cxn>
            </a:cxnLst>
            <a:rect l="0" t="0" r="r" b="b"/>
            <a:pathLst>
              <a:path w="64" h="64">
                <a:moveTo>
                  <a:pt x="64" y="32"/>
                </a:moveTo>
                <a:lnTo>
                  <a:pt x="0" y="64"/>
                </a:lnTo>
                <a:lnTo>
                  <a:pt x="0" y="0"/>
                </a:lnTo>
                <a:lnTo>
                  <a:pt x="64" y="32"/>
                </a:lnTo>
                <a:lnTo>
                  <a:pt x="64" y="32"/>
                </a:lnTo>
                <a:close/>
              </a:path>
            </a:pathLst>
          </a:custGeom>
          <a:solidFill>
            <a:srgbClr val="4284F3"/>
          </a:solidFill>
          <a:ln w="12318">
            <a:solidFill>
              <a:srgbClr val="4284F3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28" name="Freeform 132"/>
          <p:cNvSpPr>
            <a:spLocks/>
          </p:cNvSpPr>
          <p:nvPr/>
        </p:nvSpPr>
        <p:spPr bwMode="auto">
          <a:xfrm>
            <a:off x="252730" y="4305300"/>
            <a:ext cx="255270" cy="322580"/>
          </a:xfrm>
          <a:custGeom>
            <a:avLst/>
            <a:gdLst/>
            <a:ahLst/>
            <a:cxnLst>
              <a:cxn ang="0">
                <a:pos x="331" y="112"/>
              </a:cxn>
              <a:cxn ang="0">
                <a:pos x="218" y="0"/>
              </a:cxn>
              <a:cxn ang="0">
                <a:pos x="8" y="0"/>
              </a:cxn>
              <a:cxn ang="0">
                <a:pos x="0" y="8"/>
              </a:cxn>
              <a:cxn ang="0">
                <a:pos x="0" y="410"/>
              </a:cxn>
              <a:cxn ang="0">
                <a:pos x="8" y="418"/>
              </a:cxn>
              <a:cxn ang="0">
                <a:pos x="323" y="418"/>
              </a:cxn>
              <a:cxn ang="0">
                <a:pos x="331" y="410"/>
              </a:cxn>
              <a:cxn ang="0">
                <a:pos x="331" y="112"/>
              </a:cxn>
              <a:cxn ang="0">
                <a:pos x="331" y="112"/>
              </a:cxn>
              <a:cxn ang="0">
                <a:pos x="331" y="112"/>
              </a:cxn>
            </a:cxnLst>
            <a:rect l="0" t="0" r="r" b="b"/>
            <a:pathLst>
              <a:path w="331" h="418">
                <a:moveTo>
                  <a:pt x="331" y="112"/>
                </a:moveTo>
                <a:lnTo>
                  <a:pt x="218" y="0"/>
                </a:lnTo>
                <a:lnTo>
                  <a:pt x="8" y="0"/>
                </a:lnTo>
                <a:cubicBezTo>
                  <a:pt x="2" y="0"/>
                  <a:pt x="0" y="2"/>
                  <a:pt x="0" y="8"/>
                </a:cubicBezTo>
                <a:lnTo>
                  <a:pt x="0" y="410"/>
                </a:lnTo>
                <a:cubicBezTo>
                  <a:pt x="0" y="415"/>
                  <a:pt x="2" y="418"/>
                  <a:pt x="8" y="418"/>
                </a:cubicBezTo>
                <a:lnTo>
                  <a:pt x="323" y="418"/>
                </a:lnTo>
                <a:cubicBezTo>
                  <a:pt x="329" y="418"/>
                  <a:pt x="331" y="415"/>
                  <a:pt x="331" y="410"/>
                </a:cubicBezTo>
                <a:lnTo>
                  <a:pt x="331" y="112"/>
                </a:lnTo>
                <a:lnTo>
                  <a:pt x="331" y="112"/>
                </a:lnTo>
                <a:lnTo>
                  <a:pt x="331" y="112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CCCCCC"/>
              </a:gs>
            </a:gsLst>
            <a:lin ang="0" scaled="1"/>
          </a:gra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29" name="Freeform 133"/>
          <p:cNvSpPr>
            <a:spLocks/>
          </p:cNvSpPr>
          <p:nvPr/>
        </p:nvSpPr>
        <p:spPr bwMode="auto">
          <a:xfrm>
            <a:off x="220980" y="4342130"/>
            <a:ext cx="225425" cy="85725"/>
          </a:xfrm>
          <a:custGeom>
            <a:avLst/>
            <a:gdLst/>
            <a:ahLst/>
            <a:cxnLst>
              <a:cxn ang="0">
                <a:pos x="293" y="102"/>
              </a:cxn>
              <a:cxn ang="0">
                <a:pos x="285" y="110"/>
              </a:cxn>
              <a:cxn ang="0">
                <a:pos x="8" y="110"/>
              </a:cxn>
              <a:cxn ang="0">
                <a:pos x="0" y="102"/>
              </a:cxn>
              <a:cxn ang="0">
                <a:pos x="0" y="8"/>
              </a:cxn>
              <a:cxn ang="0">
                <a:pos x="8" y="0"/>
              </a:cxn>
              <a:cxn ang="0">
                <a:pos x="285" y="0"/>
              </a:cxn>
              <a:cxn ang="0">
                <a:pos x="293" y="8"/>
              </a:cxn>
              <a:cxn ang="0">
                <a:pos x="293" y="102"/>
              </a:cxn>
              <a:cxn ang="0">
                <a:pos x="293" y="102"/>
              </a:cxn>
              <a:cxn ang="0">
                <a:pos x="293" y="102"/>
              </a:cxn>
            </a:cxnLst>
            <a:rect l="0" t="0" r="r" b="b"/>
            <a:pathLst>
              <a:path w="293" h="110">
                <a:moveTo>
                  <a:pt x="293" y="102"/>
                </a:moveTo>
                <a:cubicBezTo>
                  <a:pt x="293" y="108"/>
                  <a:pt x="290" y="110"/>
                  <a:pt x="285" y="110"/>
                </a:cubicBezTo>
                <a:lnTo>
                  <a:pt x="8" y="110"/>
                </a:lnTo>
                <a:cubicBezTo>
                  <a:pt x="2" y="110"/>
                  <a:pt x="0" y="108"/>
                  <a:pt x="0" y="102"/>
                </a:cubicBezTo>
                <a:lnTo>
                  <a:pt x="0" y="8"/>
                </a:lnTo>
                <a:cubicBezTo>
                  <a:pt x="0" y="2"/>
                  <a:pt x="2" y="0"/>
                  <a:pt x="8" y="0"/>
                </a:cubicBezTo>
                <a:lnTo>
                  <a:pt x="285" y="0"/>
                </a:lnTo>
                <a:cubicBezTo>
                  <a:pt x="290" y="0"/>
                  <a:pt x="293" y="2"/>
                  <a:pt x="293" y="8"/>
                </a:cubicBezTo>
                <a:lnTo>
                  <a:pt x="293" y="102"/>
                </a:lnTo>
                <a:lnTo>
                  <a:pt x="293" y="102"/>
                </a:lnTo>
                <a:lnTo>
                  <a:pt x="293" y="102"/>
                </a:lnTo>
                <a:close/>
              </a:path>
            </a:pathLst>
          </a:custGeom>
          <a:solidFill>
            <a:srgbClr val="4C6DFF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30" name="Freeform 134"/>
          <p:cNvSpPr>
            <a:spLocks noChangeArrowheads="1"/>
          </p:cNvSpPr>
          <p:nvPr/>
        </p:nvSpPr>
        <p:spPr bwMode="auto">
          <a:xfrm>
            <a:off x="281305" y="4361180"/>
            <a:ext cx="34925" cy="45720"/>
          </a:xfrm>
          <a:custGeom>
            <a:avLst/>
            <a:gdLst/>
            <a:ahLst/>
            <a:cxnLst>
              <a:cxn ang="0">
                <a:pos x="46" y="59"/>
              </a:cxn>
              <a:cxn ang="0">
                <a:pos x="33" y="59"/>
              </a:cxn>
              <a:cxn ang="0">
                <a:pos x="18" y="60"/>
              </a:cxn>
              <a:cxn ang="0">
                <a:pos x="0" y="38"/>
              </a:cxn>
              <a:cxn ang="0">
                <a:pos x="17" y="17"/>
              </a:cxn>
              <a:cxn ang="0">
                <a:pos x="31" y="23"/>
              </a:cxn>
              <a:cxn ang="0">
                <a:pos x="32" y="0"/>
              </a:cxn>
              <a:cxn ang="0">
                <a:pos x="46" y="0"/>
              </a:cxn>
              <a:cxn ang="0">
                <a:pos x="46" y="59"/>
              </a:cxn>
              <a:cxn ang="0">
                <a:pos x="23" y="49"/>
              </a:cxn>
              <a:cxn ang="0">
                <a:pos x="32" y="38"/>
              </a:cxn>
              <a:cxn ang="0">
                <a:pos x="23" y="28"/>
              </a:cxn>
              <a:cxn ang="0">
                <a:pos x="14" y="38"/>
              </a:cxn>
              <a:cxn ang="0">
                <a:pos x="23" y="49"/>
              </a:cxn>
            </a:cxnLst>
            <a:rect l="0" t="0" r="r" b="b"/>
            <a:pathLst>
              <a:path w="46" h="60">
                <a:moveTo>
                  <a:pt x="46" y="59"/>
                </a:moveTo>
                <a:lnTo>
                  <a:pt x="33" y="59"/>
                </a:lnTo>
                <a:cubicBezTo>
                  <a:pt x="30" y="60"/>
                  <a:pt x="26" y="60"/>
                  <a:pt x="18" y="60"/>
                </a:cubicBezTo>
                <a:cubicBezTo>
                  <a:pt x="6" y="60"/>
                  <a:pt x="0" y="53"/>
                  <a:pt x="0" y="38"/>
                </a:cubicBezTo>
                <a:cubicBezTo>
                  <a:pt x="0" y="24"/>
                  <a:pt x="5" y="17"/>
                  <a:pt x="17" y="17"/>
                </a:cubicBezTo>
                <a:cubicBezTo>
                  <a:pt x="23" y="17"/>
                  <a:pt x="28" y="19"/>
                  <a:pt x="31" y="23"/>
                </a:cubicBezTo>
                <a:lnTo>
                  <a:pt x="32" y="0"/>
                </a:lnTo>
                <a:lnTo>
                  <a:pt x="46" y="0"/>
                </a:lnTo>
                <a:lnTo>
                  <a:pt x="46" y="59"/>
                </a:lnTo>
                <a:lnTo>
                  <a:pt x="23" y="49"/>
                </a:lnTo>
                <a:cubicBezTo>
                  <a:pt x="29" y="49"/>
                  <a:pt x="32" y="46"/>
                  <a:pt x="32" y="38"/>
                </a:cubicBezTo>
                <a:cubicBezTo>
                  <a:pt x="32" y="31"/>
                  <a:pt x="29" y="28"/>
                  <a:pt x="23" y="28"/>
                </a:cubicBezTo>
                <a:cubicBezTo>
                  <a:pt x="17" y="28"/>
                  <a:pt x="14" y="31"/>
                  <a:pt x="14" y="38"/>
                </a:cubicBezTo>
                <a:cubicBezTo>
                  <a:pt x="14" y="45"/>
                  <a:pt x="17" y="49"/>
                  <a:pt x="23" y="49"/>
                </a:cubicBezTo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31" name="Freeform 135"/>
          <p:cNvSpPr>
            <a:spLocks noChangeArrowheads="1"/>
          </p:cNvSpPr>
          <p:nvPr/>
        </p:nvSpPr>
        <p:spPr bwMode="auto">
          <a:xfrm>
            <a:off x="320675" y="4373880"/>
            <a:ext cx="38100" cy="33020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24" y="0"/>
              </a:cxn>
              <a:cxn ang="0">
                <a:pos x="48" y="21"/>
              </a:cxn>
              <a:cxn ang="0">
                <a:pos x="24" y="43"/>
              </a:cxn>
              <a:cxn ang="0">
                <a:pos x="0" y="21"/>
              </a:cxn>
              <a:cxn ang="0">
                <a:pos x="33" y="21"/>
              </a:cxn>
              <a:cxn ang="0">
                <a:pos x="24" y="10"/>
              </a:cxn>
              <a:cxn ang="0">
                <a:pos x="14" y="21"/>
              </a:cxn>
              <a:cxn ang="0">
                <a:pos x="24" y="33"/>
              </a:cxn>
              <a:cxn ang="0">
                <a:pos x="33" y="21"/>
              </a:cxn>
            </a:cxnLst>
            <a:rect l="0" t="0" r="r" b="b"/>
            <a:pathLst>
              <a:path w="48" h="43">
                <a:moveTo>
                  <a:pt x="0" y="21"/>
                </a:moveTo>
                <a:cubicBezTo>
                  <a:pt x="0" y="7"/>
                  <a:pt x="8" y="0"/>
                  <a:pt x="24" y="0"/>
                </a:cubicBezTo>
                <a:cubicBezTo>
                  <a:pt x="40" y="0"/>
                  <a:pt x="48" y="7"/>
                  <a:pt x="48" y="21"/>
                </a:cubicBezTo>
                <a:cubicBezTo>
                  <a:pt x="48" y="36"/>
                  <a:pt x="40" y="43"/>
                  <a:pt x="24" y="43"/>
                </a:cubicBezTo>
                <a:cubicBezTo>
                  <a:pt x="8" y="43"/>
                  <a:pt x="0" y="36"/>
                  <a:pt x="0" y="21"/>
                </a:cubicBezTo>
                <a:lnTo>
                  <a:pt x="33" y="21"/>
                </a:lnTo>
                <a:cubicBezTo>
                  <a:pt x="33" y="13"/>
                  <a:pt x="30" y="10"/>
                  <a:pt x="24" y="10"/>
                </a:cubicBezTo>
                <a:cubicBezTo>
                  <a:pt x="17" y="10"/>
                  <a:pt x="14" y="13"/>
                  <a:pt x="14" y="21"/>
                </a:cubicBezTo>
                <a:cubicBezTo>
                  <a:pt x="14" y="29"/>
                  <a:pt x="17" y="33"/>
                  <a:pt x="24" y="33"/>
                </a:cubicBezTo>
                <a:cubicBezTo>
                  <a:pt x="30" y="33"/>
                  <a:pt x="33" y="29"/>
                  <a:pt x="33" y="21"/>
                </a:cubicBezTo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32" name="Freeform 136"/>
          <p:cNvSpPr>
            <a:spLocks noChangeArrowheads="1"/>
          </p:cNvSpPr>
          <p:nvPr/>
        </p:nvSpPr>
        <p:spPr bwMode="auto">
          <a:xfrm>
            <a:off x="361950" y="4373880"/>
            <a:ext cx="27305" cy="33020"/>
          </a:xfrm>
          <a:custGeom>
            <a:avLst/>
            <a:gdLst/>
            <a:ahLst/>
            <a:cxnLst>
              <a:cxn ang="0">
                <a:pos x="34" y="12"/>
              </a:cxn>
              <a:cxn ang="0">
                <a:pos x="25" y="10"/>
              </a:cxn>
              <a:cxn ang="0">
                <a:pos x="14" y="21"/>
              </a:cxn>
              <a:cxn ang="0">
                <a:pos x="26" y="32"/>
              </a:cxn>
              <a:cxn ang="0">
                <a:pos x="35" y="30"/>
              </a:cxn>
              <a:cxn ang="0">
                <a:pos x="35" y="41"/>
              </a:cxn>
              <a:cxn ang="0">
                <a:pos x="24" y="43"/>
              </a:cxn>
              <a:cxn ang="0">
                <a:pos x="0" y="21"/>
              </a:cxn>
              <a:cxn ang="0">
                <a:pos x="24" y="0"/>
              </a:cxn>
              <a:cxn ang="0">
                <a:pos x="35" y="2"/>
              </a:cxn>
              <a:cxn ang="0">
                <a:pos x="34" y="12"/>
              </a:cxn>
              <a:cxn ang="0">
                <a:pos x="34" y="12"/>
              </a:cxn>
              <a:cxn ang="0">
                <a:pos x="34" y="12"/>
              </a:cxn>
            </a:cxnLst>
            <a:rect l="0" t="0" r="r" b="b"/>
            <a:pathLst>
              <a:path w="35" h="43">
                <a:moveTo>
                  <a:pt x="34" y="12"/>
                </a:moveTo>
                <a:cubicBezTo>
                  <a:pt x="31" y="11"/>
                  <a:pt x="28" y="10"/>
                  <a:pt x="25" y="10"/>
                </a:cubicBezTo>
                <a:cubicBezTo>
                  <a:pt x="18" y="10"/>
                  <a:pt x="14" y="14"/>
                  <a:pt x="14" y="21"/>
                </a:cubicBezTo>
                <a:cubicBezTo>
                  <a:pt x="14" y="29"/>
                  <a:pt x="18" y="32"/>
                  <a:pt x="26" y="32"/>
                </a:cubicBezTo>
                <a:cubicBezTo>
                  <a:pt x="29" y="32"/>
                  <a:pt x="32" y="32"/>
                  <a:pt x="35" y="30"/>
                </a:cubicBezTo>
                <a:lnTo>
                  <a:pt x="35" y="41"/>
                </a:lnTo>
                <a:cubicBezTo>
                  <a:pt x="32" y="42"/>
                  <a:pt x="28" y="43"/>
                  <a:pt x="24" y="43"/>
                </a:cubicBezTo>
                <a:cubicBezTo>
                  <a:pt x="8" y="43"/>
                  <a:pt x="0" y="36"/>
                  <a:pt x="0" y="21"/>
                </a:cubicBezTo>
                <a:cubicBezTo>
                  <a:pt x="0" y="7"/>
                  <a:pt x="8" y="0"/>
                  <a:pt x="24" y="0"/>
                </a:cubicBezTo>
                <a:cubicBezTo>
                  <a:pt x="28" y="0"/>
                  <a:pt x="32" y="0"/>
                  <a:pt x="35" y="2"/>
                </a:cubicBezTo>
                <a:lnTo>
                  <a:pt x="34" y="12"/>
                </a:lnTo>
                <a:lnTo>
                  <a:pt x="34" y="12"/>
                </a:lnTo>
                <a:lnTo>
                  <a:pt x="34" y="12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33" name="Freeform 137"/>
          <p:cNvSpPr>
            <a:spLocks noChangeArrowheads="1"/>
          </p:cNvSpPr>
          <p:nvPr/>
        </p:nvSpPr>
        <p:spPr bwMode="auto">
          <a:xfrm>
            <a:off x="290830" y="4448175"/>
            <a:ext cx="86995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"/>
              </a:cxn>
              <a:cxn ang="0">
                <a:pos x="112" y="8"/>
              </a:cxn>
              <a:cxn ang="0">
                <a:pos x="112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12" h="8">
                <a:moveTo>
                  <a:pt x="0" y="0"/>
                </a:moveTo>
                <a:lnTo>
                  <a:pt x="0" y="8"/>
                </a:lnTo>
                <a:lnTo>
                  <a:pt x="112" y="8"/>
                </a:lnTo>
                <a:lnTo>
                  <a:pt x="11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34" name="Freeform 138"/>
          <p:cNvSpPr>
            <a:spLocks noChangeArrowheads="1"/>
          </p:cNvSpPr>
          <p:nvPr/>
        </p:nvSpPr>
        <p:spPr bwMode="auto">
          <a:xfrm>
            <a:off x="290830" y="4467225"/>
            <a:ext cx="86995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"/>
              </a:cxn>
              <a:cxn ang="0">
                <a:pos x="112" y="8"/>
              </a:cxn>
              <a:cxn ang="0">
                <a:pos x="112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12" h="8">
                <a:moveTo>
                  <a:pt x="0" y="0"/>
                </a:moveTo>
                <a:lnTo>
                  <a:pt x="0" y="8"/>
                </a:lnTo>
                <a:lnTo>
                  <a:pt x="112" y="8"/>
                </a:lnTo>
                <a:lnTo>
                  <a:pt x="11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35" name="Freeform 139"/>
          <p:cNvSpPr>
            <a:spLocks noChangeArrowheads="1"/>
          </p:cNvSpPr>
          <p:nvPr/>
        </p:nvSpPr>
        <p:spPr bwMode="auto">
          <a:xfrm>
            <a:off x="290830" y="4485005"/>
            <a:ext cx="86995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"/>
              </a:cxn>
              <a:cxn ang="0">
                <a:pos x="112" y="8"/>
              </a:cxn>
              <a:cxn ang="0">
                <a:pos x="112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12" h="8">
                <a:moveTo>
                  <a:pt x="0" y="0"/>
                </a:moveTo>
                <a:lnTo>
                  <a:pt x="0" y="8"/>
                </a:lnTo>
                <a:lnTo>
                  <a:pt x="112" y="8"/>
                </a:lnTo>
                <a:lnTo>
                  <a:pt x="11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36" name="Freeform 140"/>
          <p:cNvSpPr>
            <a:spLocks noChangeArrowheads="1"/>
          </p:cNvSpPr>
          <p:nvPr/>
        </p:nvSpPr>
        <p:spPr bwMode="auto">
          <a:xfrm>
            <a:off x="290830" y="4502150"/>
            <a:ext cx="86995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"/>
              </a:cxn>
              <a:cxn ang="0">
                <a:pos x="112" y="8"/>
              </a:cxn>
              <a:cxn ang="0">
                <a:pos x="112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12" h="8">
                <a:moveTo>
                  <a:pt x="0" y="0"/>
                </a:moveTo>
                <a:lnTo>
                  <a:pt x="0" y="8"/>
                </a:lnTo>
                <a:lnTo>
                  <a:pt x="112" y="8"/>
                </a:lnTo>
                <a:lnTo>
                  <a:pt x="11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37" name="Freeform 141"/>
          <p:cNvSpPr>
            <a:spLocks noChangeArrowheads="1"/>
          </p:cNvSpPr>
          <p:nvPr/>
        </p:nvSpPr>
        <p:spPr bwMode="auto">
          <a:xfrm>
            <a:off x="290830" y="4521200"/>
            <a:ext cx="86995" cy="508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"/>
              </a:cxn>
              <a:cxn ang="0">
                <a:pos x="112" y="8"/>
              </a:cxn>
              <a:cxn ang="0">
                <a:pos x="112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12" h="8">
                <a:moveTo>
                  <a:pt x="0" y="0"/>
                </a:moveTo>
                <a:lnTo>
                  <a:pt x="0" y="8"/>
                </a:lnTo>
                <a:lnTo>
                  <a:pt x="112" y="8"/>
                </a:lnTo>
                <a:lnTo>
                  <a:pt x="11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38" name="Freeform 142"/>
          <p:cNvSpPr>
            <a:spLocks noChangeArrowheads="1"/>
          </p:cNvSpPr>
          <p:nvPr/>
        </p:nvSpPr>
        <p:spPr bwMode="auto">
          <a:xfrm>
            <a:off x="290830" y="4556125"/>
            <a:ext cx="174625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"/>
              </a:cxn>
              <a:cxn ang="0">
                <a:pos x="226" y="8"/>
              </a:cxn>
              <a:cxn ang="0">
                <a:pos x="226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26" h="8">
                <a:moveTo>
                  <a:pt x="0" y="0"/>
                </a:moveTo>
                <a:lnTo>
                  <a:pt x="0" y="8"/>
                </a:lnTo>
                <a:lnTo>
                  <a:pt x="226" y="8"/>
                </a:lnTo>
                <a:lnTo>
                  <a:pt x="226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39" name="Freeform 143"/>
          <p:cNvSpPr>
            <a:spLocks noChangeArrowheads="1"/>
          </p:cNvSpPr>
          <p:nvPr/>
        </p:nvSpPr>
        <p:spPr bwMode="auto">
          <a:xfrm>
            <a:off x="290830" y="4573905"/>
            <a:ext cx="174625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"/>
              </a:cxn>
              <a:cxn ang="0">
                <a:pos x="226" y="8"/>
              </a:cxn>
              <a:cxn ang="0">
                <a:pos x="226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26" h="8">
                <a:moveTo>
                  <a:pt x="0" y="0"/>
                </a:moveTo>
                <a:lnTo>
                  <a:pt x="0" y="8"/>
                </a:lnTo>
                <a:lnTo>
                  <a:pt x="226" y="8"/>
                </a:lnTo>
                <a:lnTo>
                  <a:pt x="226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40" name="Freeform 144"/>
          <p:cNvSpPr>
            <a:spLocks/>
          </p:cNvSpPr>
          <p:nvPr/>
        </p:nvSpPr>
        <p:spPr bwMode="auto">
          <a:xfrm>
            <a:off x="422275" y="4305300"/>
            <a:ext cx="85725" cy="87630"/>
          </a:xfrm>
          <a:custGeom>
            <a:avLst/>
            <a:gdLst/>
            <a:ahLst/>
            <a:cxnLst>
              <a:cxn ang="0">
                <a:pos x="112" y="113"/>
              </a:cxn>
              <a:cxn ang="0">
                <a:pos x="8" y="113"/>
              </a:cxn>
              <a:cxn ang="0">
                <a:pos x="0" y="105"/>
              </a:cxn>
              <a:cxn ang="0">
                <a:pos x="0" y="0"/>
              </a:cxn>
              <a:cxn ang="0">
                <a:pos x="112" y="113"/>
              </a:cxn>
              <a:cxn ang="0">
                <a:pos x="112" y="113"/>
              </a:cxn>
              <a:cxn ang="0">
                <a:pos x="112" y="113"/>
              </a:cxn>
            </a:cxnLst>
            <a:rect l="0" t="0" r="r" b="b"/>
            <a:pathLst>
              <a:path w="112" h="113">
                <a:moveTo>
                  <a:pt x="112" y="113"/>
                </a:moveTo>
                <a:lnTo>
                  <a:pt x="8" y="113"/>
                </a:lnTo>
                <a:cubicBezTo>
                  <a:pt x="2" y="113"/>
                  <a:pt x="0" y="110"/>
                  <a:pt x="0" y="105"/>
                </a:cubicBezTo>
                <a:lnTo>
                  <a:pt x="0" y="0"/>
                </a:lnTo>
                <a:lnTo>
                  <a:pt x="112" y="113"/>
                </a:lnTo>
                <a:lnTo>
                  <a:pt x="112" y="113"/>
                </a:lnTo>
                <a:lnTo>
                  <a:pt x="112" y="113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CCCCCC"/>
              </a:gs>
            </a:gsLst>
            <a:lin ang="0" scaled="1"/>
          </a:gra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41" name="Freeform 145"/>
          <p:cNvSpPr>
            <a:spLocks noChangeArrowheads="1"/>
          </p:cNvSpPr>
          <p:nvPr/>
        </p:nvSpPr>
        <p:spPr bwMode="auto">
          <a:xfrm>
            <a:off x="387350" y="4448175"/>
            <a:ext cx="78105" cy="78105"/>
          </a:xfrm>
          <a:custGeom>
            <a:avLst/>
            <a:gdLst/>
            <a:ahLst/>
            <a:cxnLst>
              <a:cxn ang="0">
                <a:pos x="100" y="102"/>
              </a:cxn>
              <a:cxn ang="0">
                <a:pos x="0" y="102"/>
              </a:cxn>
              <a:cxn ang="0">
                <a:pos x="0" y="0"/>
              </a:cxn>
              <a:cxn ang="0">
                <a:pos x="100" y="0"/>
              </a:cxn>
              <a:cxn ang="0">
                <a:pos x="100" y="102"/>
              </a:cxn>
              <a:cxn ang="0">
                <a:pos x="100" y="102"/>
              </a:cxn>
              <a:cxn ang="0">
                <a:pos x="100" y="102"/>
              </a:cxn>
            </a:cxnLst>
            <a:rect l="0" t="0" r="r" b="b"/>
            <a:pathLst>
              <a:path w="100" h="102">
                <a:moveTo>
                  <a:pt x="100" y="102"/>
                </a:moveTo>
                <a:lnTo>
                  <a:pt x="0" y="102"/>
                </a:lnTo>
                <a:lnTo>
                  <a:pt x="0" y="0"/>
                </a:lnTo>
                <a:lnTo>
                  <a:pt x="100" y="0"/>
                </a:lnTo>
                <a:lnTo>
                  <a:pt x="100" y="102"/>
                </a:lnTo>
                <a:lnTo>
                  <a:pt x="100" y="102"/>
                </a:lnTo>
                <a:lnTo>
                  <a:pt x="100" y="102"/>
                </a:lnTo>
                <a:close/>
              </a:path>
            </a:pathLst>
          </a:custGeom>
          <a:solidFill>
            <a:srgbClr val="969696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42" name="Freeform 146"/>
          <p:cNvSpPr>
            <a:spLocks noChangeArrowheads="1"/>
          </p:cNvSpPr>
          <p:nvPr/>
        </p:nvSpPr>
        <p:spPr bwMode="auto">
          <a:xfrm>
            <a:off x="290830" y="4538980"/>
            <a:ext cx="174625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"/>
              </a:cxn>
              <a:cxn ang="0">
                <a:pos x="226" y="8"/>
              </a:cxn>
              <a:cxn ang="0">
                <a:pos x="226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26" h="8">
                <a:moveTo>
                  <a:pt x="0" y="0"/>
                </a:moveTo>
                <a:lnTo>
                  <a:pt x="0" y="8"/>
                </a:lnTo>
                <a:lnTo>
                  <a:pt x="226" y="8"/>
                </a:lnTo>
                <a:lnTo>
                  <a:pt x="226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43" name="Freeform 147"/>
          <p:cNvSpPr>
            <a:spLocks/>
          </p:cNvSpPr>
          <p:nvPr/>
        </p:nvSpPr>
        <p:spPr bwMode="auto">
          <a:xfrm>
            <a:off x="836930" y="4305300"/>
            <a:ext cx="255270" cy="322580"/>
          </a:xfrm>
          <a:custGeom>
            <a:avLst/>
            <a:gdLst/>
            <a:ahLst/>
            <a:cxnLst>
              <a:cxn ang="0">
                <a:pos x="331" y="112"/>
              </a:cxn>
              <a:cxn ang="0">
                <a:pos x="218" y="0"/>
              </a:cxn>
              <a:cxn ang="0">
                <a:pos x="8" y="0"/>
              </a:cxn>
              <a:cxn ang="0">
                <a:pos x="0" y="8"/>
              </a:cxn>
              <a:cxn ang="0">
                <a:pos x="0" y="410"/>
              </a:cxn>
              <a:cxn ang="0">
                <a:pos x="8" y="418"/>
              </a:cxn>
              <a:cxn ang="0">
                <a:pos x="323" y="418"/>
              </a:cxn>
              <a:cxn ang="0">
                <a:pos x="331" y="410"/>
              </a:cxn>
              <a:cxn ang="0">
                <a:pos x="331" y="112"/>
              </a:cxn>
              <a:cxn ang="0">
                <a:pos x="331" y="112"/>
              </a:cxn>
              <a:cxn ang="0">
                <a:pos x="331" y="112"/>
              </a:cxn>
            </a:cxnLst>
            <a:rect l="0" t="0" r="r" b="b"/>
            <a:pathLst>
              <a:path w="331" h="418">
                <a:moveTo>
                  <a:pt x="331" y="112"/>
                </a:moveTo>
                <a:lnTo>
                  <a:pt x="218" y="0"/>
                </a:lnTo>
                <a:lnTo>
                  <a:pt x="8" y="0"/>
                </a:lnTo>
                <a:cubicBezTo>
                  <a:pt x="2" y="0"/>
                  <a:pt x="0" y="2"/>
                  <a:pt x="0" y="8"/>
                </a:cubicBezTo>
                <a:lnTo>
                  <a:pt x="0" y="410"/>
                </a:lnTo>
                <a:cubicBezTo>
                  <a:pt x="0" y="415"/>
                  <a:pt x="2" y="418"/>
                  <a:pt x="8" y="418"/>
                </a:cubicBezTo>
                <a:lnTo>
                  <a:pt x="323" y="418"/>
                </a:lnTo>
                <a:cubicBezTo>
                  <a:pt x="329" y="418"/>
                  <a:pt x="331" y="415"/>
                  <a:pt x="331" y="410"/>
                </a:cubicBezTo>
                <a:lnTo>
                  <a:pt x="331" y="112"/>
                </a:lnTo>
                <a:lnTo>
                  <a:pt x="331" y="112"/>
                </a:lnTo>
                <a:lnTo>
                  <a:pt x="331" y="112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CCCCCC"/>
              </a:gs>
            </a:gsLst>
            <a:lin ang="0" scaled="1"/>
          </a:gra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44" name="Freeform 148"/>
          <p:cNvSpPr>
            <a:spLocks noChangeArrowheads="1"/>
          </p:cNvSpPr>
          <p:nvPr/>
        </p:nvSpPr>
        <p:spPr bwMode="auto">
          <a:xfrm>
            <a:off x="878205" y="4443730"/>
            <a:ext cx="169545" cy="131445"/>
          </a:xfrm>
          <a:custGeom>
            <a:avLst/>
            <a:gdLst/>
            <a:ahLst/>
            <a:cxnLst>
              <a:cxn ang="0">
                <a:pos x="218" y="0"/>
              </a:cxn>
              <a:cxn ang="0">
                <a:pos x="4" y="0"/>
              </a:cxn>
              <a:cxn ang="0">
                <a:pos x="0" y="4"/>
              </a:cxn>
              <a:cxn ang="0">
                <a:pos x="0" y="167"/>
              </a:cxn>
              <a:cxn ang="0">
                <a:pos x="4" y="171"/>
              </a:cxn>
              <a:cxn ang="0">
                <a:pos x="218" y="171"/>
              </a:cxn>
              <a:cxn ang="0">
                <a:pos x="222" y="167"/>
              </a:cxn>
              <a:cxn ang="0">
                <a:pos x="222" y="4"/>
              </a:cxn>
              <a:cxn ang="0">
                <a:pos x="218" y="0"/>
              </a:cxn>
              <a:cxn ang="0">
                <a:pos x="218" y="0"/>
              </a:cxn>
              <a:cxn ang="0">
                <a:pos x="218" y="0"/>
              </a:cxn>
            </a:cxnLst>
            <a:rect l="0" t="0" r="r" b="b"/>
            <a:pathLst>
              <a:path w="222" h="171">
                <a:moveTo>
                  <a:pt x="218" y="0"/>
                </a:moveTo>
                <a:lnTo>
                  <a:pt x="4" y="0"/>
                </a:lnTo>
                <a:cubicBezTo>
                  <a:pt x="1" y="0"/>
                  <a:pt x="0" y="1"/>
                  <a:pt x="0" y="4"/>
                </a:cubicBezTo>
                <a:lnTo>
                  <a:pt x="0" y="167"/>
                </a:lnTo>
                <a:cubicBezTo>
                  <a:pt x="0" y="170"/>
                  <a:pt x="1" y="171"/>
                  <a:pt x="4" y="171"/>
                </a:cubicBezTo>
                <a:lnTo>
                  <a:pt x="218" y="171"/>
                </a:lnTo>
                <a:cubicBezTo>
                  <a:pt x="220" y="171"/>
                  <a:pt x="222" y="170"/>
                  <a:pt x="222" y="167"/>
                </a:cubicBezTo>
                <a:lnTo>
                  <a:pt x="222" y="4"/>
                </a:lnTo>
                <a:cubicBezTo>
                  <a:pt x="222" y="1"/>
                  <a:pt x="220" y="0"/>
                  <a:pt x="218" y="0"/>
                </a:cubicBezTo>
                <a:lnTo>
                  <a:pt x="218" y="0"/>
                </a:lnTo>
                <a:lnTo>
                  <a:pt x="218" y="0"/>
                </a:lnTo>
                <a:close/>
              </a:path>
            </a:pathLst>
          </a:custGeom>
          <a:solidFill>
            <a:srgbClr val="969696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45" name="Freeform 149"/>
          <p:cNvSpPr>
            <a:spLocks/>
          </p:cNvSpPr>
          <p:nvPr/>
        </p:nvSpPr>
        <p:spPr bwMode="auto">
          <a:xfrm>
            <a:off x="803275" y="4342130"/>
            <a:ext cx="227330" cy="85725"/>
          </a:xfrm>
          <a:custGeom>
            <a:avLst/>
            <a:gdLst/>
            <a:ahLst/>
            <a:cxnLst>
              <a:cxn ang="0">
                <a:pos x="293" y="102"/>
              </a:cxn>
              <a:cxn ang="0">
                <a:pos x="285" y="110"/>
              </a:cxn>
              <a:cxn ang="0">
                <a:pos x="8" y="110"/>
              </a:cxn>
              <a:cxn ang="0">
                <a:pos x="0" y="102"/>
              </a:cxn>
              <a:cxn ang="0">
                <a:pos x="0" y="8"/>
              </a:cxn>
              <a:cxn ang="0">
                <a:pos x="8" y="0"/>
              </a:cxn>
              <a:cxn ang="0">
                <a:pos x="285" y="0"/>
              </a:cxn>
              <a:cxn ang="0">
                <a:pos x="293" y="8"/>
              </a:cxn>
              <a:cxn ang="0">
                <a:pos x="293" y="102"/>
              </a:cxn>
              <a:cxn ang="0">
                <a:pos x="293" y="102"/>
              </a:cxn>
              <a:cxn ang="0">
                <a:pos x="293" y="102"/>
              </a:cxn>
            </a:cxnLst>
            <a:rect l="0" t="0" r="r" b="b"/>
            <a:pathLst>
              <a:path w="293" h="110">
                <a:moveTo>
                  <a:pt x="293" y="102"/>
                </a:moveTo>
                <a:cubicBezTo>
                  <a:pt x="293" y="108"/>
                  <a:pt x="290" y="110"/>
                  <a:pt x="285" y="110"/>
                </a:cubicBezTo>
                <a:lnTo>
                  <a:pt x="8" y="110"/>
                </a:lnTo>
                <a:cubicBezTo>
                  <a:pt x="2" y="110"/>
                  <a:pt x="0" y="108"/>
                  <a:pt x="0" y="102"/>
                </a:cubicBezTo>
                <a:lnTo>
                  <a:pt x="0" y="8"/>
                </a:lnTo>
                <a:cubicBezTo>
                  <a:pt x="0" y="2"/>
                  <a:pt x="2" y="0"/>
                  <a:pt x="8" y="0"/>
                </a:cubicBezTo>
                <a:lnTo>
                  <a:pt x="285" y="0"/>
                </a:lnTo>
                <a:cubicBezTo>
                  <a:pt x="290" y="0"/>
                  <a:pt x="293" y="2"/>
                  <a:pt x="293" y="8"/>
                </a:cubicBezTo>
                <a:lnTo>
                  <a:pt x="293" y="102"/>
                </a:lnTo>
                <a:lnTo>
                  <a:pt x="293" y="102"/>
                </a:lnTo>
                <a:lnTo>
                  <a:pt x="293" y="102"/>
                </a:lnTo>
                <a:close/>
              </a:path>
            </a:pathLst>
          </a:custGeom>
          <a:solidFill>
            <a:srgbClr val="4CA295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46" name="Freeform 150"/>
          <p:cNvSpPr>
            <a:spLocks noChangeArrowheads="1"/>
          </p:cNvSpPr>
          <p:nvPr/>
        </p:nvSpPr>
        <p:spPr bwMode="auto">
          <a:xfrm>
            <a:off x="869950" y="4367530"/>
            <a:ext cx="27305" cy="33020"/>
          </a:xfrm>
          <a:custGeom>
            <a:avLst/>
            <a:gdLst/>
            <a:ahLst/>
            <a:cxnLst>
              <a:cxn ang="0">
                <a:pos x="34" y="12"/>
              </a:cxn>
              <a:cxn ang="0">
                <a:pos x="25" y="10"/>
              </a:cxn>
              <a:cxn ang="0">
                <a:pos x="14" y="21"/>
              </a:cxn>
              <a:cxn ang="0">
                <a:pos x="26" y="32"/>
              </a:cxn>
              <a:cxn ang="0">
                <a:pos x="35" y="30"/>
              </a:cxn>
              <a:cxn ang="0">
                <a:pos x="35" y="41"/>
              </a:cxn>
              <a:cxn ang="0">
                <a:pos x="24" y="43"/>
              </a:cxn>
              <a:cxn ang="0">
                <a:pos x="0" y="21"/>
              </a:cxn>
              <a:cxn ang="0">
                <a:pos x="24" y="0"/>
              </a:cxn>
              <a:cxn ang="0">
                <a:pos x="35" y="2"/>
              </a:cxn>
              <a:cxn ang="0">
                <a:pos x="34" y="12"/>
              </a:cxn>
              <a:cxn ang="0">
                <a:pos x="34" y="12"/>
              </a:cxn>
              <a:cxn ang="0">
                <a:pos x="34" y="12"/>
              </a:cxn>
            </a:cxnLst>
            <a:rect l="0" t="0" r="r" b="b"/>
            <a:pathLst>
              <a:path w="35" h="43">
                <a:moveTo>
                  <a:pt x="34" y="12"/>
                </a:moveTo>
                <a:cubicBezTo>
                  <a:pt x="31" y="11"/>
                  <a:pt x="28" y="10"/>
                  <a:pt x="25" y="10"/>
                </a:cubicBezTo>
                <a:cubicBezTo>
                  <a:pt x="18" y="10"/>
                  <a:pt x="14" y="14"/>
                  <a:pt x="14" y="21"/>
                </a:cubicBezTo>
                <a:cubicBezTo>
                  <a:pt x="14" y="29"/>
                  <a:pt x="18" y="32"/>
                  <a:pt x="26" y="32"/>
                </a:cubicBezTo>
                <a:cubicBezTo>
                  <a:pt x="29" y="32"/>
                  <a:pt x="32" y="32"/>
                  <a:pt x="35" y="30"/>
                </a:cubicBezTo>
                <a:lnTo>
                  <a:pt x="35" y="41"/>
                </a:lnTo>
                <a:cubicBezTo>
                  <a:pt x="32" y="42"/>
                  <a:pt x="28" y="43"/>
                  <a:pt x="24" y="43"/>
                </a:cubicBezTo>
                <a:cubicBezTo>
                  <a:pt x="8" y="43"/>
                  <a:pt x="0" y="36"/>
                  <a:pt x="0" y="21"/>
                </a:cubicBezTo>
                <a:cubicBezTo>
                  <a:pt x="0" y="7"/>
                  <a:pt x="8" y="0"/>
                  <a:pt x="24" y="0"/>
                </a:cubicBezTo>
                <a:cubicBezTo>
                  <a:pt x="28" y="0"/>
                  <a:pt x="32" y="0"/>
                  <a:pt x="35" y="2"/>
                </a:cubicBezTo>
                <a:lnTo>
                  <a:pt x="34" y="12"/>
                </a:lnTo>
                <a:lnTo>
                  <a:pt x="34" y="12"/>
                </a:lnTo>
                <a:lnTo>
                  <a:pt x="34" y="12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47" name="Freeform 151"/>
          <p:cNvSpPr>
            <a:spLocks noChangeArrowheads="1"/>
          </p:cNvSpPr>
          <p:nvPr/>
        </p:nvSpPr>
        <p:spPr bwMode="auto">
          <a:xfrm>
            <a:off x="900430" y="4367530"/>
            <a:ext cx="26670" cy="33020"/>
          </a:xfrm>
          <a:custGeom>
            <a:avLst/>
            <a:gdLst/>
            <a:ahLst/>
            <a:cxnLst>
              <a:cxn ang="0">
                <a:pos x="1" y="30"/>
              </a:cxn>
              <a:cxn ang="0">
                <a:pos x="14" y="33"/>
              </a:cxn>
              <a:cxn ang="0">
                <a:pos x="20" y="30"/>
              </a:cxn>
              <a:cxn ang="0">
                <a:pos x="0" y="13"/>
              </a:cxn>
              <a:cxn ang="0">
                <a:pos x="17" y="0"/>
              </a:cxn>
              <a:cxn ang="0">
                <a:pos x="32" y="2"/>
              </a:cxn>
              <a:cxn ang="0">
                <a:pos x="31" y="12"/>
              </a:cxn>
              <a:cxn ang="0">
                <a:pos x="19" y="9"/>
              </a:cxn>
              <a:cxn ang="0">
                <a:pos x="13" y="12"/>
              </a:cxn>
              <a:cxn ang="0">
                <a:pos x="34" y="29"/>
              </a:cxn>
              <a:cxn ang="0">
                <a:pos x="15" y="43"/>
              </a:cxn>
              <a:cxn ang="0">
                <a:pos x="0" y="41"/>
              </a:cxn>
              <a:cxn ang="0">
                <a:pos x="1" y="30"/>
              </a:cxn>
              <a:cxn ang="0">
                <a:pos x="1" y="30"/>
              </a:cxn>
              <a:cxn ang="0">
                <a:pos x="1" y="30"/>
              </a:cxn>
            </a:cxnLst>
            <a:rect l="0" t="0" r="r" b="b"/>
            <a:pathLst>
              <a:path w="34" h="43">
                <a:moveTo>
                  <a:pt x="1" y="30"/>
                </a:moveTo>
                <a:cubicBezTo>
                  <a:pt x="5" y="32"/>
                  <a:pt x="10" y="33"/>
                  <a:pt x="14" y="33"/>
                </a:cubicBezTo>
                <a:cubicBezTo>
                  <a:pt x="18" y="33"/>
                  <a:pt x="20" y="32"/>
                  <a:pt x="20" y="30"/>
                </a:cubicBezTo>
                <a:cubicBezTo>
                  <a:pt x="13" y="24"/>
                  <a:pt x="6" y="19"/>
                  <a:pt x="0" y="13"/>
                </a:cubicBezTo>
                <a:cubicBezTo>
                  <a:pt x="0" y="4"/>
                  <a:pt x="5" y="0"/>
                  <a:pt x="17" y="0"/>
                </a:cubicBezTo>
                <a:cubicBezTo>
                  <a:pt x="23" y="0"/>
                  <a:pt x="28" y="0"/>
                  <a:pt x="32" y="2"/>
                </a:cubicBezTo>
                <a:lnTo>
                  <a:pt x="31" y="12"/>
                </a:lnTo>
                <a:cubicBezTo>
                  <a:pt x="27" y="10"/>
                  <a:pt x="24" y="9"/>
                  <a:pt x="19" y="9"/>
                </a:cubicBezTo>
                <a:cubicBezTo>
                  <a:pt x="15" y="9"/>
                  <a:pt x="13" y="10"/>
                  <a:pt x="13" y="12"/>
                </a:cubicBezTo>
                <a:cubicBezTo>
                  <a:pt x="20" y="18"/>
                  <a:pt x="27" y="23"/>
                  <a:pt x="34" y="29"/>
                </a:cubicBezTo>
                <a:cubicBezTo>
                  <a:pt x="34" y="38"/>
                  <a:pt x="28" y="43"/>
                  <a:pt x="15" y="43"/>
                </a:cubicBezTo>
                <a:cubicBezTo>
                  <a:pt x="9" y="43"/>
                  <a:pt x="4" y="42"/>
                  <a:pt x="0" y="41"/>
                </a:cubicBezTo>
                <a:lnTo>
                  <a:pt x="1" y="30"/>
                </a:lnTo>
                <a:lnTo>
                  <a:pt x="1" y="30"/>
                </a:lnTo>
                <a:lnTo>
                  <a:pt x="1" y="3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48" name="Freeform 152"/>
          <p:cNvSpPr>
            <a:spLocks/>
          </p:cNvSpPr>
          <p:nvPr/>
        </p:nvSpPr>
        <p:spPr bwMode="auto">
          <a:xfrm rot="0">
            <a:off x="878205" y="4367530"/>
            <a:ext cx="87630" cy="32385"/>
          </a:xfrm>
          <a:custGeom>
            <a:gdLst>
              <a:gd fmla="*/ 0 w 47" name="TX0"/>
              <a:gd fmla="*/ 0 h 42" name="TY0"/>
              <a:gd fmla="*/ 15 w 47" name="TX1"/>
              <a:gd fmla="*/ 0 h 42" name="TY1"/>
              <a:gd fmla="*/ 23 w 47" name="TX2"/>
              <a:gd fmla="*/ 29 h 42" name="TY2"/>
              <a:gd fmla="*/ 32 w 47" name="TX3"/>
              <a:gd fmla="*/ 0 h 42" name="TY3"/>
              <a:gd fmla="*/ 46 w 47" name="TX4"/>
              <a:gd fmla="*/ 0 h 42" name="TY4"/>
              <a:gd fmla="*/ 31 w 47" name="TX5"/>
              <a:gd fmla="*/ 41 h 42" name="TY5"/>
              <a:gd fmla="*/ 15 w 47" name="TX6"/>
              <a:gd fmla="*/ 41 h 42" name="TY6"/>
              <a:gd fmla="*/ 0 w 47" name="TX7"/>
              <a:gd fmla="*/ 0 h 42" name="TY7"/>
              <a:gd fmla="*/ 0 w 47" name="TX8"/>
              <a:gd fmla="*/ 0 h 42" name="TY8"/>
              <a:gd fmla="*/ 0 w 47" name="TX9"/>
              <a:gd fmla="*/ 0 h 42" name="TY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47" h="42">
                <a:moveTo>
                  <a:pt x="0" y="0"/>
                </a:moveTo>
                <a:lnTo>
                  <a:pt x="15" y="0"/>
                </a:lnTo>
                <a:lnTo>
                  <a:pt x="23" y="29"/>
                </a:lnTo>
                <a:lnTo>
                  <a:pt x="32" y="0"/>
                </a:lnTo>
                <a:lnTo>
                  <a:pt x="46" y="0"/>
                </a:lnTo>
                <a:lnTo>
                  <a:pt x="31" y="41"/>
                </a:lnTo>
                <a:lnTo>
                  <a:pt x="15" y="41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Arial" charset="0"/>
              <a:ea typeface="Arial" charset="0"/>
            </a:endParaRPr>
          </a:p>
        </p:txBody>
      </p:sp>
      <p:sp>
        <p:nvSpPr>
          <p:cNvPr id="4249" name="Freeform 153"/>
          <p:cNvSpPr>
            <a:spLocks/>
          </p:cNvSpPr>
          <p:nvPr/>
        </p:nvSpPr>
        <p:spPr bwMode="auto">
          <a:xfrm>
            <a:off x="1005205" y="4305300"/>
            <a:ext cx="86995" cy="87630"/>
          </a:xfrm>
          <a:custGeom>
            <a:avLst/>
            <a:gdLst/>
            <a:ahLst/>
            <a:cxnLst>
              <a:cxn ang="0">
                <a:pos x="112" y="113"/>
              </a:cxn>
              <a:cxn ang="0">
                <a:pos x="8" y="113"/>
              </a:cxn>
              <a:cxn ang="0">
                <a:pos x="0" y="105"/>
              </a:cxn>
              <a:cxn ang="0">
                <a:pos x="0" y="0"/>
              </a:cxn>
              <a:cxn ang="0">
                <a:pos x="112" y="113"/>
              </a:cxn>
              <a:cxn ang="0">
                <a:pos x="112" y="113"/>
              </a:cxn>
              <a:cxn ang="0">
                <a:pos x="112" y="113"/>
              </a:cxn>
            </a:cxnLst>
            <a:rect l="0" t="0" r="r" b="b"/>
            <a:pathLst>
              <a:path w="112" h="113">
                <a:moveTo>
                  <a:pt x="112" y="113"/>
                </a:moveTo>
                <a:lnTo>
                  <a:pt x="8" y="113"/>
                </a:lnTo>
                <a:cubicBezTo>
                  <a:pt x="2" y="113"/>
                  <a:pt x="0" y="110"/>
                  <a:pt x="0" y="105"/>
                </a:cubicBezTo>
                <a:lnTo>
                  <a:pt x="0" y="0"/>
                </a:lnTo>
                <a:lnTo>
                  <a:pt x="112" y="113"/>
                </a:lnTo>
                <a:lnTo>
                  <a:pt x="112" y="113"/>
                </a:lnTo>
                <a:lnTo>
                  <a:pt x="112" y="113"/>
                </a:lnTo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FFFFFF"/>
              </a:gs>
            </a:gsLst>
            <a:lin ang="5400000"/>
          </a:gra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50" name="Freeform 154"/>
          <p:cNvSpPr>
            <a:spLocks noChangeArrowheads="1"/>
          </p:cNvSpPr>
          <p:nvPr/>
        </p:nvSpPr>
        <p:spPr bwMode="auto">
          <a:xfrm>
            <a:off x="1008380" y="4500880"/>
            <a:ext cx="3302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" y="0"/>
              </a:cxn>
              <a:cxn ang="0">
                <a:pos x="43" y="24"/>
              </a:cxn>
              <a:cxn ang="0">
                <a:pos x="0" y="24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3" h="24">
                <a:moveTo>
                  <a:pt x="0" y="0"/>
                </a:moveTo>
                <a:lnTo>
                  <a:pt x="43" y="0"/>
                </a:lnTo>
                <a:cubicBezTo>
                  <a:pt x="43" y="8"/>
                  <a:pt x="43" y="16"/>
                  <a:pt x="43" y="24"/>
                </a:cubicBezTo>
                <a:lnTo>
                  <a:pt x="0" y="24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51" name="Freeform 155"/>
          <p:cNvSpPr>
            <a:spLocks noChangeArrowheads="1"/>
          </p:cNvSpPr>
          <p:nvPr/>
        </p:nvSpPr>
        <p:spPr bwMode="auto">
          <a:xfrm>
            <a:off x="884555" y="4475480"/>
            <a:ext cx="38100" cy="19050"/>
          </a:xfrm>
          <a:custGeom>
            <a:avLst/>
            <a:gdLst/>
            <a:ahLst/>
            <a:cxnLst>
              <a:cxn ang="0">
                <a:pos x="50" y="24"/>
              </a:cxn>
              <a:cxn ang="0">
                <a:pos x="0" y="24"/>
              </a:cxn>
              <a:cxn ang="0">
                <a:pos x="0" y="0"/>
              </a:cxn>
              <a:cxn ang="0">
                <a:pos x="50" y="0"/>
              </a:cxn>
              <a:cxn ang="0">
                <a:pos x="50" y="24"/>
              </a:cxn>
              <a:cxn ang="0">
                <a:pos x="50" y="24"/>
              </a:cxn>
              <a:cxn ang="0">
                <a:pos x="50" y="24"/>
              </a:cxn>
            </a:cxnLst>
            <a:rect l="0" t="0" r="r" b="b"/>
            <a:pathLst>
              <a:path w="50" h="24">
                <a:moveTo>
                  <a:pt x="50" y="24"/>
                </a:moveTo>
                <a:lnTo>
                  <a:pt x="0" y="24"/>
                </a:lnTo>
                <a:cubicBezTo>
                  <a:pt x="0" y="16"/>
                  <a:pt x="0" y="8"/>
                  <a:pt x="0" y="0"/>
                </a:cubicBezTo>
                <a:lnTo>
                  <a:pt x="50" y="0"/>
                </a:lnTo>
                <a:lnTo>
                  <a:pt x="50" y="24"/>
                </a:lnTo>
                <a:lnTo>
                  <a:pt x="50" y="24"/>
                </a:lnTo>
                <a:lnTo>
                  <a:pt x="50" y="24"/>
                </a:lnTo>
                <a:close/>
              </a:path>
            </a:pathLst>
          </a:custGeom>
          <a:solidFill>
            <a:srgbClr val="C8C8C8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52" name="Freeform 156"/>
          <p:cNvSpPr>
            <a:spLocks noChangeArrowheads="1"/>
          </p:cNvSpPr>
          <p:nvPr/>
        </p:nvSpPr>
        <p:spPr bwMode="auto">
          <a:xfrm>
            <a:off x="884555" y="4450080"/>
            <a:ext cx="38100" cy="19050"/>
          </a:xfrm>
          <a:custGeom>
            <a:avLst/>
            <a:gdLst/>
            <a:ahLst/>
            <a:cxnLst>
              <a:cxn ang="0">
                <a:pos x="50" y="0"/>
              </a:cxn>
              <a:cxn ang="0">
                <a:pos x="50" y="24"/>
              </a:cxn>
              <a:cxn ang="0">
                <a:pos x="0" y="24"/>
              </a:cxn>
              <a:cxn ang="0">
                <a:pos x="0" y="8"/>
              </a:cxn>
              <a:cxn ang="0">
                <a:pos x="0" y="0"/>
              </a:cxn>
              <a:cxn ang="0">
                <a:pos x="15" y="0"/>
              </a:cxn>
              <a:cxn ang="0">
                <a:pos x="50" y="0"/>
              </a:cxn>
              <a:cxn ang="0">
                <a:pos x="50" y="0"/>
              </a:cxn>
              <a:cxn ang="0">
                <a:pos x="50" y="0"/>
              </a:cxn>
            </a:cxnLst>
            <a:rect l="0" t="0" r="r" b="b"/>
            <a:pathLst>
              <a:path w="50" h="24">
                <a:moveTo>
                  <a:pt x="50" y="0"/>
                </a:moveTo>
                <a:lnTo>
                  <a:pt x="50" y="24"/>
                </a:lnTo>
                <a:lnTo>
                  <a:pt x="0" y="24"/>
                </a:lnTo>
                <a:cubicBezTo>
                  <a:pt x="0" y="19"/>
                  <a:pt x="0" y="13"/>
                  <a:pt x="0" y="8"/>
                </a:cubicBezTo>
                <a:cubicBezTo>
                  <a:pt x="0" y="5"/>
                  <a:pt x="0" y="2"/>
                  <a:pt x="0" y="0"/>
                </a:cubicBezTo>
                <a:cubicBezTo>
                  <a:pt x="5" y="0"/>
                  <a:pt x="10" y="0"/>
                  <a:pt x="15" y="0"/>
                </a:cubicBezTo>
                <a:cubicBezTo>
                  <a:pt x="27" y="0"/>
                  <a:pt x="38" y="0"/>
                  <a:pt x="50" y="0"/>
                </a:cubicBezTo>
                <a:lnTo>
                  <a:pt x="50" y="0"/>
                </a:lnTo>
                <a:lnTo>
                  <a:pt x="50" y="0"/>
                </a:lnTo>
                <a:close/>
              </a:path>
            </a:pathLst>
          </a:custGeom>
          <a:solidFill>
            <a:srgbClr val="DCDCDC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53" name="Freeform 157"/>
          <p:cNvSpPr>
            <a:spLocks noChangeArrowheads="1"/>
          </p:cNvSpPr>
          <p:nvPr/>
        </p:nvSpPr>
        <p:spPr bwMode="auto">
          <a:xfrm>
            <a:off x="929005" y="4450080"/>
            <a:ext cx="33020" cy="19050"/>
          </a:xfrm>
          <a:custGeom>
            <a:avLst/>
            <a:gdLst/>
            <a:ahLst/>
            <a:cxnLst>
              <a:cxn ang="0">
                <a:pos x="43" y="24"/>
              </a:cxn>
              <a:cxn ang="0">
                <a:pos x="0" y="24"/>
              </a:cxn>
              <a:cxn ang="0">
                <a:pos x="0" y="0"/>
              </a:cxn>
              <a:cxn ang="0">
                <a:pos x="43" y="0"/>
              </a:cxn>
              <a:cxn ang="0">
                <a:pos x="43" y="24"/>
              </a:cxn>
              <a:cxn ang="0">
                <a:pos x="43" y="24"/>
              </a:cxn>
              <a:cxn ang="0">
                <a:pos x="43" y="24"/>
              </a:cxn>
            </a:cxnLst>
            <a:rect l="0" t="0" r="r" b="b"/>
            <a:pathLst>
              <a:path w="43" h="24">
                <a:moveTo>
                  <a:pt x="43" y="24"/>
                </a:moveTo>
                <a:lnTo>
                  <a:pt x="0" y="24"/>
                </a:lnTo>
                <a:lnTo>
                  <a:pt x="0" y="0"/>
                </a:lnTo>
                <a:cubicBezTo>
                  <a:pt x="14" y="0"/>
                  <a:pt x="29" y="0"/>
                  <a:pt x="43" y="0"/>
                </a:cubicBezTo>
                <a:lnTo>
                  <a:pt x="43" y="24"/>
                </a:lnTo>
                <a:lnTo>
                  <a:pt x="43" y="24"/>
                </a:lnTo>
                <a:lnTo>
                  <a:pt x="43" y="24"/>
                </a:lnTo>
                <a:close/>
              </a:path>
            </a:pathLst>
          </a:custGeom>
          <a:solidFill>
            <a:srgbClr val="DCDCDC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54" name="Freeform 158"/>
          <p:cNvSpPr>
            <a:spLocks noChangeArrowheads="1"/>
          </p:cNvSpPr>
          <p:nvPr/>
        </p:nvSpPr>
        <p:spPr bwMode="auto">
          <a:xfrm>
            <a:off x="968375" y="4450080"/>
            <a:ext cx="33655" cy="1905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0"/>
              </a:cxn>
              <a:cxn ang="0">
                <a:pos x="43" y="0"/>
              </a:cxn>
              <a:cxn ang="0">
                <a:pos x="43" y="24"/>
              </a:cxn>
              <a:cxn ang="0">
                <a:pos x="0" y="24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43" h="24">
                <a:moveTo>
                  <a:pt x="0" y="24"/>
                </a:moveTo>
                <a:lnTo>
                  <a:pt x="0" y="0"/>
                </a:lnTo>
                <a:cubicBezTo>
                  <a:pt x="14" y="0"/>
                  <a:pt x="29" y="0"/>
                  <a:pt x="43" y="0"/>
                </a:cubicBezTo>
                <a:lnTo>
                  <a:pt x="43" y="24"/>
                </a:lnTo>
                <a:lnTo>
                  <a:pt x="0" y="24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DCDCDC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55" name="Freeform 159"/>
          <p:cNvSpPr>
            <a:spLocks noChangeArrowheads="1"/>
          </p:cNvSpPr>
          <p:nvPr/>
        </p:nvSpPr>
        <p:spPr bwMode="auto">
          <a:xfrm>
            <a:off x="1008380" y="4450080"/>
            <a:ext cx="33020" cy="19050"/>
          </a:xfrm>
          <a:custGeom>
            <a:avLst/>
            <a:gdLst/>
            <a:ahLst/>
            <a:cxnLst>
              <a:cxn ang="0">
                <a:pos x="43" y="24"/>
              </a:cxn>
              <a:cxn ang="0">
                <a:pos x="0" y="24"/>
              </a:cxn>
              <a:cxn ang="0">
                <a:pos x="0" y="0"/>
              </a:cxn>
              <a:cxn ang="0">
                <a:pos x="30" y="0"/>
              </a:cxn>
              <a:cxn ang="0">
                <a:pos x="43" y="0"/>
              </a:cxn>
              <a:cxn ang="0">
                <a:pos x="43" y="8"/>
              </a:cxn>
              <a:cxn ang="0">
                <a:pos x="43" y="24"/>
              </a:cxn>
              <a:cxn ang="0">
                <a:pos x="43" y="24"/>
              </a:cxn>
              <a:cxn ang="0">
                <a:pos x="43" y="24"/>
              </a:cxn>
            </a:cxnLst>
            <a:rect l="0" t="0" r="r" b="b"/>
            <a:pathLst>
              <a:path w="43" h="24">
                <a:moveTo>
                  <a:pt x="43" y="24"/>
                </a:moveTo>
                <a:lnTo>
                  <a:pt x="0" y="24"/>
                </a:lnTo>
                <a:lnTo>
                  <a:pt x="0" y="0"/>
                </a:lnTo>
                <a:cubicBezTo>
                  <a:pt x="10" y="0"/>
                  <a:pt x="20" y="0"/>
                  <a:pt x="30" y="0"/>
                </a:cubicBezTo>
                <a:cubicBezTo>
                  <a:pt x="34" y="0"/>
                  <a:pt x="39" y="0"/>
                  <a:pt x="43" y="0"/>
                </a:cubicBezTo>
                <a:cubicBezTo>
                  <a:pt x="43" y="2"/>
                  <a:pt x="43" y="5"/>
                  <a:pt x="43" y="8"/>
                </a:cubicBezTo>
                <a:cubicBezTo>
                  <a:pt x="43" y="13"/>
                  <a:pt x="43" y="19"/>
                  <a:pt x="43" y="24"/>
                </a:cubicBezTo>
                <a:lnTo>
                  <a:pt x="43" y="24"/>
                </a:lnTo>
                <a:lnTo>
                  <a:pt x="43" y="24"/>
                </a:lnTo>
                <a:close/>
              </a:path>
            </a:pathLst>
          </a:custGeom>
          <a:solidFill>
            <a:srgbClr val="DCDCDC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56" name="Freeform 160"/>
          <p:cNvSpPr>
            <a:spLocks noChangeArrowheads="1"/>
          </p:cNvSpPr>
          <p:nvPr/>
        </p:nvSpPr>
        <p:spPr bwMode="auto">
          <a:xfrm>
            <a:off x="929005" y="4475480"/>
            <a:ext cx="33020" cy="19050"/>
          </a:xfrm>
          <a:custGeom>
            <a:avLst/>
            <a:gdLst/>
            <a:ahLst/>
            <a:cxnLst>
              <a:cxn ang="0">
                <a:pos x="43" y="0"/>
              </a:cxn>
              <a:cxn ang="0">
                <a:pos x="43" y="24"/>
              </a:cxn>
              <a:cxn ang="0">
                <a:pos x="0" y="24"/>
              </a:cxn>
              <a:cxn ang="0">
                <a:pos x="0" y="0"/>
              </a:cxn>
              <a:cxn ang="0">
                <a:pos x="43" y="0"/>
              </a:cxn>
              <a:cxn ang="0">
                <a:pos x="43" y="0"/>
              </a:cxn>
              <a:cxn ang="0">
                <a:pos x="43" y="0"/>
              </a:cxn>
            </a:cxnLst>
            <a:rect l="0" t="0" r="r" b="b"/>
            <a:pathLst>
              <a:path w="43" h="24">
                <a:moveTo>
                  <a:pt x="43" y="0"/>
                </a:move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43" y="0"/>
                </a:lnTo>
                <a:lnTo>
                  <a:pt x="43" y="0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57" name="Freeform 161"/>
          <p:cNvSpPr>
            <a:spLocks noChangeArrowheads="1"/>
          </p:cNvSpPr>
          <p:nvPr/>
        </p:nvSpPr>
        <p:spPr bwMode="auto">
          <a:xfrm>
            <a:off x="968375" y="4475480"/>
            <a:ext cx="33655" cy="19050"/>
          </a:xfrm>
          <a:custGeom>
            <a:avLst/>
            <a:gdLst/>
            <a:ahLst/>
            <a:cxnLst>
              <a:cxn ang="0">
                <a:pos x="43" y="24"/>
              </a:cxn>
              <a:cxn ang="0">
                <a:pos x="0" y="24"/>
              </a:cxn>
              <a:cxn ang="0">
                <a:pos x="0" y="0"/>
              </a:cxn>
              <a:cxn ang="0">
                <a:pos x="43" y="0"/>
              </a:cxn>
              <a:cxn ang="0">
                <a:pos x="43" y="24"/>
              </a:cxn>
              <a:cxn ang="0">
                <a:pos x="43" y="24"/>
              </a:cxn>
              <a:cxn ang="0">
                <a:pos x="43" y="24"/>
              </a:cxn>
            </a:cxnLst>
            <a:rect l="0" t="0" r="r" b="b"/>
            <a:pathLst>
              <a:path w="43" h="24">
                <a:moveTo>
                  <a:pt x="43" y="24"/>
                </a:moveTo>
                <a:lnTo>
                  <a:pt x="0" y="24"/>
                </a:lnTo>
                <a:lnTo>
                  <a:pt x="0" y="0"/>
                </a:lnTo>
                <a:lnTo>
                  <a:pt x="43" y="0"/>
                </a:lnTo>
                <a:lnTo>
                  <a:pt x="43" y="24"/>
                </a:lnTo>
                <a:lnTo>
                  <a:pt x="43" y="24"/>
                </a:lnTo>
                <a:lnTo>
                  <a:pt x="43" y="24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58" name="Freeform 162"/>
          <p:cNvSpPr>
            <a:spLocks noChangeArrowheads="1"/>
          </p:cNvSpPr>
          <p:nvPr/>
        </p:nvSpPr>
        <p:spPr bwMode="auto">
          <a:xfrm>
            <a:off x="1008380" y="4475480"/>
            <a:ext cx="33020" cy="1905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0"/>
              </a:cxn>
              <a:cxn ang="0">
                <a:pos x="43" y="0"/>
              </a:cxn>
              <a:cxn ang="0">
                <a:pos x="43" y="24"/>
              </a:cxn>
              <a:cxn ang="0">
                <a:pos x="0" y="24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43" h="24">
                <a:moveTo>
                  <a:pt x="0" y="24"/>
                </a:moveTo>
                <a:lnTo>
                  <a:pt x="0" y="0"/>
                </a:lnTo>
                <a:lnTo>
                  <a:pt x="43" y="0"/>
                </a:lnTo>
                <a:cubicBezTo>
                  <a:pt x="43" y="8"/>
                  <a:pt x="43" y="16"/>
                  <a:pt x="43" y="24"/>
                </a:cubicBezTo>
                <a:lnTo>
                  <a:pt x="0" y="24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59" name="Freeform 163"/>
          <p:cNvSpPr>
            <a:spLocks noChangeArrowheads="1"/>
          </p:cNvSpPr>
          <p:nvPr/>
        </p:nvSpPr>
        <p:spPr bwMode="auto">
          <a:xfrm>
            <a:off x="968375" y="4500880"/>
            <a:ext cx="33655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" y="0"/>
              </a:cxn>
              <a:cxn ang="0">
                <a:pos x="43" y="24"/>
              </a:cxn>
              <a:cxn ang="0">
                <a:pos x="0" y="24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3" h="24">
                <a:moveTo>
                  <a:pt x="0" y="0"/>
                </a:moveTo>
                <a:lnTo>
                  <a:pt x="43" y="0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60" name="Freeform 164"/>
          <p:cNvSpPr>
            <a:spLocks noChangeArrowheads="1"/>
          </p:cNvSpPr>
          <p:nvPr/>
        </p:nvSpPr>
        <p:spPr bwMode="auto">
          <a:xfrm>
            <a:off x="929005" y="4500880"/>
            <a:ext cx="3302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" y="0"/>
              </a:cxn>
              <a:cxn ang="0">
                <a:pos x="43" y="24"/>
              </a:cxn>
              <a:cxn ang="0">
                <a:pos x="0" y="24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3" h="24">
                <a:moveTo>
                  <a:pt x="0" y="0"/>
                </a:moveTo>
                <a:lnTo>
                  <a:pt x="43" y="0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61" name="Freeform 165"/>
          <p:cNvSpPr>
            <a:spLocks noChangeArrowheads="1"/>
          </p:cNvSpPr>
          <p:nvPr/>
        </p:nvSpPr>
        <p:spPr bwMode="auto">
          <a:xfrm>
            <a:off x="884555" y="4500880"/>
            <a:ext cx="38100" cy="19050"/>
          </a:xfrm>
          <a:custGeom>
            <a:avLst/>
            <a:gdLst/>
            <a:ahLst/>
            <a:cxnLst>
              <a:cxn ang="0">
                <a:pos x="50" y="24"/>
              </a:cxn>
              <a:cxn ang="0">
                <a:pos x="0" y="24"/>
              </a:cxn>
              <a:cxn ang="0">
                <a:pos x="0" y="0"/>
              </a:cxn>
              <a:cxn ang="0">
                <a:pos x="50" y="0"/>
              </a:cxn>
              <a:cxn ang="0">
                <a:pos x="50" y="24"/>
              </a:cxn>
              <a:cxn ang="0">
                <a:pos x="50" y="24"/>
              </a:cxn>
              <a:cxn ang="0">
                <a:pos x="50" y="24"/>
              </a:cxn>
            </a:cxnLst>
            <a:rect l="0" t="0" r="r" b="b"/>
            <a:pathLst>
              <a:path w="50" h="24">
                <a:moveTo>
                  <a:pt x="50" y="24"/>
                </a:moveTo>
                <a:lnTo>
                  <a:pt x="0" y="24"/>
                </a:lnTo>
                <a:cubicBezTo>
                  <a:pt x="0" y="16"/>
                  <a:pt x="0" y="8"/>
                  <a:pt x="0" y="0"/>
                </a:cubicBezTo>
                <a:lnTo>
                  <a:pt x="50" y="0"/>
                </a:lnTo>
                <a:lnTo>
                  <a:pt x="50" y="24"/>
                </a:lnTo>
                <a:lnTo>
                  <a:pt x="50" y="24"/>
                </a:lnTo>
                <a:lnTo>
                  <a:pt x="50" y="24"/>
                </a:lnTo>
                <a:close/>
              </a:path>
            </a:pathLst>
          </a:custGeom>
          <a:solidFill>
            <a:srgbClr val="C8C8C8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62" name="Freeform 166"/>
          <p:cNvSpPr>
            <a:spLocks noChangeArrowheads="1"/>
          </p:cNvSpPr>
          <p:nvPr/>
        </p:nvSpPr>
        <p:spPr bwMode="auto">
          <a:xfrm>
            <a:off x="884555" y="4526280"/>
            <a:ext cx="3810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" y="0"/>
              </a:cxn>
              <a:cxn ang="0">
                <a:pos x="50" y="24"/>
              </a:cxn>
              <a:cxn ang="0">
                <a:pos x="0" y="24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50" h="24">
                <a:moveTo>
                  <a:pt x="0" y="0"/>
                </a:moveTo>
                <a:lnTo>
                  <a:pt x="50" y="0"/>
                </a:lnTo>
                <a:lnTo>
                  <a:pt x="50" y="24"/>
                </a:lnTo>
                <a:lnTo>
                  <a:pt x="0" y="24"/>
                </a:lnTo>
                <a:cubicBezTo>
                  <a:pt x="0" y="16"/>
                  <a:pt x="0" y="8"/>
                  <a:pt x="0" y="0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C8C8C8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63" name="Freeform 167"/>
          <p:cNvSpPr>
            <a:spLocks noChangeArrowheads="1"/>
          </p:cNvSpPr>
          <p:nvPr/>
        </p:nvSpPr>
        <p:spPr bwMode="auto">
          <a:xfrm>
            <a:off x="884555" y="4551680"/>
            <a:ext cx="38100" cy="1714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" y="0"/>
              </a:cxn>
              <a:cxn ang="0">
                <a:pos x="50" y="23"/>
              </a:cxn>
              <a:cxn ang="0">
                <a:pos x="50" y="23"/>
              </a:cxn>
              <a:cxn ang="0">
                <a:pos x="15" y="23"/>
              </a:cxn>
              <a:cxn ang="0">
                <a:pos x="0" y="23"/>
              </a:cxn>
              <a:cxn ang="0">
                <a:pos x="0" y="16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50" h="23">
                <a:moveTo>
                  <a:pt x="0" y="0"/>
                </a:moveTo>
                <a:lnTo>
                  <a:pt x="50" y="0"/>
                </a:lnTo>
                <a:lnTo>
                  <a:pt x="50" y="23"/>
                </a:lnTo>
                <a:cubicBezTo>
                  <a:pt x="50" y="23"/>
                  <a:pt x="50" y="23"/>
                  <a:pt x="50" y="23"/>
                </a:cubicBezTo>
                <a:cubicBezTo>
                  <a:pt x="38" y="23"/>
                  <a:pt x="27" y="23"/>
                  <a:pt x="15" y="23"/>
                </a:cubicBezTo>
                <a:cubicBezTo>
                  <a:pt x="10" y="23"/>
                  <a:pt x="5" y="23"/>
                  <a:pt x="0" y="23"/>
                </a:cubicBezTo>
                <a:cubicBezTo>
                  <a:pt x="0" y="21"/>
                  <a:pt x="0" y="18"/>
                  <a:pt x="0" y="16"/>
                </a:cubicBezTo>
                <a:cubicBezTo>
                  <a:pt x="0" y="10"/>
                  <a:pt x="0" y="5"/>
                  <a:pt x="0" y="0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C8C8C8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64" name="Freeform 168"/>
          <p:cNvSpPr>
            <a:spLocks noChangeArrowheads="1"/>
          </p:cNvSpPr>
          <p:nvPr/>
        </p:nvSpPr>
        <p:spPr bwMode="auto">
          <a:xfrm>
            <a:off x="929005" y="4551680"/>
            <a:ext cx="33020" cy="1714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" y="0"/>
              </a:cxn>
              <a:cxn ang="0">
                <a:pos x="43" y="23"/>
              </a:cxn>
              <a:cxn ang="0">
                <a:pos x="44" y="23"/>
              </a:cxn>
              <a:cxn ang="0">
                <a:pos x="0" y="23"/>
              </a:cxn>
              <a:cxn ang="0">
                <a:pos x="0" y="23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4" h="23">
                <a:moveTo>
                  <a:pt x="0" y="0"/>
                </a:moveTo>
                <a:lnTo>
                  <a:pt x="43" y="0"/>
                </a:lnTo>
                <a:lnTo>
                  <a:pt x="43" y="23"/>
                </a:lnTo>
                <a:cubicBezTo>
                  <a:pt x="43" y="23"/>
                  <a:pt x="43" y="23"/>
                  <a:pt x="44" y="23"/>
                </a:cubicBezTo>
                <a:cubicBezTo>
                  <a:pt x="29" y="23"/>
                  <a:pt x="14" y="23"/>
                  <a:pt x="0" y="23"/>
                </a:cubicBezTo>
                <a:cubicBezTo>
                  <a:pt x="0" y="23"/>
                  <a:pt x="0" y="23"/>
                  <a:pt x="0" y="23"/>
                </a:cubicBez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65" name="Freeform 169"/>
          <p:cNvSpPr>
            <a:spLocks noChangeArrowheads="1"/>
          </p:cNvSpPr>
          <p:nvPr/>
        </p:nvSpPr>
        <p:spPr bwMode="auto">
          <a:xfrm>
            <a:off x="1008380" y="4526280"/>
            <a:ext cx="3302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" y="0"/>
              </a:cxn>
              <a:cxn ang="0">
                <a:pos x="43" y="24"/>
              </a:cxn>
              <a:cxn ang="0">
                <a:pos x="0" y="24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3" h="24">
                <a:moveTo>
                  <a:pt x="0" y="0"/>
                </a:moveTo>
                <a:lnTo>
                  <a:pt x="43" y="0"/>
                </a:lnTo>
                <a:cubicBezTo>
                  <a:pt x="43" y="8"/>
                  <a:pt x="43" y="16"/>
                  <a:pt x="43" y="24"/>
                </a:cubicBezTo>
                <a:lnTo>
                  <a:pt x="0" y="24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66" name="Freeform 170"/>
          <p:cNvSpPr>
            <a:spLocks noChangeArrowheads="1"/>
          </p:cNvSpPr>
          <p:nvPr/>
        </p:nvSpPr>
        <p:spPr bwMode="auto">
          <a:xfrm>
            <a:off x="968375" y="4526280"/>
            <a:ext cx="33655" cy="1905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0" y="0"/>
              </a:cxn>
              <a:cxn ang="0">
                <a:pos x="43" y="0"/>
              </a:cxn>
              <a:cxn ang="0">
                <a:pos x="43" y="24"/>
              </a:cxn>
              <a:cxn ang="0">
                <a:pos x="0" y="24"/>
              </a:cxn>
              <a:cxn ang="0">
                <a:pos x="0" y="24"/>
              </a:cxn>
              <a:cxn ang="0">
                <a:pos x="0" y="24"/>
              </a:cxn>
            </a:cxnLst>
            <a:rect l="0" t="0" r="r" b="b"/>
            <a:pathLst>
              <a:path w="43" h="24">
                <a:moveTo>
                  <a:pt x="0" y="24"/>
                </a:moveTo>
                <a:lnTo>
                  <a:pt x="0" y="0"/>
                </a:lnTo>
                <a:lnTo>
                  <a:pt x="43" y="0"/>
                </a:lnTo>
                <a:lnTo>
                  <a:pt x="43" y="24"/>
                </a:lnTo>
                <a:lnTo>
                  <a:pt x="0" y="24"/>
                </a:lnTo>
                <a:lnTo>
                  <a:pt x="0" y="24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67" name="Freeform 171"/>
          <p:cNvSpPr>
            <a:spLocks noChangeArrowheads="1"/>
          </p:cNvSpPr>
          <p:nvPr/>
        </p:nvSpPr>
        <p:spPr bwMode="auto">
          <a:xfrm>
            <a:off x="968375" y="4551680"/>
            <a:ext cx="33655" cy="17145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0" y="0"/>
              </a:cxn>
              <a:cxn ang="0">
                <a:pos x="43" y="0"/>
              </a:cxn>
              <a:cxn ang="0">
                <a:pos x="43" y="23"/>
              </a:cxn>
              <a:cxn ang="0">
                <a:pos x="44" y="23"/>
              </a:cxn>
              <a:cxn ang="0">
                <a:pos x="0" y="23"/>
              </a:cxn>
              <a:cxn ang="0">
                <a:pos x="0" y="23"/>
              </a:cxn>
              <a:cxn ang="0">
                <a:pos x="0" y="23"/>
              </a:cxn>
              <a:cxn ang="0">
                <a:pos x="0" y="23"/>
              </a:cxn>
            </a:cxnLst>
            <a:rect l="0" t="0" r="r" b="b"/>
            <a:pathLst>
              <a:path w="44" h="23">
                <a:moveTo>
                  <a:pt x="0" y="23"/>
                </a:moveTo>
                <a:lnTo>
                  <a:pt x="0" y="0"/>
                </a:lnTo>
                <a:lnTo>
                  <a:pt x="43" y="0"/>
                </a:lnTo>
                <a:lnTo>
                  <a:pt x="43" y="23"/>
                </a:lnTo>
                <a:cubicBezTo>
                  <a:pt x="43" y="23"/>
                  <a:pt x="43" y="23"/>
                  <a:pt x="44" y="23"/>
                </a:cubicBezTo>
                <a:cubicBezTo>
                  <a:pt x="29" y="23"/>
                  <a:pt x="14" y="23"/>
                  <a:pt x="0" y="23"/>
                </a:cubicBezTo>
                <a:cubicBezTo>
                  <a:pt x="0" y="23"/>
                  <a:pt x="0" y="23"/>
                  <a:pt x="0" y="23"/>
                </a:cubicBezTo>
                <a:lnTo>
                  <a:pt x="0" y="23"/>
                </a:lnTo>
                <a:lnTo>
                  <a:pt x="0" y="23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68" name="Freeform 172"/>
          <p:cNvSpPr>
            <a:spLocks noChangeArrowheads="1"/>
          </p:cNvSpPr>
          <p:nvPr/>
        </p:nvSpPr>
        <p:spPr bwMode="auto">
          <a:xfrm>
            <a:off x="1008380" y="4551680"/>
            <a:ext cx="33020" cy="17145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0" y="23"/>
              </a:cxn>
              <a:cxn ang="0">
                <a:pos x="0" y="0"/>
              </a:cxn>
              <a:cxn ang="0">
                <a:pos x="43" y="0"/>
              </a:cxn>
              <a:cxn ang="0">
                <a:pos x="43" y="16"/>
              </a:cxn>
              <a:cxn ang="0">
                <a:pos x="43" y="23"/>
              </a:cxn>
              <a:cxn ang="0">
                <a:pos x="30" y="23"/>
              </a:cxn>
              <a:cxn ang="0">
                <a:pos x="0" y="23"/>
              </a:cxn>
              <a:cxn ang="0">
                <a:pos x="0" y="23"/>
              </a:cxn>
              <a:cxn ang="0">
                <a:pos x="0" y="23"/>
              </a:cxn>
            </a:cxnLst>
            <a:rect l="0" t="0" r="r" b="b"/>
            <a:pathLst>
              <a:path w="43" h="23">
                <a:moveTo>
                  <a:pt x="0" y="23"/>
                </a:moveTo>
                <a:cubicBezTo>
                  <a:pt x="0" y="23"/>
                  <a:pt x="0" y="23"/>
                  <a:pt x="0" y="23"/>
                </a:cubicBezTo>
                <a:lnTo>
                  <a:pt x="0" y="0"/>
                </a:lnTo>
                <a:lnTo>
                  <a:pt x="43" y="0"/>
                </a:lnTo>
                <a:cubicBezTo>
                  <a:pt x="43" y="5"/>
                  <a:pt x="43" y="10"/>
                  <a:pt x="43" y="16"/>
                </a:cubicBezTo>
                <a:cubicBezTo>
                  <a:pt x="43" y="18"/>
                  <a:pt x="43" y="21"/>
                  <a:pt x="43" y="23"/>
                </a:cubicBezTo>
                <a:cubicBezTo>
                  <a:pt x="39" y="23"/>
                  <a:pt x="34" y="23"/>
                  <a:pt x="30" y="23"/>
                </a:cubicBezTo>
                <a:cubicBezTo>
                  <a:pt x="20" y="23"/>
                  <a:pt x="10" y="23"/>
                  <a:pt x="0" y="23"/>
                </a:cubicBezTo>
                <a:lnTo>
                  <a:pt x="0" y="23"/>
                </a:lnTo>
                <a:lnTo>
                  <a:pt x="0" y="23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69" name="Freeform 173"/>
          <p:cNvSpPr>
            <a:spLocks noChangeArrowheads="1"/>
          </p:cNvSpPr>
          <p:nvPr/>
        </p:nvSpPr>
        <p:spPr bwMode="auto">
          <a:xfrm>
            <a:off x="929005" y="4526280"/>
            <a:ext cx="3302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" y="0"/>
              </a:cxn>
              <a:cxn ang="0">
                <a:pos x="43" y="24"/>
              </a:cxn>
              <a:cxn ang="0">
                <a:pos x="0" y="24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3" h="24">
                <a:moveTo>
                  <a:pt x="0" y="0"/>
                </a:moveTo>
                <a:lnTo>
                  <a:pt x="43" y="0"/>
                </a:lnTo>
                <a:lnTo>
                  <a:pt x="43" y="24"/>
                </a:lnTo>
                <a:lnTo>
                  <a:pt x="0" y="24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70" name="Freeform 174"/>
          <p:cNvSpPr>
            <a:spLocks/>
          </p:cNvSpPr>
          <p:nvPr/>
        </p:nvSpPr>
        <p:spPr bwMode="auto">
          <a:xfrm>
            <a:off x="1457325" y="4305300"/>
            <a:ext cx="255905" cy="322580"/>
          </a:xfrm>
          <a:custGeom>
            <a:avLst/>
            <a:gdLst/>
            <a:ahLst/>
            <a:cxnLst>
              <a:cxn ang="0">
                <a:pos x="331" y="112"/>
              </a:cxn>
              <a:cxn ang="0">
                <a:pos x="218" y="0"/>
              </a:cxn>
              <a:cxn ang="0">
                <a:pos x="8" y="0"/>
              </a:cxn>
              <a:cxn ang="0">
                <a:pos x="0" y="8"/>
              </a:cxn>
              <a:cxn ang="0">
                <a:pos x="0" y="410"/>
              </a:cxn>
              <a:cxn ang="0">
                <a:pos x="8" y="418"/>
              </a:cxn>
              <a:cxn ang="0">
                <a:pos x="323" y="418"/>
              </a:cxn>
              <a:cxn ang="0">
                <a:pos x="331" y="410"/>
              </a:cxn>
              <a:cxn ang="0">
                <a:pos x="331" y="112"/>
              </a:cxn>
              <a:cxn ang="0">
                <a:pos x="331" y="112"/>
              </a:cxn>
              <a:cxn ang="0">
                <a:pos x="331" y="112"/>
              </a:cxn>
            </a:cxnLst>
            <a:rect l="0" t="0" r="r" b="b"/>
            <a:pathLst>
              <a:path w="331" h="418">
                <a:moveTo>
                  <a:pt x="331" y="112"/>
                </a:moveTo>
                <a:lnTo>
                  <a:pt x="218" y="0"/>
                </a:lnTo>
                <a:lnTo>
                  <a:pt x="8" y="0"/>
                </a:lnTo>
                <a:cubicBezTo>
                  <a:pt x="2" y="0"/>
                  <a:pt x="0" y="2"/>
                  <a:pt x="0" y="8"/>
                </a:cubicBezTo>
                <a:lnTo>
                  <a:pt x="0" y="410"/>
                </a:lnTo>
                <a:cubicBezTo>
                  <a:pt x="0" y="415"/>
                  <a:pt x="2" y="418"/>
                  <a:pt x="8" y="418"/>
                </a:cubicBezTo>
                <a:lnTo>
                  <a:pt x="323" y="418"/>
                </a:lnTo>
                <a:cubicBezTo>
                  <a:pt x="329" y="418"/>
                  <a:pt x="331" y="415"/>
                  <a:pt x="331" y="410"/>
                </a:cubicBezTo>
                <a:lnTo>
                  <a:pt x="331" y="112"/>
                </a:lnTo>
                <a:lnTo>
                  <a:pt x="331" y="112"/>
                </a:lnTo>
                <a:lnTo>
                  <a:pt x="331" y="112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CCCCCC"/>
              </a:gs>
            </a:gsLst>
            <a:lin ang="0" scaled="1"/>
          </a:gra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71" name="Freeform 175"/>
          <p:cNvSpPr>
            <a:spLocks/>
          </p:cNvSpPr>
          <p:nvPr/>
        </p:nvSpPr>
        <p:spPr bwMode="auto">
          <a:xfrm>
            <a:off x="1425575" y="4342130"/>
            <a:ext cx="225425" cy="85725"/>
          </a:xfrm>
          <a:custGeom>
            <a:avLst/>
            <a:gdLst/>
            <a:ahLst/>
            <a:cxnLst>
              <a:cxn ang="0">
                <a:pos x="293" y="102"/>
              </a:cxn>
              <a:cxn ang="0">
                <a:pos x="285" y="110"/>
              </a:cxn>
              <a:cxn ang="0">
                <a:pos x="8" y="110"/>
              </a:cxn>
              <a:cxn ang="0">
                <a:pos x="0" y="102"/>
              </a:cxn>
              <a:cxn ang="0">
                <a:pos x="0" y="8"/>
              </a:cxn>
              <a:cxn ang="0">
                <a:pos x="8" y="0"/>
              </a:cxn>
              <a:cxn ang="0">
                <a:pos x="285" y="0"/>
              </a:cxn>
              <a:cxn ang="0">
                <a:pos x="293" y="8"/>
              </a:cxn>
              <a:cxn ang="0">
                <a:pos x="293" y="102"/>
              </a:cxn>
              <a:cxn ang="0">
                <a:pos x="293" y="102"/>
              </a:cxn>
              <a:cxn ang="0">
                <a:pos x="293" y="102"/>
              </a:cxn>
            </a:cxnLst>
            <a:rect l="0" t="0" r="r" b="b"/>
            <a:pathLst>
              <a:path w="293" h="110">
                <a:moveTo>
                  <a:pt x="293" y="102"/>
                </a:moveTo>
                <a:cubicBezTo>
                  <a:pt x="293" y="108"/>
                  <a:pt x="290" y="110"/>
                  <a:pt x="285" y="110"/>
                </a:cubicBezTo>
                <a:lnTo>
                  <a:pt x="8" y="110"/>
                </a:lnTo>
                <a:cubicBezTo>
                  <a:pt x="2" y="110"/>
                  <a:pt x="0" y="108"/>
                  <a:pt x="0" y="102"/>
                </a:cubicBezTo>
                <a:lnTo>
                  <a:pt x="0" y="8"/>
                </a:lnTo>
                <a:cubicBezTo>
                  <a:pt x="0" y="2"/>
                  <a:pt x="2" y="0"/>
                  <a:pt x="8" y="0"/>
                </a:cubicBezTo>
                <a:lnTo>
                  <a:pt x="285" y="0"/>
                </a:lnTo>
                <a:cubicBezTo>
                  <a:pt x="290" y="0"/>
                  <a:pt x="293" y="2"/>
                  <a:pt x="293" y="8"/>
                </a:cubicBezTo>
                <a:lnTo>
                  <a:pt x="293" y="102"/>
                </a:lnTo>
                <a:lnTo>
                  <a:pt x="293" y="102"/>
                </a:lnTo>
                <a:lnTo>
                  <a:pt x="293" y="102"/>
                </a:lnTo>
                <a:close/>
              </a:path>
            </a:pathLst>
          </a:custGeom>
          <a:solidFill>
            <a:srgbClr val="FF0000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72" name="Freeform 176"/>
          <p:cNvSpPr>
            <a:spLocks noChangeArrowheads="1"/>
          </p:cNvSpPr>
          <p:nvPr/>
        </p:nvSpPr>
        <p:spPr bwMode="auto">
          <a:xfrm>
            <a:off x="1498600" y="4371975"/>
            <a:ext cx="34925" cy="46355"/>
          </a:xfrm>
          <a:custGeom>
            <a:avLst/>
            <a:gdLst/>
            <a:ahLst/>
            <a:cxnLst>
              <a:cxn ang="0">
                <a:pos x="45" y="37"/>
              </a:cxn>
              <a:cxn ang="0">
                <a:pos x="20" y="59"/>
              </a:cxn>
              <a:cxn ang="0">
                <a:pos x="5" y="57"/>
              </a:cxn>
              <a:cxn ang="0">
                <a:pos x="5" y="46"/>
              </a:cxn>
              <a:cxn ang="0">
                <a:pos x="19" y="49"/>
              </a:cxn>
              <a:cxn ang="0">
                <a:pos x="32" y="37"/>
              </a:cxn>
              <a:cxn ang="0">
                <a:pos x="32" y="35"/>
              </a:cxn>
              <a:cxn ang="0">
                <a:pos x="18" y="42"/>
              </a:cxn>
              <a:cxn ang="0">
                <a:pos x="0" y="21"/>
              </a:cxn>
              <a:cxn ang="0">
                <a:pos x="18" y="0"/>
              </a:cxn>
              <a:cxn ang="0">
                <a:pos x="32" y="8"/>
              </a:cxn>
              <a:cxn ang="0">
                <a:pos x="32" y="0"/>
              </a:cxn>
              <a:cxn ang="0">
                <a:pos x="45" y="0"/>
              </a:cxn>
              <a:cxn ang="0">
                <a:pos x="45" y="37"/>
              </a:cxn>
              <a:cxn ang="0">
                <a:pos x="22" y="31"/>
              </a:cxn>
              <a:cxn ang="0">
                <a:pos x="32" y="20"/>
              </a:cxn>
              <a:cxn ang="0">
                <a:pos x="22" y="10"/>
              </a:cxn>
              <a:cxn ang="0">
                <a:pos x="14" y="21"/>
              </a:cxn>
              <a:cxn ang="0">
                <a:pos x="22" y="31"/>
              </a:cxn>
            </a:cxnLst>
            <a:rect l="0" t="0" r="r" b="b"/>
            <a:pathLst>
              <a:path w="45" h="59">
                <a:moveTo>
                  <a:pt x="45" y="37"/>
                </a:moveTo>
                <a:cubicBezTo>
                  <a:pt x="45" y="52"/>
                  <a:pt x="37" y="59"/>
                  <a:pt x="20" y="59"/>
                </a:cubicBezTo>
                <a:cubicBezTo>
                  <a:pt x="15" y="59"/>
                  <a:pt x="9" y="59"/>
                  <a:pt x="5" y="57"/>
                </a:cubicBezTo>
                <a:lnTo>
                  <a:pt x="5" y="46"/>
                </a:lnTo>
                <a:cubicBezTo>
                  <a:pt x="10" y="48"/>
                  <a:pt x="15" y="49"/>
                  <a:pt x="19" y="49"/>
                </a:cubicBezTo>
                <a:cubicBezTo>
                  <a:pt x="28" y="49"/>
                  <a:pt x="32" y="45"/>
                  <a:pt x="32" y="37"/>
                </a:cubicBezTo>
                <a:lnTo>
                  <a:pt x="32" y="35"/>
                </a:lnTo>
                <a:cubicBezTo>
                  <a:pt x="29" y="39"/>
                  <a:pt x="24" y="42"/>
                  <a:pt x="18" y="42"/>
                </a:cubicBezTo>
                <a:cubicBezTo>
                  <a:pt x="6" y="42"/>
                  <a:pt x="0" y="35"/>
                  <a:pt x="0" y="21"/>
                </a:cubicBezTo>
                <a:cubicBezTo>
                  <a:pt x="0" y="7"/>
                  <a:pt x="6" y="0"/>
                  <a:pt x="18" y="0"/>
                </a:cubicBezTo>
                <a:cubicBezTo>
                  <a:pt x="24" y="0"/>
                  <a:pt x="29" y="2"/>
                  <a:pt x="32" y="8"/>
                </a:cubicBezTo>
                <a:lnTo>
                  <a:pt x="32" y="0"/>
                </a:lnTo>
                <a:lnTo>
                  <a:pt x="45" y="0"/>
                </a:lnTo>
                <a:lnTo>
                  <a:pt x="45" y="37"/>
                </a:lnTo>
                <a:lnTo>
                  <a:pt x="22" y="31"/>
                </a:lnTo>
                <a:cubicBezTo>
                  <a:pt x="28" y="31"/>
                  <a:pt x="32" y="27"/>
                  <a:pt x="32" y="20"/>
                </a:cubicBezTo>
                <a:cubicBezTo>
                  <a:pt x="32" y="14"/>
                  <a:pt x="28" y="10"/>
                  <a:pt x="22" y="10"/>
                </a:cubicBezTo>
                <a:cubicBezTo>
                  <a:pt x="17" y="10"/>
                  <a:pt x="14" y="14"/>
                  <a:pt x="14" y="21"/>
                </a:cubicBezTo>
                <a:cubicBezTo>
                  <a:pt x="14" y="27"/>
                  <a:pt x="17" y="31"/>
                  <a:pt x="22" y="31"/>
                </a:cubicBezTo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73" name="Freeform 177"/>
          <p:cNvSpPr>
            <a:spLocks noChangeArrowheads="1"/>
          </p:cNvSpPr>
          <p:nvPr/>
        </p:nvSpPr>
        <p:spPr bwMode="auto">
          <a:xfrm>
            <a:off x="1541780" y="4359275"/>
            <a:ext cx="10795" cy="44450"/>
          </a:xfrm>
          <a:custGeom>
            <a:avLst/>
            <a:gdLst/>
            <a:ahLst/>
            <a:cxnLst>
              <a:cxn ang="0">
                <a:pos x="14" y="10"/>
              </a:cxn>
              <a:cxn ang="0">
                <a:pos x="0" y="10"/>
              </a:cxn>
              <a:cxn ang="0">
                <a:pos x="0" y="0"/>
              </a:cxn>
              <a:cxn ang="0">
                <a:pos x="14" y="0"/>
              </a:cxn>
              <a:cxn ang="0">
                <a:pos x="14" y="10"/>
              </a:cxn>
              <a:cxn ang="0">
                <a:pos x="0" y="17"/>
              </a:cxn>
              <a:cxn ang="0">
                <a:pos x="14" y="17"/>
              </a:cxn>
              <a:cxn ang="0">
                <a:pos x="14" y="58"/>
              </a:cxn>
              <a:cxn ang="0">
                <a:pos x="0" y="58"/>
              </a:cxn>
              <a:cxn ang="0">
                <a:pos x="0" y="17"/>
              </a:cxn>
            </a:cxnLst>
            <a:rect l="0" t="0" r="r" b="b"/>
            <a:pathLst>
              <a:path w="14" h="58">
                <a:moveTo>
                  <a:pt x="14" y="10"/>
                </a:moveTo>
                <a:lnTo>
                  <a:pt x="0" y="10"/>
                </a:lnTo>
                <a:lnTo>
                  <a:pt x="0" y="0"/>
                </a:lnTo>
                <a:lnTo>
                  <a:pt x="14" y="0"/>
                </a:lnTo>
                <a:lnTo>
                  <a:pt x="14" y="10"/>
                </a:lnTo>
                <a:lnTo>
                  <a:pt x="0" y="17"/>
                </a:lnTo>
                <a:lnTo>
                  <a:pt x="14" y="17"/>
                </a:lnTo>
                <a:lnTo>
                  <a:pt x="14" y="58"/>
                </a:lnTo>
                <a:lnTo>
                  <a:pt x="0" y="58"/>
                </a:lnTo>
                <a:lnTo>
                  <a:pt x="0" y="17"/>
                </a:lnTo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74" name="Freeform 178"/>
          <p:cNvSpPr>
            <a:spLocks noChangeArrowheads="1"/>
          </p:cNvSpPr>
          <p:nvPr/>
        </p:nvSpPr>
        <p:spPr bwMode="auto">
          <a:xfrm>
            <a:off x="1557655" y="4358005"/>
            <a:ext cx="25400" cy="45720"/>
          </a:xfrm>
          <a:custGeom>
            <a:avLst/>
            <a:gdLst/>
            <a:ahLst/>
            <a:cxnLst>
              <a:cxn ang="0">
                <a:pos x="8" y="29"/>
              </a:cxn>
              <a:cxn ang="0">
                <a:pos x="0" y="29"/>
              </a:cxn>
              <a:cxn ang="0">
                <a:pos x="0" y="19"/>
              </a:cxn>
              <a:cxn ang="0">
                <a:pos x="8" y="19"/>
              </a:cxn>
              <a:cxn ang="0">
                <a:pos x="25" y="0"/>
              </a:cxn>
              <a:cxn ang="0">
                <a:pos x="33" y="0"/>
              </a:cxn>
              <a:cxn ang="0">
                <a:pos x="32" y="10"/>
              </a:cxn>
              <a:cxn ang="0">
                <a:pos x="27" y="10"/>
              </a:cxn>
              <a:cxn ang="0">
                <a:pos x="22" y="16"/>
              </a:cxn>
              <a:cxn ang="0">
                <a:pos x="32" y="19"/>
              </a:cxn>
              <a:cxn ang="0">
                <a:pos x="32" y="29"/>
              </a:cxn>
              <a:cxn ang="0">
                <a:pos x="22" y="29"/>
              </a:cxn>
              <a:cxn ang="0">
                <a:pos x="22" y="60"/>
              </a:cxn>
              <a:cxn ang="0">
                <a:pos x="8" y="60"/>
              </a:cxn>
              <a:cxn ang="0">
                <a:pos x="8" y="29"/>
              </a:cxn>
              <a:cxn ang="0">
                <a:pos x="8" y="29"/>
              </a:cxn>
              <a:cxn ang="0">
                <a:pos x="8" y="29"/>
              </a:cxn>
            </a:cxnLst>
            <a:rect l="0" t="0" r="r" b="b"/>
            <a:pathLst>
              <a:path w="33" h="60">
                <a:moveTo>
                  <a:pt x="8" y="29"/>
                </a:moveTo>
                <a:lnTo>
                  <a:pt x="0" y="29"/>
                </a:lnTo>
                <a:lnTo>
                  <a:pt x="0" y="19"/>
                </a:lnTo>
                <a:lnTo>
                  <a:pt x="8" y="19"/>
                </a:lnTo>
                <a:cubicBezTo>
                  <a:pt x="8" y="6"/>
                  <a:pt x="14" y="0"/>
                  <a:pt x="25" y="0"/>
                </a:cubicBezTo>
                <a:cubicBezTo>
                  <a:pt x="27" y="0"/>
                  <a:pt x="30" y="0"/>
                  <a:pt x="33" y="0"/>
                </a:cubicBezTo>
                <a:lnTo>
                  <a:pt x="32" y="10"/>
                </a:lnTo>
                <a:cubicBezTo>
                  <a:pt x="31" y="10"/>
                  <a:pt x="29" y="10"/>
                  <a:pt x="27" y="10"/>
                </a:cubicBezTo>
                <a:cubicBezTo>
                  <a:pt x="24" y="10"/>
                  <a:pt x="22" y="12"/>
                  <a:pt x="22" y="16"/>
                </a:cubicBezTo>
                <a:lnTo>
                  <a:pt x="32" y="19"/>
                </a:lnTo>
                <a:lnTo>
                  <a:pt x="32" y="29"/>
                </a:lnTo>
                <a:lnTo>
                  <a:pt x="22" y="29"/>
                </a:lnTo>
                <a:lnTo>
                  <a:pt x="22" y="60"/>
                </a:lnTo>
                <a:lnTo>
                  <a:pt x="8" y="60"/>
                </a:lnTo>
                <a:lnTo>
                  <a:pt x="8" y="29"/>
                </a:lnTo>
                <a:lnTo>
                  <a:pt x="8" y="29"/>
                </a:lnTo>
                <a:lnTo>
                  <a:pt x="8" y="29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75" name="Freeform 179"/>
          <p:cNvSpPr>
            <a:spLocks noChangeArrowheads="1"/>
          </p:cNvSpPr>
          <p:nvPr/>
        </p:nvSpPr>
        <p:spPr bwMode="auto">
          <a:xfrm>
            <a:off x="1501775" y="4446905"/>
            <a:ext cx="82550" cy="83820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4"/>
              </a:cxn>
              <a:cxn ang="0">
                <a:pos x="0" y="105"/>
              </a:cxn>
              <a:cxn ang="0">
                <a:pos x="4" y="109"/>
              </a:cxn>
              <a:cxn ang="0">
                <a:pos x="105" y="109"/>
              </a:cxn>
              <a:cxn ang="0">
                <a:pos x="109" y="105"/>
              </a:cxn>
              <a:cxn ang="0">
                <a:pos x="109" y="4"/>
              </a:cxn>
              <a:cxn ang="0">
                <a:pos x="105" y="0"/>
              </a:cxn>
              <a:cxn ang="0">
                <a:pos x="4" y="0"/>
              </a:cxn>
              <a:cxn ang="0">
                <a:pos x="101" y="8"/>
              </a:cxn>
              <a:cxn ang="0">
                <a:pos x="101" y="101"/>
              </a:cxn>
              <a:cxn ang="0">
                <a:pos x="8" y="101"/>
              </a:cxn>
              <a:cxn ang="0">
                <a:pos x="8" y="8"/>
              </a:cxn>
              <a:cxn ang="0">
                <a:pos x="101" y="8"/>
              </a:cxn>
            </a:cxnLst>
            <a:rect l="0" t="0" r="r" b="b"/>
            <a:pathLst>
              <a:path w="109" h="109">
                <a:moveTo>
                  <a:pt x="4" y="0"/>
                </a:moveTo>
                <a:cubicBezTo>
                  <a:pt x="1" y="0"/>
                  <a:pt x="0" y="1"/>
                  <a:pt x="0" y="4"/>
                </a:cubicBezTo>
                <a:lnTo>
                  <a:pt x="0" y="105"/>
                </a:lnTo>
                <a:cubicBezTo>
                  <a:pt x="0" y="107"/>
                  <a:pt x="1" y="109"/>
                  <a:pt x="4" y="109"/>
                </a:cubicBezTo>
                <a:lnTo>
                  <a:pt x="105" y="109"/>
                </a:lnTo>
                <a:cubicBezTo>
                  <a:pt x="107" y="109"/>
                  <a:pt x="109" y="107"/>
                  <a:pt x="109" y="105"/>
                </a:cubicBezTo>
                <a:lnTo>
                  <a:pt x="109" y="4"/>
                </a:lnTo>
                <a:cubicBezTo>
                  <a:pt x="109" y="1"/>
                  <a:pt x="107" y="0"/>
                  <a:pt x="105" y="0"/>
                </a:cubicBezTo>
                <a:lnTo>
                  <a:pt x="4" y="0"/>
                </a:lnTo>
                <a:lnTo>
                  <a:pt x="101" y="8"/>
                </a:lnTo>
                <a:cubicBezTo>
                  <a:pt x="101" y="39"/>
                  <a:pt x="101" y="70"/>
                  <a:pt x="101" y="101"/>
                </a:cubicBezTo>
                <a:cubicBezTo>
                  <a:pt x="70" y="101"/>
                  <a:pt x="39" y="101"/>
                  <a:pt x="8" y="101"/>
                </a:cubicBezTo>
                <a:cubicBezTo>
                  <a:pt x="8" y="70"/>
                  <a:pt x="8" y="39"/>
                  <a:pt x="8" y="8"/>
                </a:cubicBezTo>
                <a:cubicBezTo>
                  <a:pt x="39" y="8"/>
                  <a:pt x="70" y="8"/>
                  <a:pt x="101" y="8"/>
                </a:cubicBezTo>
              </a:path>
            </a:pathLst>
          </a:custGeom>
          <a:solidFill>
            <a:srgbClr val="969696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76" name="Freeform 180"/>
          <p:cNvSpPr>
            <a:spLocks noChangeArrowheads="1"/>
          </p:cNvSpPr>
          <p:nvPr/>
        </p:nvSpPr>
        <p:spPr bwMode="auto">
          <a:xfrm>
            <a:off x="1558925" y="4465955"/>
            <a:ext cx="95250" cy="95250"/>
          </a:xfrm>
          <a:custGeom>
            <a:avLst/>
            <a:gdLst/>
            <a:ahLst/>
            <a:cxnLst>
              <a:cxn ang="0">
                <a:pos x="123" y="61"/>
              </a:cxn>
              <a:cxn ang="0">
                <a:pos x="61" y="123"/>
              </a:cxn>
              <a:cxn ang="0">
                <a:pos x="0" y="61"/>
              </a:cxn>
              <a:cxn ang="0">
                <a:pos x="61" y="0"/>
              </a:cxn>
              <a:cxn ang="0">
                <a:pos x="123" y="61"/>
              </a:cxn>
              <a:cxn ang="0">
                <a:pos x="123" y="61"/>
              </a:cxn>
              <a:cxn ang="0">
                <a:pos x="123" y="61"/>
              </a:cxn>
            </a:cxnLst>
            <a:rect l="0" t="0" r="r" b="b"/>
            <a:pathLst>
              <a:path w="123" h="123">
                <a:moveTo>
                  <a:pt x="123" y="61"/>
                </a:moveTo>
                <a:cubicBezTo>
                  <a:pt x="123" y="102"/>
                  <a:pt x="102" y="123"/>
                  <a:pt x="61" y="123"/>
                </a:cubicBezTo>
                <a:cubicBezTo>
                  <a:pt x="20" y="123"/>
                  <a:pt x="0" y="102"/>
                  <a:pt x="0" y="61"/>
                </a:cubicBezTo>
                <a:cubicBezTo>
                  <a:pt x="0" y="20"/>
                  <a:pt x="20" y="0"/>
                  <a:pt x="61" y="0"/>
                </a:cubicBezTo>
                <a:cubicBezTo>
                  <a:pt x="102" y="0"/>
                  <a:pt x="123" y="20"/>
                  <a:pt x="123" y="61"/>
                </a:cubicBezTo>
                <a:lnTo>
                  <a:pt x="123" y="61"/>
                </a:lnTo>
                <a:lnTo>
                  <a:pt x="123" y="61"/>
                </a:lnTo>
                <a:close/>
              </a:path>
            </a:pathLst>
          </a:custGeom>
          <a:solidFill>
            <a:srgbClr val="E2E2E2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77" name="Freeform 181"/>
          <p:cNvSpPr>
            <a:spLocks/>
          </p:cNvSpPr>
          <p:nvPr/>
        </p:nvSpPr>
        <p:spPr bwMode="auto">
          <a:xfrm>
            <a:off x="1625600" y="4305300"/>
            <a:ext cx="87630" cy="87630"/>
          </a:xfrm>
          <a:custGeom>
            <a:avLst/>
            <a:gdLst/>
            <a:ahLst/>
            <a:cxnLst>
              <a:cxn ang="0">
                <a:pos x="112" y="113"/>
              </a:cxn>
              <a:cxn ang="0">
                <a:pos x="8" y="113"/>
              </a:cxn>
              <a:cxn ang="0">
                <a:pos x="0" y="105"/>
              </a:cxn>
              <a:cxn ang="0">
                <a:pos x="0" y="0"/>
              </a:cxn>
              <a:cxn ang="0">
                <a:pos x="112" y="113"/>
              </a:cxn>
              <a:cxn ang="0">
                <a:pos x="112" y="113"/>
              </a:cxn>
              <a:cxn ang="0">
                <a:pos x="112" y="113"/>
              </a:cxn>
            </a:cxnLst>
            <a:rect l="0" t="0" r="r" b="b"/>
            <a:pathLst>
              <a:path w="112" h="113">
                <a:moveTo>
                  <a:pt x="112" y="113"/>
                </a:moveTo>
                <a:lnTo>
                  <a:pt x="8" y="113"/>
                </a:lnTo>
                <a:cubicBezTo>
                  <a:pt x="2" y="113"/>
                  <a:pt x="0" y="110"/>
                  <a:pt x="0" y="105"/>
                </a:cubicBezTo>
                <a:lnTo>
                  <a:pt x="0" y="0"/>
                </a:lnTo>
                <a:lnTo>
                  <a:pt x="112" y="113"/>
                </a:lnTo>
                <a:lnTo>
                  <a:pt x="112" y="113"/>
                </a:lnTo>
                <a:lnTo>
                  <a:pt x="112" y="113"/>
                </a:lnTo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FFFFFF"/>
              </a:gs>
            </a:gsLst>
            <a:lin ang="5400000"/>
          </a:gra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78" name="Freeform 182"/>
          <p:cNvSpPr>
            <a:spLocks noChangeArrowheads="1"/>
          </p:cNvSpPr>
          <p:nvPr/>
        </p:nvSpPr>
        <p:spPr bwMode="auto">
          <a:xfrm>
            <a:off x="1557655" y="4462780"/>
            <a:ext cx="99695" cy="101600"/>
          </a:xfrm>
          <a:custGeom>
            <a:avLst/>
            <a:gdLst/>
            <a:ahLst/>
            <a:cxnLst>
              <a:cxn ang="0">
                <a:pos x="0" y="65"/>
              </a:cxn>
              <a:cxn ang="0">
                <a:pos x="19" y="112"/>
              </a:cxn>
              <a:cxn ang="0">
                <a:pos x="65" y="131"/>
              </a:cxn>
              <a:cxn ang="0">
                <a:pos x="112" y="112"/>
              </a:cxn>
              <a:cxn ang="0">
                <a:pos x="131" y="65"/>
              </a:cxn>
              <a:cxn ang="0">
                <a:pos x="112" y="19"/>
              </a:cxn>
              <a:cxn ang="0">
                <a:pos x="65" y="0"/>
              </a:cxn>
              <a:cxn ang="0">
                <a:pos x="19" y="19"/>
              </a:cxn>
              <a:cxn ang="0">
                <a:pos x="0" y="65"/>
              </a:cxn>
              <a:cxn ang="0">
                <a:pos x="8" y="65"/>
              </a:cxn>
              <a:cxn ang="0">
                <a:pos x="65" y="8"/>
              </a:cxn>
              <a:cxn ang="0">
                <a:pos x="123" y="65"/>
              </a:cxn>
              <a:cxn ang="0">
                <a:pos x="65" y="123"/>
              </a:cxn>
              <a:cxn ang="0">
                <a:pos x="8" y="65"/>
              </a:cxn>
            </a:cxnLst>
            <a:rect l="0" t="0" r="r" b="b"/>
            <a:pathLst>
              <a:path w="131" h="131">
                <a:moveTo>
                  <a:pt x="0" y="65"/>
                </a:moveTo>
                <a:cubicBezTo>
                  <a:pt x="0" y="83"/>
                  <a:pt x="6" y="99"/>
                  <a:pt x="19" y="112"/>
                </a:cubicBezTo>
                <a:cubicBezTo>
                  <a:pt x="32" y="124"/>
                  <a:pt x="47" y="131"/>
                  <a:pt x="65" y="131"/>
                </a:cubicBezTo>
                <a:cubicBezTo>
                  <a:pt x="83" y="131"/>
                  <a:pt x="99" y="124"/>
                  <a:pt x="112" y="112"/>
                </a:cubicBezTo>
                <a:cubicBezTo>
                  <a:pt x="124" y="99"/>
                  <a:pt x="131" y="83"/>
                  <a:pt x="131" y="65"/>
                </a:cubicBezTo>
                <a:cubicBezTo>
                  <a:pt x="131" y="47"/>
                  <a:pt x="124" y="32"/>
                  <a:pt x="112" y="19"/>
                </a:cubicBezTo>
                <a:cubicBezTo>
                  <a:pt x="99" y="6"/>
                  <a:pt x="83" y="0"/>
                  <a:pt x="65" y="0"/>
                </a:cubicBezTo>
                <a:cubicBezTo>
                  <a:pt x="47" y="0"/>
                  <a:pt x="32" y="6"/>
                  <a:pt x="19" y="19"/>
                </a:cubicBezTo>
                <a:cubicBezTo>
                  <a:pt x="6" y="32"/>
                  <a:pt x="0" y="47"/>
                  <a:pt x="0" y="65"/>
                </a:cubicBezTo>
                <a:lnTo>
                  <a:pt x="8" y="65"/>
                </a:lnTo>
                <a:cubicBezTo>
                  <a:pt x="8" y="27"/>
                  <a:pt x="27" y="8"/>
                  <a:pt x="65" y="8"/>
                </a:cubicBezTo>
                <a:cubicBezTo>
                  <a:pt x="104" y="8"/>
                  <a:pt x="123" y="27"/>
                  <a:pt x="123" y="65"/>
                </a:cubicBezTo>
                <a:cubicBezTo>
                  <a:pt x="123" y="104"/>
                  <a:pt x="104" y="123"/>
                  <a:pt x="65" y="123"/>
                </a:cubicBezTo>
                <a:cubicBezTo>
                  <a:pt x="27" y="123"/>
                  <a:pt x="8" y="104"/>
                  <a:pt x="8" y="65"/>
                </a:cubicBezTo>
              </a:path>
            </a:pathLst>
          </a:custGeom>
          <a:solidFill>
            <a:srgbClr val="969696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79" name="Freeform 183"/>
          <p:cNvSpPr>
            <a:spLocks noChangeArrowheads="1"/>
          </p:cNvSpPr>
          <p:nvPr/>
        </p:nvSpPr>
        <p:spPr bwMode="auto">
          <a:xfrm>
            <a:off x="1535430" y="4526280"/>
            <a:ext cx="83820" cy="60325"/>
          </a:xfrm>
          <a:custGeom>
            <a:avLst/>
            <a:gdLst/>
            <a:ahLst/>
            <a:cxnLst>
              <a:cxn ang="0">
                <a:pos x="54" y="0"/>
              </a:cxn>
              <a:cxn ang="0">
                <a:pos x="81" y="38"/>
              </a:cxn>
              <a:cxn ang="0">
                <a:pos x="108" y="77"/>
              </a:cxn>
              <a:cxn ang="0">
                <a:pos x="54" y="77"/>
              </a:cxn>
              <a:cxn ang="0">
                <a:pos x="0" y="77"/>
              </a:cxn>
              <a:cxn ang="0">
                <a:pos x="27" y="38"/>
              </a:cxn>
              <a:cxn ang="0">
                <a:pos x="54" y="0"/>
              </a:cxn>
              <a:cxn ang="0">
                <a:pos x="54" y="0"/>
              </a:cxn>
              <a:cxn ang="0">
                <a:pos x="54" y="0"/>
              </a:cxn>
            </a:cxnLst>
            <a:rect l="0" t="0" r="r" b="b"/>
            <a:pathLst>
              <a:path w="108" h="77">
                <a:moveTo>
                  <a:pt x="54" y="0"/>
                </a:moveTo>
                <a:lnTo>
                  <a:pt x="81" y="38"/>
                </a:lnTo>
                <a:lnTo>
                  <a:pt x="108" y="77"/>
                </a:lnTo>
                <a:lnTo>
                  <a:pt x="54" y="77"/>
                </a:lnTo>
                <a:lnTo>
                  <a:pt x="0" y="77"/>
                </a:lnTo>
                <a:lnTo>
                  <a:pt x="27" y="38"/>
                </a:lnTo>
                <a:lnTo>
                  <a:pt x="54" y="0"/>
                </a:lnTo>
                <a:lnTo>
                  <a:pt x="54" y="0"/>
                </a:lnTo>
                <a:lnTo>
                  <a:pt x="54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80" name="Freeform 184"/>
          <p:cNvSpPr>
            <a:spLocks noChangeArrowheads="1"/>
          </p:cNvSpPr>
          <p:nvPr/>
        </p:nvSpPr>
        <p:spPr bwMode="auto">
          <a:xfrm>
            <a:off x="1532255" y="4523105"/>
            <a:ext cx="88900" cy="64770"/>
          </a:xfrm>
          <a:custGeom>
            <a:avLst/>
            <a:gdLst/>
            <a:ahLst/>
            <a:cxnLst>
              <a:cxn ang="0">
                <a:pos x="58" y="0"/>
              </a:cxn>
              <a:cxn ang="0">
                <a:pos x="55" y="1"/>
              </a:cxn>
              <a:cxn ang="0">
                <a:pos x="1" y="79"/>
              </a:cxn>
              <a:cxn ang="0">
                <a:pos x="0" y="83"/>
              </a:cxn>
              <a:cxn ang="0">
                <a:pos x="4" y="85"/>
              </a:cxn>
              <a:cxn ang="0">
                <a:pos x="112" y="85"/>
              </a:cxn>
              <a:cxn ang="0">
                <a:pos x="116" y="83"/>
              </a:cxn>
              <a:cxn ang="0">
                <a:pos x="115" y="79"/>
              </a:cxn>
              <a:cxn ang="0">
                <a:pos x="61" y="1"/>
              </a:cxn>
              <a:cxn ang="0">
                <a:pos x="58" y="0"/>
              </a:cxn>
              <a:cxn ang="0">
                <a:pos x="34" y="45"/>
              </a:cxn>
              <a:cxn ang="0">
                <a:pos x="44" y="30"/>
              </a:cxn>
              <a:cxn ang="0">
                <a:pos x="58" y="11"/>
              </a:cxn>
              <a:cxn ang="0">
                <a:pos x="81" y="43"/>
              </a:cxn>
              <a:cxn ang="0">
                <a:pos x="105" y="77"/>
              </a:cxn>
              <a:cxn ang="0">
                <a:pos x="11" y="77"/>
              </a:cxn>
              <a:cxn ang="0">
                <a:pos x="25" y="58"/>
              </a:cxn>
              <a:cxn ang="0">
                <a:pos x="34" y="45"/>
              </a:cxn>
            </a:cxnLst>
            <a:rect l="0" t="0" r="r" b="b"/>
            <a:pathLst>
              <a:path w="116" h="85">
                <a:moveTo>
                  <a:pt x="58" y="0"/>
                </a:moveTo>
                <a:cubicBezTo>
                  <a:pt x="57" y="0"/>
                  <a:pt x="56" y="0"/>
                  <a:pt x="55" y="1"/>
                </a:cubicBezTo>
                <a:lnTo>
                  <a:pt x="1" y="79"/>
                </a:lnTo>
                <a:cubicBezTo>
                  <a:pt x="0" y="81"/>
                  <a:pt x="0" y="82"/>
                  <a:pt x="0" y="83"/>
                </a:cubicBezTo>
                <a:cubicBezTo>
                  <a:pt x="1" y="85"/>
                  <a:pt x="2" y="85"/>
                  <a:pt x="4" y="85"/>
                </a:cubicBezTo>
                <a:lnTo>
                  <a:pt x="112" y="85"/>
                </a:lnTo>
                <a:cubicBezTo>
                  <a:pt x="114" y="85"/>
                  <a:pt x="115" y="85"/>
                  <a:pt x="116" y="83"/>
                </a:cubicBezTo>
                <a:cubicBezTo>
                  <a:pt x="116" y="82"/>
                  <a:pt x="116" y="81"/>
                  <a:pt x="115" y="79"/>
                </a:cubicBezTo>
                <a:lnTo>
                  <a:pt x="61" y="1"/>
                </a:lnTo>
                <a:cubicBezTo>
                  <a:pt x="60" y="0"/>
                  <a:pt x="59" y="0"/>
                  <a:pt x="58" y="0"/>
                </a:cubicBezTo>
                <a:lnTo>
                  <a:pt x="34" y="45"/>
                </a:lnTo>
                <a:cubicBezTo>
                  <a:pt x="37" y="40"/>
                  <a:pt x="41" y="35"/>
                  <a:pt x="44" y="30"/>
                </a:cubicBezTo>
                <a:cubicBezTo>
                  <a:pt x="51" y="20"/>
                  <a:pt x="56" y="14"/>
                  <a:pt x="58" y="11"/>
                </a:cubicBezTo>
                <a:cubicBezTo>
                  <a:pt x="60" y="14"/>
                  <a:pt x="68" y="25"/>
                  <a:pt x="81" y="43"/>
                </a:cubicBezTo>
                <a:cubicBezTo>
                  <a:pt x="92" y="60"/>
                  <a:pt x="100" y="71"/>
                  <a:pt x="105" y="77"/>
                </a:cubicBezTo>
                <a:cubicBezTo>
                  <a:pt x="74" y="77"/>
                  <a:pt x="42" y="77"/>
                  <a:pt x="11" y="77"/>
                </a:cubicBezTo>
                <a:cubicBezTo>
                  <a:pt x="14" y="74"/>
                  <a:pt x="19" y="67"/>
                  <a:pt x="25" y="58"/>
                </a:cubicBezTo>
                <a:cubicBezTo>
                  <a:pt x="28" y="53"/>
                  <a:pt x="31" y="49"/>
                  <a:pt x="34" y="45"/>
                </a:cubicBezTo>
              </a:path>
            </a:pathLst>
          </a:custGeom>
          <a:solidFill>
            <a:srgbClr val="969696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81" name="Freeform 185"/>
          <p:cNvSpPr>
            <a:spLocks/>
          </p:cNvSpPr>
          <p:nvPr/>
        </p:nvSpPr>
        <p:spPr bwMode="auto">
          <a:xfrm>
            <a:off x="2164080" y="4305300"/>
            <a:ext cx="255270" cy="322580"/>
          </a:xfrm>
          <a:custGeom>
            <a:avLst/>
            <a:gdLst/>
            <a:ahLst/>
            <a:cxnLst>
              <a:cxn ang="0">
                <a:pos x="331" y="112"/>
              </a:cxn>
              <a:cxn ang="0">
                <a:pos x="218" y="0"/>
              </a:cxn>
              <a:cxn ang="0">
                <a:pos x="8" y="0"/>
              </a:cxn>
              <a:cxn ang="0">
                <a:pos x="0" y="8"/>
              </a:cxn>
              <a:cxn ang="0">
                <a:pos x="0" y="410"/>
              </a:cxn>
              <a:cxn ang="0">
                <a:pos x="8" y="418"/>
              </a:cxn>
              <a:cxn ang="0">
                <a:pos x="323" y="418"/>
              </a:cxn>
              <a:cxn ang="0">
                <a:pos x="331" y="410"/>
              </a:cxn>
              <a:cxn ang="0">
                <a:pos x="331" y="112"/>
              </a:cxn>
              <a:cxn ang="0">
                <a:pos x="331" y="112"/>
              </a:cxn>
              <a:cxn ang="0">
                <a:pos x="331" y="112"/>
              </a:cxn>
            </a:cxnLst>
            <a:rect l="0" t="0" r="r" b="b"/>
            <a:pathLst>
              <a:path w="331" h="418">
                <a:moveTo>
                  <a:pt x="331" y="112"/>
                </a:moveTo>
                <a:lnTo>
                  <a:pt x="218" y="0"/>
                </a:lnTo>
                <a:lnTo>
                  <a:pt x="8" y="0"/>
                </a:lnTo>
                <a:cubicBezTo>
                  <a:pt x="2" y="0"/>
                  <a:pt x="0" y="2"/>
                  <a:pt x="0" y="8"/>
                </a:cubicBezTo>
                <a:lnTo>
                  <a:pt x="0" y="410"/>
                </a:lnTo>
                <a:cubicBezTo>
                  <a:pt x="0" y="415"/>
                  <a:pt x="2" y="418"/>
                  <a:pt x="8" y="418"/>
                </a:cubicBezTo>
                <a:lnTo>
                  <a:pt x="323" y="418"/>
                </a:lnTo>
                <a:cubicBezTo>
                  <a:pt x="329" y="418"/>
                  <a:pt x="331" y="415"/>
                  <a:pt x="331" y="410"/>
                </a:cubicBezTo>
                <a:lnTo>
                  <a:pt x="331" y="112"/>
                </a:lnTo>
                <a:lnTo>
                  <a:pt x="331" y="112"/>
                </a:lnTo>
                <a:lnTo>
                  <a:pt x="331" y="112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CCCCCC"/>
              </a:gs>
            </a:gsLst>
            <a:lin ang="0" scaled="1"/>
          </a:gra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82" name="Freeform 186"/>
          <p:cNvSpPr>
            <a:spLocks/>
          </p:cNvSpPr>
          <p:nvPr/>
        </p:nvSpPr>
        <p:spPr bwMode="auto">
          <a:xfrm>
            <a:off x="2132330" y="4342130"/>
            <a:ext cx="225425" cy="85725"/>
          </a:xfrm>
          <a:custGeom>
            <a:avLst/>
            <a:gdLst/>
            <a:ahLst/>
            <a:cxnLst>
              <a:cxn ang="0">
                <a:pos x="293" y="102"/>
              </a:cxn>
              <a:cxn ang="0">
                <a:pos x="285" y="110"/>
              </a:cxn>
              <a:cxn ang="0">
                <a:pos x="8" y="110"/>
              </a:cxn>
              <a:cxn ang="0">
                <a:pos x="0" y="102"/>
              </a:cxn>
              <a:cxn ang="0">
                <a:pos x="0" y="8"/>
              </a:cxn>
              <a:cxn ang="0">
                <a:pos x="8" y="0"/>
              </a:cxn>
              <a:cxn ang="0">
                <a:pos x="285" y="0"/>
              </a:cxn>
              <a:cxn ang="0">
                <a:pos x="293" y="8"/>
              </a:cxn>
              <a:cxn ang="0">
                <a:pos x="293" y="102"/>
              </a:cxn>
              <a:cxn ang="0">
                <a:pos x="293" y="102"/>
              </a:cxn>
              <a:cxn ang="0">
                <a:pos x="293" y="102"/>
              </a:cxn>
            </a:cxnLst>
            <a:rect l="0" t="0" r="r" b="b"/>
            <a:pathLst>
              <a:path w="293" h="110">
                <a:moveTo>
                  <a:pt x="293" y="102"/>
                </a:moveTo>
                <a:cubicBezTo>
                  <a:pt x="293" y="108"/>
                  <a:pt x="290" y="110"/>
                  <a:pt x="285" y="110"/>
                </a:cubicBezTo>
                <a:lnTo>
                  <a:pt x="8" y="110"/>
                </a:lnTo>
                <a:cubicBezTo>
                  <a:pt x="2" y="110"/>
                  <a:pt x="0" y="108"/>
                  <a:pt x="0" y="102"/>
                </a:cubicBezTo>
                <a:lnTo>
                  <a:pt x="0" y="8"/>
                </a:lnTo>
                <a:cubicBezTo>
                  <a:pt x="0" y="2"/>
                  <a:pt x="2" y="0"/>
                  <a:pt x="8" y="0"/>
                </a:cubicBezTo>
                <a:lnTo>
                  <a:pt x="285" y="0"/>
                </a:lnTo>
                <a:cubicBezTo>
                  <a:pt x="290" y="0"/>
                  <a:pt x="293" y="2"/>
                  <a:pt x="293" y="8"/>
                </a:cubicBezTo>
                <a:lnTo>
                  <a:pt x="293" y="102"/>
                </a:lnTo>
                <a:lnTo>
                  <a:pt x="293" y="102"/>
                </a:lnTo>
                <a:lnTo>
                  <a:pt x="293" y="102"/>
                </a:lnTo>
                <a:close/>
              </a:path>
            </a:pathLst>
          </a:custGeom>
          <a:solidFill>
            <a:srgbClr val="2868FF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83" name="Freeform 187"/>
          <p:cNvSpPr>
            <a:spLocks noChangeArrowheads="1"/>
          </p:cNvSpPr>
          <p:nvPr/>
        </p:nvSpPr>
        <p:spPr bwMode="auto">
          <a:xfrm>
            <a:off x="2168525" y="4361180"/>
            <a:ext cx="33655" cy="457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" y="0"/>
              </a:cxn>
              <a:cxn ang="0">
                <a:pos x="14" y="24"/>
              </a:cxn>
              <a:cxn ang="0">
                <a:pos x="28" y="17"/>
              </a:cxn>
              <a:cxn ang="0">
                <a:pos x="44" y="33"/>
              </a:cxn>
              <a:cxn ang="0">
                <a:pos x="44" y="59"/>
              </a:cxn>
              <a:cxn ang="0">
                <a:pos x="29" y="59"/>
              </a:cxn>
              <a:cxn ang="0">
                <a:pos x="29" y="39"/>
              </a:cxn>
              <a:cxn ang="0">
                <a:pos x="23" y="29"/>
              </a:cxn>
              <a:cxn ang="0">
                <a:pos x="14" y="42"/>
              </a:cxn>
              <a:cxn ang="0">
                <a:pos x="14" y="59"/>
              </a:cxn>
              <a:cxn ang="0">
                <a:pos x="0" y="59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44" h="59">
                <a:moveTo>
                  <a:pt x="0" y="0"/>
                </a:moveTo>
                <a:lnTo>
                  <a:pt x="14" y="0"/>
                </a:lnTo>
                <a:lnTo>
                  <a:pt x="14" y="24"/>
                </a:lnTo>
                <a:cubicBezTo>
                  <a:pt x="17" y="19"/>
                  <a:pt x="22" y="17"/>
                  <a:pt x="28" y="17"/>
                </a:cubicBezTo>
                <a:cubicBezTo>
                  <a:pt x="38" y="17"/>
                  <a:pt x="44" y="22"/>
                  <a:pt x="44" y="33"/>
                </a:cubicBezTo>
                <a:lnTo>
                  <a:pt x="44" y="59"/>
                </a:lnTo>
                <a:lnTo>
                  <a:pt x="29" y="59"/>
                </a:lnTo>
                <a:lnTo>
                  <a:pt x="29" y="39"/>
                </a:lnTo>
                <a:cubicBezTo>
                  <a:pt x="29" y="32"/>
                  <a:pt x="27" y="29"/>
                  <a:pt x="23" y="29"/>
                </a:cubicBezTo>
                <a:cubicBezTo>
                  <a:pt x="17" y="29"/>
                  <a:pt x="14" y="33"/>
                  <a:pt x="14" y="42"/>
                </a:cubicBezTo>
                <a:lnTo>
                  <a:pt x="14" y="59"/>
                </a:lnTo>
                <a:lnTo>
                  <a:pt x="0" y="59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84" name="Freeform 188"/>
          <p:cNvSpPr>
            <a:spLocks noChangeArrowheads="1"/>
          </p:cNvSpPr>
          <p:nvPr/>
        </p:nvSpPr>
        <p:spPr bwMode="auto">
          <a:xfrm>
            <a:off x="2206625" y="4364355"/>
            <a:ext cx="25400" cy="42545"/>
          </a:xfrm>
          <a:custGeom>
            <a:avLst/>
            <a:gdLst/>
            <a:ahLst/>
            <a:cxnLst>
              <a:cxn ang="0">
                <a:pos x="0" y="13"/>
              </a:cxn>
              <a:cxn ang="0">
                <a:pos x="8" y="13"/>
              </a:cxn>
              <a:cxn ang="0">
                <a:pos x="8" y="4"/>
              </a:cxn>
              <a:cxn ang="0">
                <a:pos x="22" y="0"/>
              </a:cxn>
              <a:cxn ang="0">
                <a:pos x="22" y="13"/>
              </a:cxn>
              <a:cxn ang="0">
                <a:pos x="32" y="13"/>
              </a:cxn>
              <a:cxn ang="0">
                <a:pos x="32" y="23"/>
              </a:cxn>
              <a:cxn ang="0">
                <a:pos x="22" y="23"/>
              </a:cxn>
              <a:cxn ang="0">
                <a:pos x="22" y="38"/>
              </a:cxn>
              <a:cxn ang="0">
                <a:pos x="28" y="46"/>
              </a:cxn>
              <a:cxn ang="0">
                <a:pos x="32" y="45"/>
              </a:cxn>
              <a:cxn ang="0">
                <a:pos x="33" y="55"/>
              </a:cxn>
              <a:cxn ang="0">
                <a:pos x="24" y="55"/>
              </a:cxn>
              <a:cxn ang="0">
                <a:pos x="8" y="40"/>
              </a:cxn>
              <a:cxn ang="0">
                <a:pos x="8" y="23"/>
              </a:cxn>
              <a:cxn ang="0">
                <a:pos x="0" y="23"/>
              </a:cxn>
              <a:cxn ang="0">
                <a:pos x="0" y="13"/>
              </a:cxn>
              <a:cxn ang="0">
                <a:pos x="0" y="13"/>
              </a:cxn>
              <a:cxn ang="0">
                <a:pos x="0" y="13"/>
              </a:cxn>
            </a:cxnLst>
            <a:rect l="0" t="0" r="r" b="b"/>
            <a:pathLst>
              <a:path w="33" h="55">
                <a:moveTo>
                  <a:pt x="0" y="13"/>
                </a:moveTo>
                <a:lnTo>
                  <a:pt x="8" y="13"/>
                </a:lnTo>
                <a:lnTo>
                  <a:pt x="8" y="4"/>
                </a:lnTo>
                <a:lnTo>
                  <a:pt x="22" y="0"/>
                </a:lnTo>
                <a:lnTo>
                  <a:pt x="22" y="13"/>
                </a:lnTo>
                <a:lnTo>
                  <a:pt x="32" y="13"/>
                </a:lnTo>
                <a:lnTo>
                  <a:pt x="32" y="23"/>
                </a:lnTo>
                <a:lnTo>
                  <a:pt x="22" y="23"/>
                </a:lnTo>
                <a:lnTo>
                  <a:pt x="22" y="38"/>
                </a:lnTo>
                <a:cubicBezTo>
                  <a:pt x="22" y="43"/>
                  <a:pt x="24" y="46"/>
                  <a:pt x="28" y="46"/>
                </a:cubicBezTo>
                <a:cubicBezTo>
                  <a:pt x="28" y="46"/>
                  <a:pt x="30" y="46"/>
                  <a:pt x="32" y="45"/>
                </a:cubicBezTo>
                <a:lnTo>
                  <a:pt x="33" y="55"/>
                </a:lnTo>
                <a:cubicBezTo>
                  <a:pt x="28" y="55"/>
                  <a:pt x="25" y="55"/>
                  <a:pt x="24" y="55"/>
                </a:cubicBezTo>
                <a:cubicBezTo>
                  <a:pt x="13" y="55"/>
                  <a:pt x="8" y="50"/>
                  <a:pt x="8" y="40"/>
                </a:cubicBezTo>
                <a:lnTo>
                  <a:pt x="8" y="23"/>
                </a:lnTo>
                <a:lnTo>
                  <a:pt x="0" y="23"/>
                </a:lnTo>
                <a:lnTo>
                  <a:pt x="0" y="13"/>
                </a:lnTo>
                <a:lnTo>
                  <a:pt x="0" y="13"/>
                </a:lnTo>
                <a:lnTo>
                  <a:pt x="0" y="13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85" name="Freeform 189"/>
          <p:cNvSpPr>
            <a:spLocks noChangeArrowheads="1"/>
          </p:cNvSpPr>
          <p:nvPr/>
        </p:nvSpPr>
        <p:spPr bwMode="auto">
          <a:xfrm>
            <a:off x="2237105" y="4373880"/>
            <a:ext cx="53975" cy="330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" y="0"/>
              </a:cxn>
              <a:cxn ang="0">
                <a:pos x="13" y="8"/>
              </a:cxn>
              <a:cxn ang="0">
                <a:pos x="28" y="0"/>
              </a:cxn>
              <a:cxn ang="0">
                <a:pos x="41" y="7"/>
              </a:cxn>
              <a:cxn ang="0">
                <a:pos x="55" y="0"/>
              </a:cxn>
              <a:cxn ang="0">
                <a:pos x="70" y="17"/>
              </a:cxn>
              <a:cxn ang="0">
                <a:pos x="70" y="42"/>
              </a:cxn>
              <a:cxn ang="0">
                <a:pos x="56" y="42"/>
              </a:cxn>
              <a:cxn ang="0">
                <a:pos x="56" y="20"/>
              </a:cxn>
              <a:cxn ang="0">
                <a:pos x="50" y="11"/>
              </a:cxn>
              <a:cxn ang="0">
                <a:pos x="42" y="24"/>
              </a:cxn>
              <a:cxn ang="0">
                <a:pos x="42" y="42"/>
              </a:cxn>
              <a:cxn ang="0">
                <a:pos x="28" y="42"/>
              </a:cxn>
              <a:cxn ang="0">
                <a:pos x="28" y="20"/>
              </a:cxn>
              <a:cxn ang="0">
                <a:pos x="22" y="11"/>
              </a:cxn>
              <a:cxn ang="0">
                <a:pos x="14" y="24"/>
              </a:cxn>
              <a:cxn ang="0">
                <a:pos x="14" y="42"/>
              </a:cxn>
              <a:cxn ang="0">
                <a:pos x="0" y="42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70" h="42">
                <a:moveTo>
                  <a:pt x="0" y="0"/>
                </a:moveTo>
                <a:lnTo>
                  <a:pt x="13" y="0"/>
                </a:lnTo>
                <a:lnTo>
                  <a:pt x="13" y="8"/>
                </a:lnTo>
                <a:cubicBezTo>
                  <a:pt x="15" y="2"/>
                  <a:pt x="20" y="0"/>
                  <a:pt x="28" y="0"/>
                </a:cubicBezTo>
                <a:cubicBezTo>
                  <a:pt x="34" y="0"/>
                  <a:pt x="39" y="2"/>
                  <a:pt x="41" y="7"/>
                </a:cubicBezTo>
                <a:cubicBezTo>
                  <a:pt x="44" y="2"/>
                  <a:pt x="49" y="0"/>
                  <a:pt x="55" y="0"/>
                </a:cubicBezTo>
                <a:cubicBezTo>
                  <a:pt x="65" y="0"/>
                  <a:pt x="70" y="5"/>
                  <a:pt x="70" y="17"/>
                </a:cubicBezTo>
                <a:lnTo>
                  <a:pt x="70" y="42"/>
                </a:lnTo>
                <a:lnTo>
                  <a:pt x="56" y="42"/>
                </a:lnTo>
                <a:lnTo>
                  <a:pt x="56" y="20"/>
                </a:lnTo>
                <a:cubicBezTo>
                  <a:pt x="56" y="14"/>
                  <a:pt x="54" y="11"/>
                  <a:pt x="50" y="11"/>
                </a:cubicBezTo>
                <a:cubicBezTo>
                  <a:pt x="45" y="11"/>
                  <a:pt x="42" y="16"/>
                  <a:pt x="42" y="24"/>
                </a:cubicBezTo>
                <a:lnTo>
                  <a:pt x="42" y="42"/>
                </a:lnTo>
                <a:lnTo>
                  <a:pt x="28" y="42"/>
                </a:lnTo>
                <a:lnTo>
                  <a:pt x="28" y="20"/>
                </a:lnTo>
                <a:cubicBezTo>
                  <a:pt x="28" y="14"/>
                  <a:pt x="26" y="11"/>
                  <a:pt x="22" y="11"/>
                </a:cubicBezTo>
                <a:cubicBezTo>
                  <a:pt x="16" y="11"/>
                  <a:pt x="14" y="16"/>
                  <a:pt x="14" y="24"/>
                </a:cubicBezTo>
                <a:lnTo>
                  <a:pt x="14" y="42"/>
                </a:lnTo>
                <a:lnTo>
                  <a:pt x="0" y="42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86" name="Freeform 190"/>
          <p:cNvSpPr>
            <a:spLocks noChangeArrowheads="1"/>
          </p:cNvSpPr>
          <p:nvPr/>
        </p:nvSpPr>
        <p:spPr bwMode="auto">
          <a:xfrm>
            <a:off x="2298700" y="4361180"/>
            <a:ext cx="11430" cy="4572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" y="0"/>
              </a:cxn>
              <a:cxn ang="0">
                <a:pos x="14" y="59"/>
              </a:cxn>
              <a:cxn ang="0">
                <a:pos x="0" y="59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4" h="59">
                <a:moveTo>
                  <a:pt x="0" y="0"/>
                </a:moveTo>
                <a:lnTo>
                  <a:pt x="14" y="0"/>
                </a:lnTo>
                <a:lnTo>
                  <a:pt x="14" y="59"/>
                </a:lnTo>
                <a:lnTo>
                  <a:pt x="0" y="59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87" name="Freeform 191"/>
          <p:cNvSpPr>
            <a:spLocks/>
          </p:cNvSpPr>
          <p:nvPr/>
        </p:nvSpPr>
        <p:spPr bwMode="auto">
          <a:xfrm>
            <a:off x="2333625" y="4305300"/>
            <a:ext cx="85725" cy="87630"/>
          </a:xfrm>
          <a:custGeom>
            <a:avLst/>
            <a:gdLst/>
            <a:ahLst/>
            <a:cxnLst>
              <a:cxn ang="0">
                <a:pos x="112" y="113"/>
              </a:cxn>
              <a:cxn ang="0">
                <a:pos x="8" y="113"/>
              </a:cxn>
              <a:cxn ang="0">
                <a:pos x="0" y="105"/>
              </a:cxn>
              <a:cxn ang="0">
                <a:pos x="0" y="0"/>
              </a:cxn>
              <a:cxn ang="0">
                <a:pos x="112" y="113"/>
              </a:cxn>
              <a:cxn ang="0">
                <a:pos x="112" y="113"/>
              </a:cxn>
              <a:cxn ang="0">
                <a:pos x="112" y="113"/>
              </a:cxn>
            </a:cxnLst>
            <a:rect l="0" t="0" r="r" b="b"/>
            <a:pathLst>
              <a:path w="112" h="113">
                <a:moveTo>
                  <a:pt x="112" y="113"/>
                </a:moveTo>
                <a:lnTo>
                  <a:pt x="8" y="113"/>
                </a:lnTo>
                <a:cubicBezTo>
                  <a:pt x="2" y="113"/>
                  <a:pt x="0" y="110"/>
                  <a:pt x="0" y="105"/>
                </a:cubicBezTo>
                <a:lnTo>
                  <a:pt x="0" y="0"/>
                </a:lnTo>
                <a:lnTo>
                  <a:pt x="112" y="113"/>
                </a:lnTo>
                <a:lnTo>
                  <a:pt x="112" y="113"/>
                </a:lnTo>
                <a:lnTo>
                  <a:pt x="112" y="113"/>
                </a:lnTo>
                <a:close/>
              </a:path>
            </a:pathLst>
          </a:custGeom>
          <a:gradFill rotWithShape="0">
            <a:gsLst>
              <a:gs pos="0">
                <a:srgbClr val="CCCCCC"/>
              </a:gs>
              <a:gs pos="100000">
                <a:srgbClr val="FFFFFF"/>
              </a:gs>
            </a:gsLst>
            <a:lin ang="5400000"/>
          </a:gra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88" name="Freeform 192"/>
          <p:cNvSpPr>
            <a:spLocks noChangeArrowheads="1"/>
          </p:cNvSpPr>
          <p:nvPr/>
        </p:nvSpPr>
        <p:spPr bwMode="auto">
          <a:xfrm>
            <a:off x="2214880" y="4437380"/>
            <a:ext cx="144145" cy="144145"/>
          </a:xfrm>
          <a:custGeom>
            <a:avLst/>
            <a:gdLst/>
            <a:ahLst/>
            <a:cxnLst>
              <a:cxn ang="0">
                <a:pos x="186" y="93"/>
              </a:cxn>
              <a:cxn ang="0">
                <a:pos x="159" y="159"/>
              </a:cxn>
              <a:cxn ang="0">
                <a:pos x="93" y="186"/>
              </a:cxn>
              <a:cxn ang="0">
                <a:pos x="27" y="159"/>
              </a:cxn>
              <a:cxn ang="0">
                <a:pos x="0" y="93"/>
              </a:cxn>
              <a:cxn ang="0">
                <a:pos x="27" y="27"/>
              </a:cxn>
              <a:cxn ang="0">
                <a:pos x="93" y="0"/>
              </a:cxn>
              <a:cxn ang="0">
                <a:pos x="159" y="27"/>
              </a:cxn>
              <a:cxn ang="0">
                <a:pos x="186" y="93"/>
              </a:cxn>
              <a:cxn ang="0">
                <a:pos x="186" y="93"/>
              </a:cxn>
              <a:cxn ang="0">
                <a:pos x="186" y="93"/>
              </a:cxn>
            </a:cxnLst>
            <a:rect l="0" t="0" r="r" b="b"/>
            <a:pathLst>
              <a:path w="186" h="186">
                <a:moveTo>
                  <a:pt x="186" y="93"/>
                </a:moveTo>
                <a:cubicBezTo>
                  <a:pt x="186" y="119"/>
                  <a:pt x="177" y="141"/>
                  <a:pt x="159" y="159"/>
                </a:cubicBezTo>
                <a:cubicBezTo>
                  <a:pt x="141" y="177"/>
                  <a:pt x="119" y="186"/>
                  <a:pt x="93" y="186"/>
                </a:cubicBezTo>
                <a:cubicBezTo>
                  <a:pt x="67" y="186"/>
                  <a:pt x="45" y="177"/>
                  <a:pt x="27" y="159"/>
                </a:cubicBezTo>
                <a:cubicBezTo>
                  <a:pt x="9" y="141"/>
                  <a:pt x="0" y="119"/>
                  <a:pt x="0" y="93"/>
                </a:cubicBezTo>
                <a:cubicBezTo>
                  <a:pt x="0" y="67"/>
                  <a:pt x="9" y="45"/>
                  <a:pt x="27" y="27"/>
                </a:cubicBezTo>
                <a:cubicBezTo>
                  <a:pt x="45" y="9"/>
                  <a:pt x="67" y="0"/>
                  <a:pt x="93" y="0"/>
                </a:cubicBezTo>
                <a:cubicBezTo>
                  <a:pt x="119" y="0"/>
                  <a:pt x="141" y="9"/>
                  <a:pt x="159" y="27"/>
                </a:cubicBezTo>
                <a:cubicBezTo>
                  <a:pt x="177" y="45"/>
                  <a:pt x="186" y="67"/>
                  <a:pt x="186" y="93"/>
                </a:cubicBezTo>
                <a:lnTo>
                  <a:pt x="186" y="93"/>
                </a:lnTo>
                <a:lnTo>
                  <a:pt x="186" y="93"/>
                </a:lnTo>
                <a:close/>
              </a:path>
            </a:pathLst>
          </a:custGeom>
          <a:solidFill>
            <a:srgbClr val="969696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89" name="Freeform 193"/>
          <p:cNvSpPr>
            <a:spLocks noChangeArrowheads="1"/>
          </p:cNvSpPr>
          <p:nvPr/>
        </p:nvSpPr>
        <p:spPr bwMode="auto">
          <a:xfrm>
            <a:off x="2291080" y="4475480"/>
            <a:ext cx="31750" cy="28575"/>
          </a:xfrm>
          <a:custGeom>
            <a:avLst/>
            <a:gdLst/>
            <a:ahLst/>
            <a:cxnLst>
              <a:cxn ang="0">
                <a:pos x="40" y="38"/>
              </a:cxn>
              <a:cxn ang="0">
                <a:pos x="0" y="38"/>
              </a:cxn>
              <a:cxn ang="0">
                <a:pos x="0" y="0"/>
              </a:cxn>
              <a:cxn ang="0">
                <a:pos x="34" y="5"/>
              </a:cxn>
              <a:cxn ang="0">
                <a:pos x="40" y="38"/>
              </a:cxn>
              <a:cxn ang="0">
                <a:pos x="40" y="38"/>
              </a:cxn>
              <a:cxn ang="0">
                <a:pos x="40" y="38"/>
              </a:cxn>
            </a:cxnLst>
            <a:rect l="0" t="0" r="r" b="b"/>
            <a:pathLst>
              <a:path w="40" h="38">
                <a:moveTo>
                  <a:pt x="40" y="38"/>
                </a:moveTo>
                <a:lnTo>
                  <a:pt x="0" y="38"/>
                </a:lnTo>
                <a:lnTo>
                  <a:pt x="0" y="0"/>
                </a:lnTo>
                <a:cubicBezTo>
                  <a:pt x="12" y="0"/>
                  <a:pt x="23" y="2"/>
                  <a:pt x="34" y="5"/>
                </a:cubicBezTo>
                <a:cubicBezTo>
                  <a:pt x="38" y="16"/>
                  <a:pt x="40" y="27"/>
                  <a:pt x="40" y="38"/>
                </a:cubicBezTo>
                <a:lnTo>
                  <a:pt x="40" y="38"/>
                </a:lnTo>
                <a:lnTo>
                  <a:pt x="40" y="38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90" name="Freeform 194"/>
          <p:cNvSpPr>
            <a:spLocks noChangeArrowheads="1"/>
          </p:cNvSpPr>
          <p:nvPr/>
        </p:nvSpPr>
        <p:spPr bwMode="auto">
          <a:xfrm>
            <a:off x="2230755" y="4454525"/>
            <a:ext cx="28575" cy="27305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23" y="23"/>
              </a:cxn>
              <a:cxn ang="0">
                <a:pos x="0" y="35"/>
              </a:cxn>
              <a:cxn ang="0">
                <a:pos x="35" y="0"/>
              </a:cxn>
              <a:cxn ang="0">
                <a:pos x="35" y="0"/>
              </a:cxn>
              <a:cxn ang="0">
                <a:pos x="35" y="0"/>
              </a:cxn>
            </a:cxnLst>
            <a:rect l="0" t="0" r="r" b="b"/>
            <a:pathLst>
              <a:path w="35" h="35">
                <a:moveTo>
                  <a:pt x="35" y="0"/>
                </a:moveTo>
                <a:cubicBezTo>
                  <a:pt x="30" y="6"/>
                  <a:pt x="26" y="14"/>
                  <a:pt x="23" y="23"/>
                </a:cubicBezTo>
                <a:cubicBezTo>
                  <a:pt x="14" y="26"/>
                  <a:pt x="6" y="30"/>
                  <a:pt x="0" y="35"/>
                </a:cubicBezTo>
                <a:cubicBezTo>
                  <a:pt x="8" y="19"/>
                  <a:pt x="19" y="8"/>
                  <a:pt x="35" y="0"/>
                </a:cubicBezTo>
                <a:lnTo>
                  <a:pt x="35" y="0"/>
                </a:lnTo>
                <a:lnTo>
                  <a:pt x="35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91" name="Freeform 195"/>
          <p:cNvSpPr>
            <a:spLocks noChangeArrowheads="1"/>
          </p:cNvSpPr>
          <p:nvPr/>
        </p:nvSpPr>
        <p:spPr bwMode="auto">
          <a:xfrm>
            <a:off x="2260600" y="4448175"/>
            <a:ext cx="20955" cy="20955"/>
          </a:xfrm>
          <a:custGeom>
            <a:avLst/>
            <a:gdLst/>
            <a:ahLst/>
            <a:cxnLst>
              <a:cxn ang="0">
                <a:pos x="27" y="0"/>
              </a:cxn>
              <a:cxn ang="0">
                <a:pos x="27" y="22"/>
              </a:cxn>
              <a:cxn ang="0">
                <a:pos x="0" y="26"/>
              </a:cxn>
              <a:cxn ang="0">
                <a:pos x="27" y="0"/>
              </a:cxn>
              <a:cxn ang="0">
                <a:pos x="27" y="0"/>
              </a:cxn>
              <a:cxn ang="0">
                <a:pos x="27" y="0"/>
              </a:cxn>
            </a:cxnLst>
            <a:rect l="0" t="0" r="r" b="b"/>
            <a:pathLst>
              <a:path w="27" h="26">
                <a:moveTo>
                  <a:pt x="27" y="0"/>
                </a:moveTo>
                <a:lnTo>
                  <a:pt x="27" y="22"/>
                </a:lnTo>
                <a:cubicBezTo>
                  <a:pt x="17" y="23"/>
                  <a:pt x="8" y="24"/>
                  <a:pt x="0" y="26"/>
                </a:cubicBezTo>
                <a:cubicBezTo>
                  <a:pt x="7" y="11"/>
                  <a:pt x="16" y="3"/>
                  <a:pt x="27" y="0"/>
                </a:cubicBezTo>
                <a:lnTo>
                  <a:pt x="27" y="0"/>
                </a:lnTo>
                <a:lnTo>
                  <a:pt x="27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92" name="Freeform 196"/>
          <p:cNvSpPr>
            <a:spLocks noChangeArrowheads="1"/>
          </p:cNvSpPr>
          <p:nvPr/>
        </p:nvSpPr>
        <p:spPr bwMode="auto">
          <a:xfrm>
            <a:off x="2291080" y="4448175"/>
            <a:ext cx="22225" cy="20955"/>
          </a:xfrm>
          <a:custGeom>
            <a:avLst/>
            <a:gdLst/>
            <a:ahLst/>
            <a:cxnLst>
              <a:cxn ang="0">
                <a:pos x="0" y="23"/>
              </a:cxn>
              <a:cxn ang="0">
                <a:pos x="0" y="0"/>
              </a:cxn>
              <a:cxn ang="0">
                <a:pos x="28" y="26"/>
              </a:cxn>
              <a:cxn ang="0">
                <a:pos x="0" y="23"/>
              </a:cxn>
              <a:cxn ang="0">
                <a:pos x="0" y="23"/>
              </a:cxn>
              <a:cxn ang="0">
                <a:pos x="0" y="23"/>
              </a:cxn>
            </a:cxnLst>
            <a:rect l="0" t="0" r="r" b="b"/>
            <a:pathLst>
              <a:path w="28" h="26">
                <a:moveTo>
                  <a:pt x="0" y="23"/>
                </a:moveTo>
                <a:lnTo>
                  <a:pt x="0" y="0"/>
                </a:lnTo>
                <a:cubicBezTo>
                  <a:pt x="11" y="2"/>
                  <a:pt x="20" y="11"/>
                  <a:pt x="28" y="26"/>
                </a:cubicBezTo>
                <a:cubicBezTo>
                  <a:pt x="19" y="24"/>
                  <a:pt x="10" y="23"/>
                  <a:pt x="0" y="23"/>
                </a:cubicBezTo>
                <a:lnTo>
                  <a:pt x="0" y="23"/>
                </a:lnTo>
                <a:lnTo>
                  <a:pt x="0" y="23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93" name="Freeform 197"/>
          <p:cNvSpPr>
            <a:spLocks noChangeArrowheads="1"/>
          </p:cNvSpPr>
          <p:nvPr/>
        </p:nvSpPr>
        <p:spPr bwMode="auto">
          <a:xfrm>
            <a:off x="2314575" y="4454525"/>
            <a:ext cx="28575" cy="27305"/>
          </a:xfrm>
          <a:custGeom>
            <a:avLst/>
            <a:gdLst/>
            <a:ahLst/>
            <a:cxnLst>
              <a:cxn ang="0">
                <a:pos x="35" y="35"/>
              </a:cxn>
              <a:cxn ang="0">
                <a:pos x="12" y="23"/>
              </a:cxn>
              <a:cxn ang="0">
                <a:pos x="0" y="0"/>
              </a:cxn>
              <a:cxn ang="0">
                <a:pos x="35" y="35"/>
              </a:cxn>
              <a:cxn ang="0">
                <a:pos x="35" y="35"/>
              </a:cxn>
              <a:cxn ang="0">
                <a:pos x="35" y="35"/>
              </a:cxn>
            </a:cxnLst>
            <a:rect l="0" t="0" r="r" b="b"/>
            <a:pathLst>
              <a:path w="35" h="35">
                <a:moveTo>
                  <a:pt x="35" y="35"/>
                </a:moveTo>
                <a:cubicBezTo>
                  <a:pt x="29" y="30"/>
                  <a:pt x="21" y="26"/>
                  <a:pt x="12" y="23"/>
                </a:cubicBezTo>
                <a:cubicBezTo>
                  <a:pt x="9" y="14"/>
                  <a:pt x="4" y="6"/>
                  <a:pt x="0" y="0"/>
                </a:cubicBezTo>
                <a:cubicBezTo>
                  <a:pt x="15" y="8"/>
                  <a:pt x="27" y="19"/>
                  <a:pt x="35" y="35"/>
                </a:cubicBezTo>
                <a:lnTo>
                  <a:pt x="35" y="35"/>
                </a:lnTo>
                <a:lnTo>
                  <a:pt x="35" y="35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94" name="Freeform 198"/>
          <p:cNvSpPr>
            <a:spLocks noChangeArrowheads="1"/>
          </p:cNvSpPr>
          <p:nvPr/>
        </p:nvSpPr>
        <p:spPr bwMode="auto">
          <a:xfrm>
            <a:off x="2329180" y="4483100"/>
            <a:ext cx="19050" cy="20955"/>
          </a:xfrm>
          <a:custGeom>
            <a:avLst/>
            <a:gdLst/>
            <a:ahLst/>
            <a:cxnLst>
              <a:cxn ang="0">
                <a:pos x="3" y="27"/>
              </a:cxn>
              <a:cxn ang="0">
                <a:pos x="0" y="0"/>
              </a:cxn>
              <a:cxn ang="0">
                <a:pos x="26" y="27"/>
              </a:cxn>
              <a:cxn ang="0">
                <a:pos x="3" y="27"/>
              </a:cxn>
              <a:cxn ang="0">
                <a:pos x="3" y="27"/>
              </a:cxn>
              <a:cxn ang="0">
                <a:pos x="3" y="27"/>
              </a:cxn>
            </a:cxnLst>
            <a:rect l="0" t="0" r="r" b="b"/>
            <a:pathLst>
              <a:path w="26" h="27">
                <a:moveTo>
                  <a:pt x="3" y="27"/>
                </a:moveTo>
                <a:cubicBezTo>
                  <a:pt x="3" y="17"/>
                  <a:pt x="2" y="8"/>
                  <a:pt x="0" y="0"/>
                </a:cubicBezTo>
                <a:cubicBezTo>
                  <a:pt x="14" y="7"/>
                  <a:pt x="23" y="16"/>
                  <a:pt x="26" y="27"/>
                </a:cubicBezTo>
                <a:lnTo>
                  <a:pt x="3" y="27"/>
                </a:lnTo>
                <a:lnTo>
                  <a:pt x="3" y="27"/>
                </a:lnTo>
                <a:lnTo>
                  <a:pt x="3" y="27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95" name="Freeform 199"/>
          <p:cNvSpPr>
            <a:spLocks noChangeArrowheads="1"/>
          </p:cNvSpPr>
          <p:nvPr/>
        </p:nvSpPr>
        <p:spPr bwMode="auto">
          <a:xfrm>
            <a:off x="2251075" y="4475480"/>
            <a:ext cx="30480" cy="28575"/>
          </a:xfrm>
          <a:custGeom>
            <a:avLst/>
            <a:gdLst/>
            <a:ahLst/>
            <a:cxnLst>
              <a:cxn ang="0">
                <a:pos x="38" y="0"/>
              </a:cxn>
              <a:cxn ang="0">
                <a:pos x="38" y="38"/>
              </a:cxn>
              <a:cxn ang="0">
                <a:pos x="0" y="38"/>
              </a:cxn>
              <a:cxn ang="0">
                <a:pos x="5" y="5"/>
              </a:cxn>
              <a:cxn ang="0">
                <a:pos x="38" y="0"/>
              </a:cxn>
              <a:cxn ang="0">
                <a:pos x="38" y="0"/>
              </a:cxn>
              <a:cxn ang="0">
                <a:pos x="38" y="0"/>
              </a:cxn>
            </a:cxnLst>
            <a:rect l="0" t="0" r="r" b="b"/>
            <a:pathLst>
              <a:path w="38" h="38">
                <a:moveTo>
                  <a:pt x="38" y="0"/>
                </a:moveTo>
                <a:lnTo>
                  <a:pt x="38" y="38"/>
                </a:lnTo>
                <a:lnTo>
                  <a:pt x="0" y="38"/>
                </a:lnTo>
                <a:cubicBezTo>
                  <a:pt x="0" y="27"/>
                  <a:pt x="2" y="16"/>
                  <a:pt x="5" y="5"/>
                </a:cubicBezTo>
                <a:cubicBezTo>
                  <a:pt x="16" y="2"/>
                  <a:pt x="27" y="0"/>
                  <a:pt x="38" y="0"/>
                </a:cubicBezTo>
                <a:lnTo>
                  <a:pt x="38" y="0"/>
                </a:lnTo>
                <a:lnTo>
                  <a:pt x="38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96" name="Freeform 200"/>
          <p:cNvSpPr>
            <a:spLocks noChangeArrowheads="1"/>
          </p:cNvSpPr>
          <p:nvPr/>
        </p:nvSpPr>
        <p:spPr bwMode="auto">
          <a:xfrm>
            <a:off x="2224405" y="4483100"/>
            <a:ext cx="20320" cy="20955"/>
          </a:xfrm>
          <a:custGeom>
            <a:avLst/>
            <a:gdLst/>
            <a:ahLst/>
            <a:cxnLst>
              <a:cxn ang="0">
                <a:pos x="22" y="27"/>
              </a:cxn>
              <a:cxn ang="0">
                <a:pos x="0" y="27"/>
              </a:cxn>
              <a:cxn ang="0">
                <a:pos x="26" y="0"/>
              </a:cxn>
              <a:cxn ang="0">
                <a:pos x="22" y="27"/>
              </a:cxn>
              <a:cxn ang="0">
                <a:pos x="22" y="27"/>
              </a:cxn>
              <a:cxn ang="0">
                <a:pos x="22" y="27"/>
              </a:cxn>
            </a:cxnLst>
            <a:rect l="0" t="0" r="r" b="b"/>
            <a:pathLst>
              <a:path w="26" h="27">
                <a:moveTo>
                  <a:pt x="22" y="27"/>
                </a:moveTo>
                <a:lnTo>
                  <a:pt x="0" y="27"/>
                </a:lnTo>
                <a:cubicBezTo>
                  <a:pt x="3" y="16"/>
                  <a:pt x="11" y="7"/>
                  <a:pt x="26" y="0"/>
                </a:cubicBezTo>
                <a:cubicBezTo>
                  <a:pt x="24" y="8"/>
                  <a:pt x="23" y="17"/>
                  <a:pt x="22" y="27"/>
                </a:cubicBezTo>
                <a:lnTo>
                  <a:pt x="22" y="27"/>
                </a:lnTo>
                <a:lnTo>
                  <a:pt x="22" y="27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97" name="Freeform 201"/>
          <p:cNvSpPr>
            <a:spLocks noChangeArrowheads="1"/>
          </p:cNvSpPr>
          <p:nvPr/>
        </p:nvSpPr>
        <p:spPr bwMode="auto">
          <a:xfrm>
            <a:off x="2224405" y="4513580"/>
            <a:ext cx="20320" cy="22225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26" y="28"/>
              </a:cxn>
              <a:cxn ang="0">
                <a:pos x="0" y="0"/>
              </a:cxn>
              <a:cxn ang="0">
                <a:pos x="23" y="0"/>
              </a:cxn>
              <a:cxn ang="0">
                <a:pos x="23" y="0"/>
              </a:cxn>
              <a:cxn ang="0">
                <a:pos x="23" y="0"/>
              </a:cxn>
            </a:cxnLst>
            <a:rect l="0" t="0" r="r" b="b"/>
            <a:pathLst>
              <a:path w="26" h="28">
                <a:moveTo>
                  <a:pt x="23" y="0"/>
                </a:moveTo>
                <a:cubicBezTo>
                  <a:pt x="23" y="10"/>
                  <a:pt x="24" y="19"/>
                  <a:pt x="26" y="28"/>
                </a:cubicBezTo>
                <a:cubicBezTo>
                  <a:pt x="11" y="20"/>
                  <a:pt x="2" y="11"/>
                  <a:pt x="0" y="0"/>
                </a:cubicBezTo>
                <a:lnTo>
                  <a:pt x="23" y="0"/>
                </a:lnTo>
                <a:lnTo>
                  <a:pt x="23" y="0"/>
                </a:lnTo>
                <a:lnTo>
                  <a:pt x="23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98" name="Freeform 202"/>
          <p:cNvSpPr>
            <a:spLocks noChangeArrowheads="1"/>
          </p:cNvSpPr>
          <p:nvPr/>
        </p:nvSpPr>
        <p:spPr bwMode="auto">
          <a:xfrm>
            <a:off x="2251075" y="4513580"/>
            <a:ext cx="30480" cy="31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" y="0"/>
              </a:cxn>
              <a:cxn ang="0">
                <a:pos x="38" y="40"/>
              </a:cxn>
              <a:cxn ang="0">
                <a:pos x="5" y="34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8" h="40">
                <a:moveTo>
                  <a:pt x="0" y="0"/>
                </a:moveTo>
                <a:lnTo>
                  <a:pt x="38" y="0"/>
                </a:lnTo>
                <a:lnTo>
                  <a:pt x="38" y="40"/>
                </a:lnTo>
                <a:cubicBezTo>
                  <a:pt x="27" y="40"/>
                  <a:pt x="16" y="38"/>
                  <a:pt x="5" y="34"/>
                </a:cubicBezTo>
                <a:cubicBezTo>
                  <a:pt x="2" y="23"/>
                  <a:pt x="0" y="12"/>
                  <a:pt x="0" y="0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299" name="Freeform 203"/>
          <p:cNvSpPr>
            <a:spLocks noChangeArrowheads="1"/>
          </p:cNvSpPr>
          <p:nvPr/>
        </p:nvSpPr>
        <p:spPr bwMode="auto">
          <a:xfrm>
            <a:off x="2291080" y="4513580"/>
            <a:ext cx="31750" cy="31750"/>
          </a:xfrm>
          <a:custGeom>
            <a:avLst/>
            <a:gdLst/>
            <a:ahLst/>
            <a:cxnLst>
              <a:cxn ang="0">
                <a:pos x="0" y="40"/>
              </a:cxn>
              <a:cxn ang="0">
                <a:pos x="0" y="0"/>
              </a:cxn>
              <a:cxn ang="0">
                <a:pos x="40" y="0"/>
              </a:cxn>
              <a:cxn ang="0">
                <a:pos x="34" y="34"/>
              </a:cxn>
              <a:cxn ang="0">
                <a:pos x="0" y="40"/>
              </a:cxn>
              <a:cxn ang="0">
                <a:pos x="0" y="40"/>
              </a:cxn>
              <a:cxn ang="0">
                <a:pos x="0" y="40"/>
              </a:cxn>
            </a:cxnLst>
            <a:rect l="0" t="0" r="r" b="b"/>
            <a:pathLst>
              <a:path w="40" h="40">
                <a:moveTo>
                  <a:pt x="0" y="40"/>
                </a:moveTo>
                <a:lnTo>
                  <a:pt x="0" y="0"/>
                </a:lnTo>
                <a:lnTo>
                  <a:pt x="40" y="0"/>
                </a:lnTo>
                <a:cubicBezTo>
                  <a:pt x="40" y="12"/>
                  <a:pt x="38" y="23"/>
                  <a:pt x="34" y="34"/>
                </a:cubicBezTo>
                <a:cubicBezTo>
                  <a:pt x="23" y="38"/>
                  <a:pt x="12" y="40"/>
                  <a:pt x="0" y="40"/>
                </a:cubicBezTo>
                <a:lnTo>
                  <a:pt x="0" y="40"/>
                </a:lnTo>
                <a:lnTo>
                  <a:pt x="0" y="4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00" name="Freeform 204"/>
          <p:cNvSpPr>
            <a:spLocks noChangeArrowheads="1"/>
          </p:cNvSpPr>
          <p:nvPr/>
        </p:nvSpPr>
        <p:spPr bwMode="auto">
          <a:xfrm>
            <a:off x="2329180" y="4513580"/>
            <a:ext cx="20320" cy="22225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26" y="0"/>
              </a:cxn>
              <a:cxn ang="0">
                <a:pos x="0" y="28"/>
              </a:cxn>
              <a:cxn ang="0">
                <a:pos x="3" y="0"/>
              </a:cxn>
              <a:cxn ang="0">
                <a:pos x="3" y="0"/>
              </a:cxn>
              <a:cxn ang="0">
                <a:pos x="3" y="0"/>
              </a:cxn>
            </a:cxnLst>
            <a:rect l="0" t="0" r="r" b="b"/>
            <a:pathLst>
              <a:path w="26" h="28">
                <a:moveTo>
                  <a:pt x="3" y="0"/>
                </a:moveTo>
                <a:lnTo>
                  <a:pt x="26" y="0"/>
                </a:lnTo>
                <a:cubicBezTo>
                  <a:pt x="24" y="11"/>
                  <a:pt x="15" y="20"/>
                  <a:pt x="0" y="28"/>
                </a:cubicBezTo>
                <a:cubicBezTo>
                  <a:pt x="2" y="19"/>
                  <a:pt x="3" y="10"/>
                  <a:pt x="3" y="0"/>
                </a:cubicBez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01" name="Freeform 205"/>
          <p:cNvSpPr>
            <a:spLocks noChangeArrowheads="1"/>
          </p:cNvSpPr>
          <p:nvPr/>
        </p:nvSpPr>
        <p:spPr bwMode="auto">
          <a:xfrm>
            <a:off x="2314575" y="4538980"/>
            <a:ext cx="28575" cy="26670"/>
          </a:xfrm>
          <a:custGeom>
            <a:avLst/>
            <a:gdLst/>
            <a:ahLst/>
            <a:cxnLst>
              <a:cxn ang="0">
                <a:pos x="0" y="35"/>
              </a:cxn>
              <a:cxn ang="0">
                <a:pos x="12" y="12"/>
              </a:cxn>
              <a:cxn ang="0">
                <a:pos x="35" y="0"/>
              </a:cxn>
              <a:cxn ang="0">
                <a:pos x="0" y="35"/>
              </a:cxn>
              <a:cxn ang="0">
                <a:pos x="0" y="35"/>
              </a:cxn>
              <a:cxn ang="0">
                <a:pos x="0" y="35"/>
              </a:cxn>
            </a:cxnLst>
            <a:rect l="0" t="0" r="r" b="b"/>
            <a:pathLst>
              <a:path w="35" h="35">
                <a:moveTo>
                  <a:pt x="0" y="35"/>
                </a:moveTo>
                <a:cubicBezTo>
                  <a:pt x="4" y="29"/>
                  <a:pt x="9" y="21"/>
                  <a:pt x="12" y="12"/>
                </a:cubicBezTo>
                <a:cubicBezTo>
                  <a:pt x="21" y="9"/>
                  <a:pt x="29" y="4"/>
                  <a:pt x="35" y="0"/>
                </a:cubicBezTo>
                <a:cubicBezTo>
                  <a:pt x="27" y="15"/>
                  <a:pt x="15" y="27"/>
                  <a:pt x="0" y="35"/>
                </a:cubicBezTo>
                <a:lnTo>
                  <a:pt x="0" y="35"/>
                </a:lnTo>
                <a:lnTo>
                  <a:pt x="0" y="35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02" name="Freeform 206"/>
          <p:cNvSpPr>
            <a:spLocks noChangeArrowheads="1"/>
          </p:cNvSpPr>
          <p:nvPr/>
        </p:nvSpPr>
        <p:spPr bwMode="auto">
          <a:xfrm>
            <a:off x="2291080" y="4551680"/>
            <a:ext cx="22225" cy="20320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0" y="3"/>
              </a:cxn>
              <a:cxn ang="0">
                <a:pos x="28" y="0"/>
              </a:cxn>
              <a:cxn ang="0">
                <a:pos x="0" y="26"/>
              </a:cxn>
              <a:cxn ang="0">
                <a:pos x="0" y="26"/>
              </a:cxn>
              <a:cxn ang="0">
                <a:pos x="0" y="26"/>
              </a:cxn>
            </a:cxnLst>
            <a:rect l="0" t="0" r="r" b="b"/>
            <a:pathLst>
              <a:path w="28" h="26">
                <a:moveTo>
                  <a:pt x="0" y="26"/>
                </a:moveTo>
                <a:lnTo>
                  <a:pt x="0" y="3"/>
                </a:lnTo>
                <a:cubicBezTo>
                  <a:pt x="10" y="3"/>
                  <a:pt x="19" y="2"/>
                  <a:pt x="28" y="0"/>
                </a:cubicBezTo>
                <a:cubicBezTo>
                  <a:pt x="20" y="15"/>
                  <a:pt x="11" y="24"/>
                  <a:pt x="0" y="26"/>
                </a:cubicBezTo>
                <a:lnTo>
                  <a:pt x="0" y="26"/>
                </a:lnTo>
                <a:lnTo>
                  <a:pt x="0" y="26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03" name="Freeform 207"/>
          <p:cNvSpPr>
            <a:spLocks noChangeArrowheads="1"/>
          </p:cNvSpPr>
          <p:nvPr/>
        </p:nvSpPr>
        <p:spPr bwMode="auto">
          <a:xfrm>
            <a:off x="2260600" y="4551680"/>
            <a:ext cx="20955" cy="20320"/>
          </a:xfrm>
          <a:custGeom>
            <a:avLst/>
            <a:gdLst/>
            <a:ahLst/>
            <a:cxnLst>
              <a:cxn ang="0">
                <a:pos x="27" y="3"/>
              </a:cxn>
              <a:cxn ang="0">
                <a:pos x="27" y="26"/>
              </a:cxn>
              <a:cxn ang="0">
                <a:pos x="0" y="0"/>
              </a:cxn>
              <a:cxn ang="0">
                <a:pos x="27" y="3"/>
              </a:cxn>
              <a:cxn ang="0">
                <a:pos x="27" y="3"/>
              </a:cxn>
              <a:cxn ang="0">
                <a:pos x="27" y="3"/>
              </a:cxn>
            </a:cxnLst>
            <a:rect l="0" t="0" r="r" b="b"/>
            <a:pathLst>
              <a:path w="27" h="26">
                <a:moveTo>
                  <a:pt x="27" y="3"/>
                </a:moveTo>
                <a:lnTo>
                  <a:pt x="27" y="26"/>
                </a:lnTo>
                <a:cubicBezTo>
                  <a:pt x="16" y="23"/>
                  <a:pt x="7" y="14"/>
                  <a:pt x="0" y="0"/>
                </a:cubicBezTo>
                <a:cubicBezTo>
                  <a:pt x="8" y="2"/>
                  <a:pt x="17" y="3"/>
                  <a:pt x="27" y="3"/>
                </a:cubicBezTo>
                <a:lnTo>
                  <a:pt x="27" y="3"/>
                </a:lnTo>
                <a:lnTo>
                  <a:pt x="27" y="3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04" name="Freeform 208"/>
          <p:cNvSpPr>
            <a:spLocks noChangeArrowheads="1"/>
          </p:cNvSpPr>
          <p:nvPr/>
        </p:nvSpPr>
        <p:spPr bwMode="auto">
          <a:xfrm>
            <a:off x="2230755" y="4538980"/>
            <a:ext cx="28575" cy="2667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" y="12"/>
              </a:cxn>
              <a:cxn ang="0">
                <a:pos x="35" y="35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35" h="35">
                <a:moveTo>
                  <a:pt x="0" y="0"/>
                </a:moveTo>
                <a:cubicBezTo>
                  <a:pt x="6" y="4"/>
                  <a:pt x="14" y="9"/>
                  <a:pt x="23" y="12"/>
                </a:cubicBezTo>
                <a:cubicBezTo>
                  <a:pt x="26" y="21"/>
                  <a:pt x="30" y="29"/>
                  <a:pt x="35" y="35"/>
                </a:cubicBezTo>
                <a:cubicBezTo>
                  <a:pt x="19" y="27"/>
                  <a:pt x="8" y="15"/>
                  <a:pt x="0" y="0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05" name="Freeform 209"/>
          <p:cNvSpPr>
            <a:spLocks/>
          </p:cNvSpPr>
          <p:nvPr/>
        </p:nvSpPr>
        <p:spPr bwMode="auto">
          <a:xfrm>
            <a:off x="2811780" y="4411980"/>
            <a:ext cx="48895" cy="4889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32" y="0"/>
              </a:cxn>
              <a:cxn ang="0">
                <a:pos x="64" y="32"/>
              </a:cxn>
              <a:cxn ang="0">
                <a:pos x="32" y="64"/>
              </a:cxn>
              <a:cxn ang="0">
                <a:pos x="0" y="32"/>
              </a:cxn>
              <a:cxn ang="0">
                <a:pos x="0" y="32"/>
              </a:cxn>
              <a:cxn ang="0">
                <a:pos x="0" y="32"/>
              </a:cxn>
            </a:cxnLst>
            <a:rect l="0" t="0" r="r" b="b"/>
            <a:pathLst>
              <a:path w="64" h="64">
                <a:moveTo>
                  <a:pt x="0" y="32"/>
                </a:moveTo>
                <a:cubicBezTo>
                  <a:pt x="0" y="10"/>
                  <a:pt x="10" y="0"/>
                  <a:pt x="32" y="0"/>
                </a:cubicBezTo>
                <a:cubicBezTo>
                  <a:pt x="53" y="0"/>
                  <a:pt x="64" y="10"/>
                  <a:pt x="64" y="32"/>
                </a:cubicBezTo>
                <a:cubicBezTo>
                  <a:pt x="64" y="53"/>
                  <a:pt x="53" y="64"/>
                  <a:pt x="32" y="64"/>
                </a:cubicBezTo>
                <a:cubicBezTo>
                  <a:pt x="10" y="64"/>
                  <a:pt x="0" y="53"/>
                  <a:pt x="0" y="32"/>
                </a:cubicBezTo>
                <a:lnTo>
                  <a:pt x="0" y="32"/>
                </a:lnTo>
                <a:lnTo>
                  <a:pt x="0" y="32"/>
                </a:lnTo>
                <a:close/>
              </a:path>
            </a:pathLst>
          </a:custGeom>
          <a:gradFill rotWithShape="0">
            <a:gsLst>
              <a:gs pos="0">
                <a:srgbClr val="FFFFF0"/>
              </a:gs>
              <a:gs pos="100000">
                <a:srgbClr val="FFD0A2"/>
              </a:gs>
            </a:gsLst>
            <a:path path="rect">
              <a:fillToRect l="50000" t="50000" r="50000" b="50000"/>
            </a:path>
          </a:gradFill>
          <a:ln w="6159">
            <a:solidFill>
              <a:srgbClr val="FFD0A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06" name="Freeform 210"/>
          <p:cNvSpPr>
            <a:spLocks/>
          </p:cNvSpPr>
          <p:nvPr/>
        </p:nvSpPr>
        <p:spPr bwMode="auto">
          <a:xfrm>
            <a:off x="3002280" y="4411980"/>
            <a:ext cx="48895" cy="4889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32" y="0"/>
              </a:cxn>
              <a:cxn ang="0">
                <a:pos x="64" y="32"/>
              </a:cxn>
              <a:cxn ang="0">
                <a:pos x="32" y="64"/>
              </a:cxn>
              <a:cxn ang="0">
                <a:pos x="0" y="32"/>
              </a:cxn>
              <a:cxn ang="0">
                <a:pos x="0" y="32"/>
              </a:cxn>
              <a:cxn ang="0">
                <a:pos x="0" y="32"/>
              </a:cxn>
            </a:cxnLst>
            <a:rect l="0" t="0" r="r" b="b"/>
            <a:pathLst>
              <a:path w="64" h="64">
                <a:moveTo>
                  <a:pt x="0" y="32"/>
                </a:moveTo>
                <a:cubicBezTo>
                  <a:pt x="0" y="10"/>
                  <a:pt x="10" y="0"/>
                  <a:pt x="32" y="0"/>
                </a:cubicBezTo>
                <a:cubicBezTo>
                  <a:pt x="53" y="0"/>
                  <a:pt x="64" y="10"/>
                  <a:pt x="64" y="32"/>
                </a:cubicBezTo>
                <a:cubicBezTo>
                  <a:pt x="64" y="53"/>
                  <a:pt x="53" y="64"/>
                  <a:pt x="32" y="64"/>
                </a:cubicBezTo>
                <a:cubicBezTo>
                  <a:pt x="10" y="64"/>
                  <a:pt x="0" y="53"/>
                  <a:pt x="0" y="32"/>
                </a:cubicBezTo>
                <a:lnTo>
                  <a:pt x="0" y="32"/>
                </a:lnTo>
                <a:lnTo>
                  <a:pt x="0" y="32"/>
                </a:lnTo>
                <a:close/>
              </a:path>
            </a:pathLst>
          </a:custGeom>
          <a:gradFill rotWithShape="0">
            <a:gsLst>
              <a:gs pos="0">
                <a:srgbClr val="FFFFF0"/>
              </a:gs>
              <a:gs pos="100000">
                <a:srgbClr val="FFD0A2"/>
              </a:gs>
            </a:gsLst>
            <a:path path="rect">
              <a:fillToRect l="50000" t="50000" r="50000" b="50000"/>
            </a:path>
          </a:gradFill>
          <a:ln w="6159">
            <a:solidFill>
              <a:srgbClr val="FFD0A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07" name="Freeform 211"/>
          <p:cNvSpPr>
            <a:spLocks/>
          </p:cNvSpPr>
          <p:nvPr/>
        </p:nvSpPr>
        <p:spPr bwMode="auto">
          <a:xfrm>
            <a:off x="2847975" y="4489450"/>
            <a:ext cx="170180" cy="119380"/>
          </a:xfrm>
          <a:custGeom>
            <a:avLst/>
            <a:gdLst/>
            <a:ahLst/>
            <a:cxnLst>
              <a:cxn ang="0">
                <a:pos x="0" y="109"/>
              </a:cxn>
              <a:cxn ang="0">
                <a:pos x="32" y="32"/>
              </a:cxn>
              <a:cxn ang="0">
                <a:pos x="110" y="0"/>
              </a:cxn>
              <a:cxn ang="0">
                <a:pos x="188" y="32"/>
              </a:cxn>
              <a:cxn ang="0">
                <a:pos x="221" y="109"/>
              </a:cxn>
              <a:cxn ang="0">
                <a:pos x="186" y="144"/>
              </a:cxn>
              <a:cxn ang="0">
                <a:pos x="110" y="155"/>
              </a:cxn>
              <a:cxn ang="0">
                <a:pos x="34" y="144"/>
              </a:cxn>
              <a:cxn ang="0">
                <a:pos x="0" y="109"/>
              </a:cxn>
              <a:cxn ang="0">
                <a:pos x="0" y="109"/>
              </a:cxn>
              <a:cxn ang="0">
                <a:pos x="0" y="109"/>
              </a:cxn>
            </a:cxnLst>
            <a:rect l="0" t="0" r="r" b="b"/>
            <a:pathLst>
              <a:path w="221" h="155">
                <a:moveTo>
                  <a:pt x="0" y="109"/>
                </a:moveTo>
                <a:cubicBezTo>
                  <a:pt x="0" y="79"/>
                  <a:pt x="10" y="53"/>
                  <a:pt x="32" y="32"/>
                </a:cubicBezTo>
                <a:cubicBezTo>
                  <a:pt x="53" y="10"/>
                  <a:pt x="79" y="0"/>
                  <a:pt x="110" y="0"/>
                </a:cubicBezTo>
                <a:cubicBezTo>
                  <a:pt x="141" y="0"/>
                  <a:pt x="167" y="10"/>
                  <a:pt x="188" y="32"/>
                </a:cubicBezTo>
                <a:cubicBezTo>
                  <a:pt x="210" y="53"/>
                  <a:pt x="221" y="79"/>
                  <a:pt x="221" y="109"/>
                </a:cubicBezTo>
                <a:cubicBezTo>
                  <a:pt x="221" y="124"/>
                  <a:pt x="209" y="135"/>
                  <a:pt x="186" y="144"/>
                </a:cubicBezTo>
                <a:cubicBezTo>
                  <a:pt x="165" y="151"/>
                  <a:pt x="140" y="155"/>
                  <a:pt x="110" y="155"/>
                </a:cubicBezTo>
                <a:cubicBezTo>
                  <a:pt x="80" y="155"/>
                  <a:pt x="55" y="151"/>
                  <a:pt x="34" y="144"/>
                </a:cubicBezTo>
                <a:cubicBezTo>
                  <a:pt x="11" y="135"/>
                  <a:pt x="0" y="124"/>
                  <a:pt x="0" y="109"/>
                </a:cubicBezTo>
                <a:lnTo>
                  <a:pt x="0" y="109"/>
                </a:lnTo>
                <a:lnTo>
                  <a:pt x="0" y="109"/>
                </a:lnTo>
                <a:close/>
              </a:path>
            </a:pathLst>
          </a:custGeom>
          <a:gradFill rotWithShape="0">
            <a:gsLst>
              <a:gs pos="0">
                <a:srgbClr val="2E98C4"/>
              </a:gs>
              <a:gs pos="100000">
                <a:srgbClr val="1D67AC"/>
              </a:gs>
            </a:gsLst>
            <a:path path="rect">
              <a:fillToRect l="50000" t="50000" r="50000" b="50000"/>
            </a:path>
          </a:gradFill>
          <a:ln w="6159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08" name="Freeform 212"/>
          <p:cNvSpPr>
            <a:spLocks noChangeArrowheads="1"/>
          </p:cNvSpPr>
          <p:nvPr/>
        </p:nvSpPr>
        <p:spPr bwMode="auto">
          <a:xfrm>
            <a:off x="2946400" y="4535805"/>
            <a:ext cx="62230" cy="61595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72" y="18"/>
              </a:cxn>
              <a:cxn ang="0">
                <a:pos x="80" y="48"/>
              </a:cxn>
              <a:cxn ang="0">
                <a:pos x="58" y="70"/>
              </a:cxn>
              <a:cxn ang="0">
                <a:pos x="0" y="80"/>
              </a:cxn>
              <a:cxn ang="0">
                <a:pos x="19" y="75"/>
              </a:cxn>
              <a:cxn ang="0">
                <a:pos x="56" y="56"/>
              </a:cxn>
              <a:cxn ang="0">
                <a:pos x="66" y="22"/>
              </a:cxn>
              <a:cxn ang="0">
                <a:pos x="65" y="6"/>
              </a:cxn>
              <a:cxn ang="0">
                <a:pos x="64" y="0"/>
              </a:cxn>
              <a:cxn ang="0">
                <a:pos x="64" y="0"/>
              </a:cxn>
              <a:cxn ang="0">
                <a:pos x="64" y="0"/>
              </a:cxn>
            </a:cxnLst>
            <a:rect l="0" t="0" r="r" b="b"/>
            <a:pathLst>
              <a:path w="80" h="81">
                <a:moveTo>
                  <a:pt x="64" y="0"/>
                </a:moveTo>
                <a:cubicBezTo>
                  <a:pt x="67" y="5"/>
                  <a:pt x="69" y="11"/>
                  <a:pt x="72" y="18"/>
                </a:cubicBezTo>
                <a:cubicBezTo>
                  <a:pt x="78" y="32"/>
                  <a:pt x="80" y="42"/>
                  <a:pt x="80" y="48"/>
                </a:cubicBezTo>
                <a:cubicBezTo>
                  <a:pt x="78" y="56"/>
                  <a:pt x="71" y="64"/>
                  <a:pt x="58" y="70"/>
                </a:cubicBezTo>
                <a:cubicBezTo>
                  <a:pt x="42" y="78"/>
                  <a:pt x="22" y="81"/>
                  <a:pt x="0" y="80"/>
                </a:cubicBezTo>
                <a:cubicBezTo>
                  <a:pt x="5" y="79"/>
                  <a:pt x="12" y="77"/>
                  <a:pt x="19" y="75"/>
                </a:cubicBezTo>
                <a:cubicBezTo>
                  <a:pt x="35" y="70"/>
                  <a:pt x="47" y="63"/>
                  <a:pt x="56" y="56"/>
                </a:cubicBezTo>
                <a:cubicBezTo>
                  <a:pt x="62" y="50"/>
                  <a:pt x="66" y="39"/>
                  <a:pt x="66" y="22"/>
                </a:cubicBezTo>
                <a:cubicBezTo>
                  <a:pt x="66" y="17"/>
                  <a:pt x="65" y="12"/>
                  <a:pt x="65" y="6"/>
                </a:cubicBezTo>
                <a:cubicBezTo>
                  <a:pt x="64" y="4"/>
                  <a:pt x="64" y="1"/>
                  <a:pt x="64" y="0"/>
                </a:cubicBezTo>
                <a:lnTo>
                  <a:pt x="64" y="0"/>
                </a:lnTo>
                <a:lnTo>
                  <a:pt x="64" y="0"/>
                </a:lnTo>
                <a:close/>
              </a:path>
            </a:pathLst>
          </a:custGeom>
          <a:solidFill>
            <a:srgbClr val="2E98C4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09" name="Freeform 213"/>
          <p:cNvSpPr>
            <a:spLocks/>
          </p:cNvSpPr>
          <p:nvPr/>
        </p:nvSpPr>
        <p:spPr bwMode="auto">
          <a:xfrm>
            <a:off x="2881630" y="4470400"/>
            <a:ext cx="101600" cy="79375"/>
          </a:xfrm>
          <a:custGeom>
            <a:avLst/>
            <a:gdLst/>
            <a:ahLst/>
            <a:cxnLst>
              <a:cxn ang="0">
                <a:pos x="131" y="44"/>
              </a:cxn>
              <a:cxn ang="0">
                <a:pos x="91" y="27"/>
              </a:cxn>
              <a:cxn ang="0">
                <a:pos x="106" y="0"/>
              </a:cxn>
              <a:cxn ang="0">
                <a:pos x="67" y="16"/>
              </a:cxn>
              <a:cxn ang="0">
                <a:pos x="29" y="0"/>
              </a:cxn>
              <a:cxn ang="0">
                <a:pos x="43" y="27"/>
              </a:cxn>
              <a:cxn ang="0">
                <a:pos x="4" y="44"/>
              </a:cxn>
              <a:cxn ang="0">
                <a:pos x="1" y="52"/>
              </a:cxn>
              <a:cxn ang="0">
                <a:pos x="1" y="65"/>
              </a:cxn>
              <a:cxn ang="0">
                <a:pos x="50" y="103"/>
              </a:cxn>
              <a:cxn ang="0">
                <a:pos x="67" y="71"/>
              </a:cxn>
              <a:cxn ang="0">
                <a:pos x="85" y="103"/>
              </a:cxn>
              <a:cxn ang="0">
                <a:pos x="127" y="65"/>
              </a:cxn>
              <a:cxn ang="0">
                <a:pos x="131" y="43"/>
              </a:cxn>
              <a:cxn ang="0">
                <a:pos x="131" y="44"/>
              </a:cxn>
              <a:cxn ang="0">
                <a:pos x="131" y="44"/>
              </a:cxn>
            </a:cxnLst>
            <a:rect l="0" t="0" r="r" b="b"/>
            <a:pathLst>
              <a:path w="132" h="103">
                <a:moveTo>
                  <a:pt x="131" y="44"/>
                </a:moveTo>
                <a:lnTo>
                  <a:pt x="91" y="27"/>
                </a:lnTo>
                <a:lnTo>
                  <a:pt x="106" y="0"/>
                </a:lnTo>
                <a:lnTo>
                  <a:pt x="67" y="16"/>
                </a:lnTo>
                <a:lnTo>
                  <a:pt x="29" y="0"/>
                </a:lnTo>
                <a:lnTo>
                  <a:pt x="43" y="27"/>
                </a:lnTo>
                <a:lnTo>
                  <a:pt x="4" y="44"/>
                </a:lnTo>
                <a:cubicBezTo>
                  <a:pt x="4" y="42"/>
                  <a:pt x="3" y="45"/>
                  <a:pt x="1" y="52"/>
                </a:cubicBezTo>
                <a:cubicBezTo>
                  <a:pt x="0" y="56"/>
                  <a:pt x="0" y="61"/>
                  <a:pt x="1" y="65"/>
                </a:cubicBezTo>
                <a:cubicBezTo>
                  <a:pt x="5" y="77"/>
                  <a:pt x="21" y="90"/>
                  <a:pt x="50" y="103"/>
                </a:cubicBezTo>
                <a:lnTo>
                  <a:pt x="67" y="71"/>
                </a:lnTo>
                <a:lnTo>
                  <a:pt x="85" y="103"/>
                </a:lnTo>
                <a:cubicBezTo>
                  <a:pt x="106" y="94"/>
                  <a:pt x="120" y="81"/>
                  <a:pt x="127" y="65"/>
                </a:cubicBezTo>
                <a:cubicBezTo>
                  <a:pt x="130" y="57"/>
                  <a:pt x="132" y="50"/>
                  <a:pt x="131" y="43"/>
                </a:cubicBezTo>
                <a:lnTo>
                  <a:pt x="131" y="44"/>
                </a:lnTo>
                <a:lnTo>
                  <a:pt x="131" y="44"/>
                </a:lnTo>
                <a:close/>
              </a:path>
            </a:pathLst>
          </a:custGeom>
          <a:gradFill rotWithShape="0">
            <a:gsLst>
              <a:gs pos="0">
                <a:srgbClr val="EAEAE9"/>
              </a:gs>
              <a:gs pos="100000">
                <a:srgbClr val="FFFFFF"/>
              </a:gs>
            </a:gsLst>
            <a:lin ang="5400000"/>
          </a:gradFill>
          <a:ln w="6159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10" name="Freeform 214"/>
          <p:cNvSpPr>
            <a:spLocks/>
          </p:cNvSpPr>
          <p:nvPr/>
        </p:nvSpPr>
        <p:spPr bwMode="auto">
          <a:xfrm>
            <a:off x="2835275" y="4326255"/>
            <a:ext cx="189230" cy="191770"/>
          </a:xfrm>
          <a:custGeom>
            <a:avLst/>
            <a:gdLst/>
            <a:ahLst/>
            <a:cxnLst>
              <a:cxn ang="0">
                <a:pos x="0" y="124"/>
              </a:cxn>
              <a:cxn ang="0">
                <a:pos x="35" y="36"/>
              </a:cxn>
              <a:cxn ang="0">
                <a:pos x="122" y="0"/>
              </a:cxn>
              <a:cxn ang="0">
                <a:pos x="209" y="36"/>
              </a:cxn>
              <a:cxn ang="0">
                <a:pos x="245" y="124"/>
              </a:cxn>
              <a:cxn ang="0">
                <a:pos x="209" y="212"/>
              </a:cxn>
              <a:cxn ang="0">
                <a:pos x="122" y="248"/>
              </a:cxn>
              <a:cxn ang="0">
                <a:pos x="35" y="212"/>
              </a:cxn>
              <a:cxn ang="0">
                <a:pos x="0" y="124"/>
              </a:cxn>
              <a:cxn ang="0">
                <a:pos x="0" y="124"/>
              </a:cxn>
              <a:cxn ang="0">
                <a:pos x="0" y="124"/>
              </a:cxn>
            </a:cxnLst>
            <a:rect l="0" t="0" r="r" b="b"/>
            <a:pathLst>
              <a:path w="245" h="248">
                <a:moveTo>
                  <a:pt x="0" y="124"/>
                </a:moveTo>
                <a:cubicBezTo>
                  <a:pt x="0" y="89"/>
                  <a:pt x="11" y="60"/>
                  <a:pt x="35" y="36"/>
                </a:cubicBezTo>
                <a:cubicBezTo>
                  <a:pt x="59" y="12"/>
                  <a:pt x="88" y="0"/>
                  <a:pt x="122" y="0"/>
                </a:cubicBezTo>
                <a:cubicBezTo>
                  <a:pt x="156" y="0"/>
                  <a:pt x="185" y="12"/>
                  <a:pt x="209" y="36"/>
                </a:cubicBezTo>
                <a:cubicBezTo>
                  <a:pt x="233" y="60"/>
                  <a:pt x="245" y="89"/>
                  <a:pt x="245" y="124"/>
                </a:cubicBezTo>
                <a:cubicBezTo>
                  <a:pt x="245" y="158"/>
                  <a:pt x="233" y="187"/>
                  <a:pt x="209" y="212"/>
                </a:cubicBezTo>
                <a:cubicBezTo>
                  <a:pt x="185" y="236"/>
                  <a:pt x="156" y="248"/>
                  <a:pt x="122" y="248"/>
                </a:cubicBezTo>
                <a:cubicBezTo>
                  <a:pt x="88" y="248"/>
                  <a:pt x="59" y="236"/>
                  <a:pt x="35" y="212"/>
                </a:cubicBezTo>
                <a:cubicBezTo>
                  <a:pt x="11" y="187"/>
                  <a:pt x="0" y="158"/>
                  <a:pt x="0" y="124"/>
                </a:cubicBezTo>
                <a:lnTo>
                  <a:pt x="0" y="124"/>
                </a:lnTo>
                <a:lnTo>
                  <a:pt x="0" y="124"/>
                </a:lnTo>
                <a:close/>
              </a:path>
            </a:pathLst>
          </a:custGeom>
          <a:gradFill rotWithShape="0">
            <a:gsLst>
              <a:gs pos="0">
                <a:srgbClr val="FFFFF0"/>
              </a:gs>
              <a:gs pos="100000">
                <a:srgbClr val="FFD0A2"/>
              </a:gs>
            </a:gsLst>
            <a:path path="rect">
              <a:fillToRect l="50000" t="50000" r="50000" b="50000"/>
            </a:path>
          </a:gradFill>
          <a:ln w="6159">
            <a:solidFill>
              <a:srgbClr val="FFD0A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11" name="Freeform 215"/>
          <p:cNvSpPr>
            <a:spLocks noChangeArrowheads="1"/>
          </p:cNvSpPr>
          <p:nvPr/>
        </p:nvSpPr>
        <p:spPr bwMode="auto">
          <a:xfrm>
            <a:off x="2868930" y="4483100"/>
            <a:ext cx="114300" cy="3048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" y="23"/>
              </a:cxn>
              <a:cxn ang="0">
                <a:pos x="78" y="40"/>
              </a:cxn>
              <a:cxn ang="0">
                <a:pos x="133" y="26"/>
              </a:cxn>
              <a:cxn ang="0">
                <a:pos x="150" y="12"/>
              </a:cxn>
              <a:cxn ang="0">
                <a:pos x="144" y="14"/>
              </a:cxn>
              <a:cxn ang="0">
                <a:pos x="128" y="19"/>
              </a:cxn>
              <a:cxn ang="0">
                <a:pos x="76" y="26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50" h="40">
                <a:moveTo>
                  <a:pt x="0" y="0"/>
                </a:moveTo>
                <a:cubicBezTo>
                  <a:pt x="0" y="5"/>
                  <a:pt x="8" y="12"/>
                  <a:pt x="24" y="23"/>
                </a:cubicBezTo>
                <a:cubicBezTo>
                  <a:pt x="43" y="34"/>
                  <a:pt x="61" y="40"/>
                  <a:pt x="78" y="40"/>
                </a:cubicBezTo>
                <a:cubicBezTo>
                  <a:pt x="99" y="40"/>
                  <a:pt x="118" y="35"/>
                  <a:pt x="133" y="26"/>
                </a:cubicBezTo>
                <a:cubicBezTo>
                  <a:pt x="141" y="21"/>
                  <a:pt x="146" y="16"/>
                  <a:pt x="150" y="12"/>
                </a:cubicBezTo>
                <a:cubicBezTo>
                  <a:pt x="148" y="12"/>
                  <a:pt x="146" y="13"/>
                  <a:pt x="144" y="14"/>
                </a:cubicBezTo>
                <a:cubicBezTo>
                  <a:pt x="138" y="16"/>
                  <a:pt x="133" y="18"/>
                  <a:pt x="128" y="19"/>
                </a:cubicBezTo>
                <a:cubicBezTo>
                  <a:pt x="110" y="24"/>
                  <a:pt x="92" y="26"/>
                  <a:pt x="76" y="26"/>
                </a:cubicBezTo>
                <a:cubicBezTo>
                  <a:pt x="53" y="24"/>
                  <a:pt x="28" y="16"/>
                  <a:pt x="0" y="0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28D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12" name="Freeform 216"/>
          <p:cNvSpPr>
            <a:spLocks/>
          </p:cNvSpPr>
          <p:nvPr/>
        </p:nvSpPr>
        <p:spPr bwMode="auto">
          <a:xfrm>
            <a:off x="2837180" y="4323080"/>
            <a:ext cx="187325" cy="95250"/>
          </a:xfrm>
          <a:custGeom>
            <a:avLst/>
            <a:gdLst/>
            <a:ahLst/>
            <a:cxnLst>
              <a:cxn ang="0">
                <a:pos x="122" y="0"/>
              </a:cxn>
              <a:cxn ang="0">
                <a:pos x="37" y="33"/>
              </a:cxn>
              <a:cxn ang="0">
                <a:pos x="0" y="114"/>
              </a:cxn>
              <a:cxn ang="0">
                <a:pos x="23" y="109"/>
              </a:cxn>
              <a:cxn ang="0">
                <a:pos x="69" y="95"/>
              </a:cxn>
              <a:cxn ang="0">
                <a:pos x="122" y="70"/>
              </a:cxn>
              <a:cxn ang="0">
                <a:pos x="167" y="35"/>
              </a:cxn>
              <a:cxn ang="0">
                <a:pos x="170" y="47"/>
              </a:cxn>
              <a:cxn ang="0">
                <a:pos x="182" y="74"/>
              </a:cxn>
              <a:cxn ang="0">
                <a:pos x="206" y="104"/>
              </a:cxn>
              <a:cxn ang="0">
                <a:pos x="244" y="122"/>
              </a:cxn>
              <a:cxn ang="0">
                <a:pos x="208" y="35"/>
              </a:cxn>
              <a:cxn ang="0">
                <a:pos x="122" y="0"/>
              </a:cxn>
              <a:cxn ang="0">
                <a:pos x="122" y="0"/>
              </a:cxn>
              <a:cxn ang="0">
                <a:pos x="122" y="0"/>
              </a:cxn>
            </a:cxnLst>
            <a:rect l="0" t="0" r="r" b="b"/>
            <a:pathLst>
              <a:path w="245" h="122">
                <a:moveTo>
                  <a:pt x="122" y="0"/>
                </a:moveTo>
                <a:cubicBezTo>
                  <a:pt x="89" y="0"/>
                  <a:pt x="61" y="11"/>
                  <a:pt x="37" y="33"/>
                </a:cubicBezTo>
                <a:cubicBezTo>
                  <a:pt x="13" y="55"/>
                  <a:pt x="0" y="82"/>
                  <a:pt x="0" y="114"/>
                </a:cubicBezTo>
                <a:cubicBezTo>
                  <a:pt x="6" y="113"/>
                  <a:pt x="14" y="111"/>
                  <a:pt x="23" y="109"/>
                </a:cubicBezTo>
                <a:cubicBezTo>
                  <a:pt x="39" y="105"/>
                  <a:pt x="54" y="100"/>
                  <a:pt x="69" y="95"/>
                </a:cubicBezTo>
                <a:cubicBezTo>
                  <a:pt x="88" y="88"/>
                  <a:pt x="106" y="79"/>
                  <a:pt x="122" y="70"/>
                </a:cubicBezTo>
                <a:cubicBezTo>
                  <a:pt x="140" y="59"/>
                  <a:pt x="156" y="47"/>
                  <a:pt x="167" y="35"/>
                </a:cubicBezTo>
                <a:cubicBezTo>
                  <a:pt x="167" y="38"/>
                  <a:pt x="168" y="42"/>
                  <a:pt x="170" y="47"/>
                </a:cubicBezTo>
                <a:cubicBezTo>
                  <a:pt x="173" y="56"/>
                  <a:pt x="177" y="65"/>
                  <a:pt x="182" y="74"/>
                </a:cubicBezTo>
                <a:cubicBezTo>
                  <a:pt x="189" y="86"/>
                  <a:pt x="197" y="96"/>
                  <a:pt x="206" y="104"/>
                </a:cubicBezTo>
                <a:cubicBezTo>
                  <a:pt x="217" y="113"/>
                  <a:pt x="230" y="119"/>
                  <a:pt x="244" y="122"/>
                </a:cubicBezTo>
                <a:cubicBezTo>
                  <a:pt x="245" y="89"/>
                  <a:pt x="233" y="60"/>
                  <a:pt x="208" y="35"/>
                </a:cubicBezTo>
                <a:cubicBezTo>
                  <a:pt x="184" y="11"/>
                  <a:pt x="155" y="0"/>
                  <a:pt x="122" y="0"/>
                </a:cubicBez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gradFill rotWithShape="0">
            <a:gsLst>
              <a:gs pos="0">
                <a:srgbClr val="F3BE58"/>
              </a:gs>
              <a:gs pos="100000">
                <a:srgbClr val="D27511"/>
              </a:gs>
            </a:gsLst>
            <a:path path="rect">
              <a:fillToRect l="50000" t="50000" r="50000" b="50000"/>
            </a:path>
          </a:gradFill>
          <a:ln w="6159">
            <a:solidFill>
              <a:srgbClr val="CC99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13" name="Freeform 217"/>
          <p:cNvSpPr>
            <a:spLocks/>
          </p:cNvSpPr>
          <p:nvPr/>
        </p:nvSpPr>
        <p:spPr bwMode="auto">
          <a:xfrm>
            <a:off x="2799080" y="4373880"/>
            <a:ext cx="79375" cy="38100"/>
          </a:xfrm>
          <a:custGeom>
            <a:avLst/>
            <a:gdLst/>
            <a:ahLst/>
            <a:cxnLst>
              <a:cxn ang="0">
                <a:pos x="104" y="34"/>
              </a:cxn>
              <a:cxn ang="0">
                <a:pos x="91" y="39"/>
              </a:cxn>
              <a:cxn ang="0">
                <a:pos x="61" y="47"/>
              </a:cxn>
              <a:cxn ang="0">
                <a:pos x="0" y="26"/>
              </a:cxn>
              <a:cxn ang="0">
                <a:pos x="7" y="27"/>
              </a:cxn>
              <a:cxn ang="0">
                <a:pos x="25" y="28"/>
              </a:cxn>
              <a:cxn ang="0">
                <a:pos x="71" y="0"/>
              </a:cxn>
            </a:cxnLst>
            <a:rect l="0" t="0" r="r" b="b"/>
            <a:pathLst>
              <a:path w="104" h="52">
                <a:moveTo>
                  <a:pt x="104" y="34"/>
                </a:moveTo>
                <a:cubicBezTo>
                  <a:pt x="100" y="35"/>
                  <a:pt x="96" y="37"/>
                  <a:pt x="91" y="39"/>
                </a:cubicBezTo>
                <a:cubicBezTo>
                  <a:pt x="80" y="43"/>
                  <a:pt x="70" y="45"/>
                  <a:pt x="61" y="47"/>
                </a:cubicBezTo>
                <a:cubicBezTo>
                  <a:pt x="30" y="52"/>
                  <a:pt x="10" y="45"/>
                  <a:pt x="0" y="26"/>
                </a:cubicBezTo>
                <a:cubicBezTo>
                  <a:pt x="1" y="26"/>
                  <a:pt x="4" y="27"/>
                  <a:pt x="7" y="27"/>
                </a:cubicBezTo>
                <a:cubicBezTo>
                  <a:pt x="13" y="28"/>
                  <a:pt x="19" y="28"/>
                  <a:pt x="25" y="28"/>
                </a:cubicBezTo>
                <a:cubicBezTo>
                  <a:pt x="44" y="26"/>
                  <a:pt x="59" y="17"/>
                  <a:pt x="71" y="0"/>
                </a:cubicBezTo>
              </a:path>
            </a:pathLst>
          </a:custGeom>
          <a:solidFill>
            <a:srgbClr val="D3750F"/>
          </a:solidFill>
          <a:ln w="6159">
            <a:solidFill>
              <a:srgbClr val="CC99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14" name="Freeform 218"/>
          <p:cNvSpPr>
            <a:spLocks/>
          </p:cNvSpPr>
          <p:nvPr/>
        </p:nvSpPr>
        <p:spPr bwMode="auto">
          <a:xfrm>
            <a:off x="2860675" y="4405630"/>
            <a:ext cx="60325" cy="36195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70" y="0"/>
              </a:cxn>
              <a:cxn ang="0">
                <a:pos x="80" y="9"/>
              </a:cxn>
              <a:cxn ang="0">
                <a:pos x="80" y="38"/>
              </a:cxn>
              <a:cxn ang="0">
                <a:pos x="70" y="48"/>
              </a:cxn>
              <a:cxn ang="0">
                <a:pos x="9" y="48"/>
              </a:cxn>
              <a:cxn ang="0">
                <a:pos x="0" y="38"/>
              </a:cxn>
              <a:cxn ang="0">
                <a:pos x="0" y="9"/>
              </a:cxn>
              <a:cxn ang="0">
                <a:pos x="9" y="0"/>
              </a:cxn>
              <a:cxn ang="0">
                <a:pos x="9" y="0"/>
              </a:cxn>
              <a:cxn ang="0">
                <a:pos x="9" y="0"/>
              </a:cxn>
            </a:cxnLst>
            <a:rect l="0" t="0" r="r" b="b"/>
            <a:pathLst>
              <a:path w="80" h="48">
                <a:moveTo>
                  <a:pt x="9" y="0"/>
                </a:moveTo>
                <a:lnTo>
                  <a:pt x="70" y="0"/>
                </a:lnTo>
                <a:cubicBezTo>
                  <a:pt x="76" y="0"/>
                  <a:pt x="80" y="3"/>
                  <a:pt x="80" y="9"/>
                </a:cubicBezTo>
                <a:lnTo>
                  <a:pt x="80" y="38"/>
                </a:lnTo>
                <a:cubicBezTo>
                  <a:pt x="80" y="44"/>
                  <a:pt x="76" y="48"/>
                  <a:pt x="70" y="48"/>
                </a:cubicBezTo>
                <a:lnTo>
                  <a:pt x="9" y="48"/>
                </a:lnTo>
                <a:cubicBezTo>
                  <a:pt x="3" y="48"/>
                  <a:pt x="0" y="44"/>
                  <a:pt x="0" y="38"/>
                </a:cubicBezTo>
                <a:lnTo>
                  <a:pt x="0" y="9"/>
                </a:lnTo>
                <a:cubicBezTo>
                  <a:pt x="0" y="3"/>
                  <a:pt x="3" y="0"/>
                  <a:pt x="9" y="0"/>
                </a:cubicBezTo>
                <a:lnTo>
                  <a:pt x="9" y="0"/>
                </a:lnTo>
                <a:lnTo>
                  <a:pt x="9" y="0"/>
                </a:lnTo>
                <a:close/>
              </a:path>
            </a:pathLst>
          </a:custGeom>
          <a:noFill/>
          <a:ln w="6159">
            <a:solidFill>
              <a:srgbClr val="CC33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15" name="Freeform 219"/>
          <p:cNvSpPr>
            <a:spLocks/>
          </p:cNvSpPr>
          <p:nvPr/>
        </p:nvSpPr>
        <p:spPr bwMode="auto">
          <a:xfrm>
            <a:off x="2940050" y="4405630"/>
            <a:ext cx="62230" cy="36195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70" y="0"/>
              </a:cxn>
              <a:cxn ang="0">
                <a:pos x="80" y="9"/>
              </a:cxn>
              <a:cxn ang="0">
                <a:pos x="80" y="38"/>
              </a:cxn>
              <a:cxn ang="0">
                <a:pos x="70" y="48"/>
              </a:cxn>
              <a:cxn ang="0">
                <a:pos x="9" y="48"/>
              </a:cxn>
              <a:cxn ang="0">
                <a:pos x="0" y="38"/>
              </a:cxn>
              <a:cxn ang="0">
                <a:pos x="0" y="9"/>
              </a:cxn>
              <a:cxn ang="0">
                <a:pos x="9" y="0"/>
              </a:cxn>
              <a:cxn ang="0">
                <a:pos x="9" y="0"/>
              </a:cxn>
              <a:cxn ang="0">
                <a:pos x="9" y="0"/>
              </a:cxn>
            </a:cxnLst>
            <a:rect l="0" t="0" r="r" b="b"/>
            <a:pathLst>
              <a:path w="80" h="48">
                <a:moveTo>
                  <a:pt x="9" y="0"/>
                </a:moveTo>
                <a:lnTo>
                  <a:pt x="70" y="0"/>
                </a:lnTo>
                <a:cubicBezTo>
                  <a:pt x="76" y="0"/>
                  <a:pt x="80" y="3"/>
                  <a:pt x="80" y="9"/>
                </a:cubicBezTo>
                <a:lnTo>
                  <a:pt x="80" y="38"/>
                </a:lnTo>
                <a:cubicBezTo>
                  <a:pt x="80" y="44"/>
                  <a:pt x="76" y="48"/>
                  <a:pt x="70" y="48"/>
                </a:cubicBezTo>
                <a:lnTo>
                  <a:pt x="9" y="48"/>
                </a:lnTo>
                <a:cubicBezTo>
                  <a:pt x="3" y="48"/>
                  <a:pt x="0" y="44"/>
                  <a:pt x="0" y="38"/>
                </a:cubicBezTo>
                <a:lnTo>
                  <a:pt x="0" y="9"/>
                </a:lnTo>
                <a:cubicBezTo>
                  <a:pt x="0" y="3"/>
                  <a:pt x="3" y="0"/>
                  <a:pt x="9" y="0"/>
                </a:cubicBezTo>
                <a:lnTo>
                  <a:pt x="9" y="0"/>
                </a:lnTo>
                <a:lnTo>
                  <a:pt x="9" y="0"/>
                </a:lnTo>
                <a:close/>
              </a:path>
            </a:pathLst>
          </a:custGeom>
          <a:noFill/>
          <a:ln w="6159">
            <a:solidFill>
              <a:srgbClr val="CC33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16" name="Freeform 220"/>
          <p:cNvSpPr>
            <a:spLocks/>
          </p:cNvSpPr>
          <p:nvPr/>
        </p:nvSpPr>
        <p:spPr bwMode="auto">
          <a:xfrm>
            <a:off x="2921000" y="4411980"/>
            <a:ext cx="19050" cy="6350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22" y="0"/>
              </a:cxn>
              <a:cxn ang="0">
                <a:pos x="24" y="1"/>
              </a:cxn>
              <a:cxn ang="0">
                <a:pos x="22" y="8"/>
              </a:cxn>
              <a:cxn ang="0">
                <a:pos x="1" y="8"/>
              </a:cxn>
              <a:cxn ang="0">
                <a:pos x="0" y="6"/>
              </a:cxn>
              <a:cxn ang="0">
                <a:pos x="1" y="0"/>
              </a:cxn>
              <a:cxn ang="0">
                <a:pos x="1" y="0"/>
              </a:cxn>
              <a:cxn ang="0">
                <a:pos x="1" y="0"/>
              </a:cxn>
            </a:cxnLst>
            <a:rect l="0" t="0" r="r" b="b"/>
            <a:pathLst>
              <a:path w="24" h="8">
                <a:moveTo>
                  <a:pt x="1" y="0"/>
                </a:moveTo>
                <a:lnTo>
                  <a:pt x="22" y="0"/>
                </a:lnTo>
                <a:cubicBezTo>
                  <a:pt x="23" y="0"/>
                  <a:pt x="24" y="0"/>
                  <a:pt x="24" y="1"/>
                </a:cubicBezTo>
                <a:cubicBezTo>
                  <a:pt x="24" y="5"/>
                  <a:pt x="23" y="8"/>
                  <a:pt x="22" y="8"/>
                </a:cubicBezTo>
                <a:lnTo>
                  <a:pt x="1" y="8"/>
                </a:lnTo>
                <a:cubicBezTo>
                  <a:pt x="0" y="8"/>
                  <a:pt x="0" y="7"/>
                  <a:pt x="0" y="6"/>
                </a:cubicBezTo>
                <a:cubicBezTo>
                  <a:pt x="0" y="2"/>
                  <a:pt x="0" y="0"/>
                  <a:pt x="1" y="0"/>
                </a:cubicBez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CC3333"/>
          </a:solidFill>
          <a:ln w="6159">
            <a:solidFill>
              <a:srgbClr val="CC33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17" name="Freeform 221"/>
          <p:cNvSpPr>
            <a:spLocks/>
          </p:cNvSpPr>
          <p:nvPr/>
        </p:nvSpPr>
        <p:spPr bwMode="auto">
          <a:xfrm>
            <a:off x="3002280" y="4424680"/>
            <a:ext cx="23495" cy="6350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30" y="0"/>
              </a:cxn>
              <a:cxn ang="0">
                <a:pos x="32" y="1"/>
              </a:cxn>
              <a:cxn ang="0">
                <a:pos x="30" y="8"/>
              </a:cxn>
              <a:cxn ang="0">
                <a:pos x="1" y="8"/>
              </a:cxn>
              <a:cxn ang="0">
                <a:pos x="0" y="6"/>
              </a:cxn>
              <a:cxn ang="0">
                <a:pos x="1" y="0"/>
              </a:cxn>
              <a:cxn ang="0">
                <a:pos x="1" y="0"/>
              </a:cxn>
              <a:cxn ang="0">
                <a:pos x="1" y="0"/>
              </a:cxn>
            </a:cxnLst>
            <a:rect l="0" t="0" r="r" b="b"/>
            <a:pathLst>
              <a:path w="32" h="8">
                <a:moveTo>
                  <a:pt x="1" y="0"/>
                </a:moveTo>
                <a:lnTo>
                  <a:pt x="30" y="0"/>
                </a:lnTo>
                <a:cubicBezTo>
                  <a:pt x="31" y="0"/>
                  <a:pt x="32" y="0"/>
                  <a:pt x="32" y="1"/>
                </a:cubicBezTo>
                <a:cubicBezTo>
                  <a:pt x="32" y="5"/>
                  <a:pt x="31" y="8"/>
                  <a:pt x="30" y="8"/>
                </a:cubicBezTo>
                <a:lnTo>
                  <a:pt x="1" y="8"/>
                </a:lnTo>
                <a:cubicBezTo>
                  <a:pt x="0" y="8"/>
                  <a:pt x="0" y="7"/>
                  <a:pt x="0" y="6"/>
                </a:cubicBezTo>
                <a:cubicBezTo>
                  <a:pt x="0" y="2"/>
                  <a:pt x="0" y="0"/>
                  <a:pt x="1" y="0"/>
                </a:cubicBez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CC3333"/>
          </a:solidFill>
          <a:ln w="6159">
            <a:solidFill>
              <a:srgbClr val="CC33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18" name="Freeform 222"/>
          <p:cNvSpPr>
            <a:spLocks/>
          </p:cNvSpPr>
          <p:nvPr/>
        </p:nvSpPr>
        <p:spPr bwMode="auto">
          <a:xfrm>
            <a:off x="2835275" y="4424680"/>
            <a:ext cx="25400" cy="6350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30" y="0"/>
              </a:cxn>
              <a:cxn ang="0">
                <a:pos x="31" y="1"/>
              </a:cxn>
              <a:cxn ang="0">
                <a:pos x="30" y="8"/>
              </a:cxn>
              <a:cxn ang="0">
                <a:pos x="1" y="8"/>
              </a:cxn>
              <a:cxn ang="0">
                <a:pos x="0" y="6"/>
              </a:cxn>
              <a:cxn ang="0">
                <a:pos x="1" y="0"/>
              </a:cxn>
              <a:cxn ang="0">
                <a:pos x="1" y="0"/>
              </a:cxn>
              <a:cxn ang="0">
                <a:pos x="1" y="0"/>
              </a:cxn>
            </a:cxnLst>
            <a:rect l="0" t="0" r="r" b="b"/>
            <a:pathLst>
              <a:path w="31" h="8">
                <a:moveTo>
                  <a:pt x="1" y="0"/>
                </a:moveTo>
                <a:lnTo>
                  <a:pt x="30" y="0"/>
                </a:lnTo>
                <a:cubicBezTo>
                  <a:pt x="31" y="0"/>
                  <a:pt x="31" y="0"/>
                  <a:pt x="31" y="1"/>
                </a:cubicBezTo>
                <a:cubicBezTo>
                  <a:pt x="31" y="5"/>
                  <a:pt x="31" y="8"/>
                  <a:pt x="30" y="8"/>
                </a:cubicBezTo>
                <a:lnTo>
                  <a:pt x="1" y="8"/>
                </a:lnTo>
                <a:cubicBezTo>
                  <a:pt x="0" y="8"/>
                  <a:pt x="0" y="7"/>
                  <a:pt x="0" y="6"/>
                </a:cubicBezTo>
                <a:cubicBezTo>
                  <a:pt x="0" y="2"/>
                  <a:pt x="0" y="0"/>
                  <a:pt x="1" y="0"/>
                </a:cubicBez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CC3333"/>
          </a:solidFill>
          <a:ln w="6159">
            <a:solidFill>
              <a:srgbClr val="CC33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19" name="Freeform 223"/>
          <p:cNvSpPr>
            <a:spLocks/>
          </p:cNvSpPr>
          <p:nvPr/>
        </p:nvSpPr>
        <p:spPr bwMode="auto">
          <a:xfrm>
            <a:off x="3408680" y="4507230"/>
            <a:ext cx="169545" cy="120650"/>
          </a:xfrm>
          <a:custGeom>
            <a:avLst/>
            <a:gdLst/>
            <a:ahLst/>
            <a:cxnLst>
              <a:cxn ang="0">
                <a:pos x="0" y="109"/>
              </a:cxn>
              <a:cxn ang="0">
                <a:pos x="32" y="32"/>
              </a:cxn>
              <a:cxn ang="0">
                <a:pos x="110" y="0"/>
              </a:cxn>
              <a:cxn ang="0">
                <a:pos x="188" y="32"/>
              </a:cxn>
              <a:cxn ang="0">
                <a:pos x="221" y="109"/>
              </a:cxn>
              <a:cxn ang="0">
                <a:pos x="186" y="144"/>
              </a:cxn>
              <a:cxn ang="0">
                <a:pos x="110" y="155"/>
              </a:cxn>
              <a:cxn ang="0">
                <a:pos x="34" y="144"/>
              </a:cxn>
              <a:cxn ang="0">
                <a:pos x="0" y="109"/>
              </a:cxn>
              <a:cxn ang="0">
                <a:pos x="0" y="109"/>
              </a:cxn>
              <a:cxn ang="0">
                <a:pos x="0" y="109"/>
              </a:cxn>
            </a:cxnLst>
            <a:rect l="0" t="0" r="r" b="b"/>
            <a:pathLst>
              <a:path w="221" h="155">
                <a:moveTo>
                  <a:pt x="0" y="109"/>
                </a:moveTo>
                <a:cubicBezTo>
                  <a:pt x="0" y="79"/>
                  <a:pt x="10" y="53"/>
                  <a:pt x="32" y="32"/>
                </a:cubicBezTo>
                <a:cubicBezTo>
                  <a:pt x="53" y="10"/>
                  <a:pt x="79" y="0"/>
                  <a:pt x="110" y="0"/>
                </a:cubicBezTo>
                <a:cubicBezTo>
                  <a:pt x="141" y="0"/>
                  <a:pt x="167" y="10"/>
                  <a:pt x="188" y="32"/>
                </a:cubicBezTo>
                <a:cubicBezTo>
                  <a:pt x="210" y="53"/>
                  <a:pt x="221" y="79"/>
                  <a:pt x="221" y="109"/>
                </a:cubicBezTo>
                <a:cubicBezTo>
                  <a:pt x="221" y="124"/>
                  <a:pt x="209" y="135"/>
                  <a:pt x="186" y="144"/>
                </a:cubicBezTo>
                <a:cubicBezTo>
                  <a:pt x="165" y="151"/>
                  <a:pt x="140" y="155"/>
                  <a:pt x="110" y="155"/>
                </a:cubicBezTo>
                <a:cubicBezTo>
                  <a:pt x="80" y="155"/>
                  <a:pt x="55" y="151"/>
                  <a:pt x="34" y="144"/>
                </a:cubicBezTo>
                <a:cubicBezTo>
                  <a:pt x="11" y="135"/>
                  <a:pt x="0" y="124"/>
                  <a:pt x="0" y="109"/>
                </a:cubicBezTo>
                <a:lnTo>
                  <a:pt x="0" y="109"/>
                </a:lnTo>
                <a:lnTo>
                  <a:pt x="0" y="109"/>
                </a:lnTo>
                <a:close/>
              </a:path>
            </a:pathLst>
          </a:custGeom>
          <a:gradFill rotWithShape="0">
            <a:gsLst>
              <a:gs pos="0">
                <a:srgbClr val="C46293"/>
              </a:gs>
              <a:gs pos="100000">
                <a:srgbClr val="9D4F77"/>
              </a:gs>
            </a:gsLst>
            <a:path path="rect">
              <a:fillToRect l="50000" t="50000" r="50000" b="50000"/>
            </a:path>
          </a:gradFill>
          <a:ln w="6159">
            <a:solidFill>
              <a:srgbClr val="9A4E74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20" name="Freeform 224"/>
          <p:cNvSpPr>
            <a:spLocks noChangeArrowheads="1"/>
          </p:cNvSpPr>
          <p:nvPr/>
        </p:nvSpPr>
        <p:spPr bwMode="auto">
          <a:xfrm>
            <a:off x="3507105" y="4552950"/>
            <a:ext cx="61595" cy="62230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72" y="18"/>
              </a:cxn>
              <a:cxn ang="0">
                <a:pos x="80" y="48"/>
              </a:cxn>
              <a:cxn ang="0">
                <a:pos x="58" y="70"/>
              </a:cxn>
              <a:cxn ang="0">
                <a:pos x="0" y="80"/>
              </a:cxn>
              <a:cxn ang="0">
                <a:pos x="19" y="75"/>
              </a:cxn>
              <a:cxn ang="0">
                <a:pos x="56" y="56"/>
              </a:cxn>
              <a:cxn ang="0">
                <a:pos x="66" y="22"/>
              </a:cxn>
              <a:cxn ang="0">
                <a:pos x="65" y="6"/>
              </a:cxn>
              <a:cxn ang="0">
                <a:pos x="64" y="0"/>
              </a:cxn>
              <a:cxn ang="0">
                <a:pos x="64" y="0"/>
              </a:cxn>
              <a:cxn ang="0">
                <a:pos x="64" y="0"/>
              </a:cxn>
            </a:cxnLst>
            <a:rect l="0" t="0" r="r" b="b"/>
            <a:pathLst>
              <a:path w="80" h="81">
                <a:moveTo>
                  <a:pt x="64" y="0"/>
                </a:moveTo>
                <a:cubicBezTo>
                  <a:pt x="67" y="5"/>
                  <a:pt x="69" y="11"/>
                  <a:pt x="72" y="18"/>
                </a:cubicBezTo>
                <a:cubicBezTo>
                  <a:pt x="78" y="32"/>
                  <a:pt x="80" y="42"/>
                  <a:pt x="80" y="48"/>
                </a:cubicBezTo>
                <a:cubicBezTo>
                  <a:pt x="78" y="56"/>
                  <a:pt x="71" y="64"/>
                  <a:pt x="58" y="70"/>
                </a:cubicBezTo>
                <a:cubicBezTo>
                  <a:pt x="42" y="78"/>
                  <a:pt x="22" y="81"/>
                  <a:pt x="0" y="80"/>
                </a:cubicBezTo>
                <a:cubicBezTo>
                  <a:pt x="5" y="79"/>
                  <a:pt x="12" y="77"/>
                  <a:pt x="19" y="75"/>
                </a:cubicBezTo>
                <a:cubicBezTo>
                  <a:pt x="35" y="70"/>
                  <a:pt x="47" y="63"/>
                  <a:pt x="56" y="56"/>
                </a:cubicBezTo>
                <a:cubicBezTo>
                  <a:pt x="62" y="50"/>
                  <a:pt x="66" y="39"/>
                  <a:pt x="66" y="22"/>
                </a:cubicBezTo>
                <a:cubicBezTo>
                  <a:pt x="66" y="17"/>
                  <a:pt x="65" y="12"/>
                  <a:pt x="65" y="6"/>
                </a:cubicBezTo>
                <a:cubicBezTo>
                  <a:pt x="64" y="4"/>
                  <a:pt x="64" y="1"/>
                  <a:pt x="64" y="0"/>
                </a:cubicBezTo>
                <a:lnTo>
                  <a:pt x="64" y="0"/>
                </a:lnTo>
                <a:lnTo>
                  <a:pt x="64" y="0"/>
                </a:lnTo>
                <a:close/>
              </a:path>
            </a:pathLst>
          </a:custGeom>
          <a:solidFill>
            <a:srgbClr val="C46293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21" name="Freeform 225"/>
          <p:cNvSpPr>
            <a:spLocks noChangeArrowheads="1"/>
          </p:cNvSpPr>
          <p:nvPr/>
        </p:nvSpPr>
        <p:spPr bwMode="auto">
          <a:xfrm>
            <a:off x="3470275" y="4552950"/>
            <a:ext cx="49530" cy="12700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60" y="0"/>
              </a:cxn>
              <a:cxn ang="0">
                <a:pos x="64" y="3"/>
              </a:cxn>
              <a:cxn ang="0">
                <a:pos x="64" y="12"/>
              </a:cxn>
              <a:cxn ang="0">
                <a:pos x="60" y="15"/>
              </a:cxn>
              <a:cxn ang="0">
                <a:pos x="3" y="15"/>
              </a:cxn>
              <a:cxn ang="0">
                <a:pos x="0" y="12"/>
              </a:cxn>
              <a:cxn ang="0">
                <a:pos x="0" y="3"/>
              </a:cxn>
              <a:cxn ang="0">
                <a:pos x="3" y="0"/>
              </a:cxn>
              <a:cxn ang="0">
                <a:pos x="3" y="0"/>
              </a:cxn>
              <a:cxn ang="0">
                <a:pos x="3" y="0"/>
              </a:cxn>
            </a:cxnLst>
            <a:rect l="0" t="0" r="r" b="b"/>
            <a:pathLst>
              <a:path w="64" h="15">
                <a:moveTo>
                  <a:pt x="3" y="0"/>
                </a:moveTo>
                <a:lnTo>
                  <a:pt x="60" y="0"/>
                </a:lnTo>
                <a:cubicBezTo>
                  <a:pt x="62" y="0"/>
                  <a:pt x="64" y="1"/>
                  <a:pt x="64" y="3"/>
                </a:cubicBezTo>
                <a:lnTo>
                  <a:pt x="64" y="12"/>
                </a:lnTo>
                <a:cubicBezTo>
                  <a:pt x="64" y="14"/>
                  <a:pt x="62" y="15"/>
                  <a:pt x="60" y="15"/>
                </a:cubicBezTo>
                <a:lnTo>
                  <a:pt x="3" y="15"/>
                </a:lnTo>
                <a:cubicBezTo>
                  <a:pt x="1" y="15"/>
                  <a:pt x="0" y="14"/>
                  <a:pt x="0" y="12"/>
                </a:cubicBezTo>
                <a:lnTo>
                  <a:pt x="0" y="3"/>
                </a:lnTo>
                <a:cubicBezTo>
                  <a:pt x="0" y="1"/>
                  <a:pt x="1" y="0"/>
                  <a:pt x="3" y="0"/>
                </a:cubicBez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9D4F77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22" name="Freeform 226"/>
          <p:cNvSpPr>
            <a:spLocks noChangeArrowheads="1"/>
          </p:cNvSpPr>
          <p:nvPr/>
        </p:nvSpPr>
        <p:spPr bwMode="auto">
          <a:xfrm>
            <a:off x="3470275" y="4578350"/>
            <a:ext cx="49530" cy="11430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60" y="0"/>
              </a:cxn>
              <a:cxn ang="0">
                <a:pos x="64" y="3"/>
              </a:cxn>
              <a:cxn ang="0">
                <a:pos x="64" y="12"/>
              </a:cxn>
              <a:cxn ang="0">
                <a:pos x="60" y="15"/>
              </a:cxn>
              <a:cxn ang="0">
                <a:pos x="3" y="15"/>
              </a:cxn>
              <a:cxn ang="0">
                <a:pos x="0" y="12"/>
              </a:cxn>
              <a:cxn ang="0">
                <a:pos x="0" y="3"/>
              </a:cxn>
              <a:cxn ang="0">
                <a:pos x="3" y="0"/>
              </a:cxn>
              <a:cxn ang="0">
                <a:pos x="3" y="0"/>
              </a:cxn>
              <a:cxn ang="0">
                <a:pos x="3" y="0"/>
              </a:cxn>
            </a:cxnLst>
            <a:rect l="0" t="0" r="r" b="b"/>
            <a:pathLst>
              <a:path w="64" h="15">
                <a:moveTo>
                  <a:pt x="3" y="0"/>
                </a:moveTo>
                <a:lnTo>
                  <a:pt x="60" y="0"/>
                </a:lnTo>
                <a:cubicBezTo>
                  <a:pt x="62" y="0"/>
                  <a:pt x="64" y="1"/>
                  <a:pt x="64" y="3"/>
                </a:cubicBezTo>
                <a:lnTo>
                  <a:pt x="64" y="12"/>
                </a:lnTo>
                <a:cubicBezTo>
                  <a:pt x="64" y="14"/>
                  <a:pt x="62" y="15"/>
                  <a:pt x="60" y="15"/>
                </a:cubicBezTo>
                <a:lnTo>
                  <a:pt x="3" y="15"/>
                </a:lnTo>
                <a:cubicBezTo>
                  <a:pt x="1" y="15"/>
                  <a:pt x="0" y="14"/>
                  <a:pt x="0" y="12"/>
                </a:cubicBezTo>
                <a:lnTo>
                  <a:pt x="0" y="3"/>
                </a:lnTo>
                <a:cubicBezTo>
                  <a:pt x="0" y="1"/>
                  <a:pt x="1" y="0"/>
                  <a:pt x="3" y="0"/>
                </a:cubicBezTo>
                <a:lnTo>
                  <a:pt x="3" y="0"/>
                </a:lnTo>
                <a:lnTo>
                  <a:pt x="3" y="0"/>
                </a:lnTo>
                <a:close/>
              </a:path>
            </a:pathLst>
          </a:custGeom>
          <a:solidFill>
            <a:srgbClr val="9D4F77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23" name="Freeform 227"/>
          <p:cNvSpPr>
            <a:spLocks/>
          </p:cNvSpPr>
          <p:nvPr/>
        </p:nvSpPr>
        <p:spPr bwMode="auto">
          <a:xfrm>
            <a:off x="3371850" y="4431030"/>
            <a:ext cx="49530" cy="4889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32" y="0"/>
              </a:cxn>
              <a:cxn ang="0">
                <a:pos x="64" y="32"/>
              </a:cxn>
              <a:cxn ang="0">
                <a:pos x="32" y="64"/>
              </a:cxn>
              <a:cxn ang="0">
                <a:pos x="0" y="32"/>
              </a:cxn>
              <a:cxn ang="0">
                <a:pos x="0" y="32"/>
              </a:cxn>
              <a:cxn ang="0">
                <a:pos x="0" y="32"/>
              </a:cxn>
            </a:cxnLst>
            <a:rect l="0" t="0" r="r" b="b"/>
            <a:pathLst>
              <a:path w="64" h="64">
                <a:moveTo>
                  <a:pt x="0" y="32"/>
                </a:moveTo>
                <a:cubicBezTo>
                  <a:pt x="0" y="10"/>
                  <a:pt x="10" y="0"/>
                  <a:pt x="32" y="0"/>
                </a:cubicBezTo>
                <a:cubicBezTo>
                  <a:pt x="53" y="0"/>
                  <a:pt x="64" y="10"/>
                  <a:pt x="64" y="32"/>
                </a:cubicBezTo>
                <a:cubicBezTo>
                  <a:pt x="64" y="53"/>
                  <a:pt x="53" y="64"/>
                  <a:pt x="32" y="64"/>
                </a:cubicBezTo>
                <a:cubicBezTo>
                  <a:pt x="10" y="64"/>
                  <a:pt x="0" y="53"/>
                  <a:pt x="0" y="32"/>
                </a:cubicBezTo>
                <a:lnTo>
                  <a:pt x="0" y="32"/>
                </a:lnTo>
                <a:lnTo>
                  <a:pt x="0" y="32"/>
                </a:lnTo>
                <a:close/>
              </a:path>
            </a:pathLst>
          </a:custGeom>
          <a:gradFill rotWithShape="0">
            <a:gsLst>
              <a:gs pos="0">
                <a:srgbClr val="FFE3C2"/>
              </a:gs>
              <a:gs pos="100000">
                <a:srgbClr val="FABF73"/>
              </a:gs>
            </a:gsLst>
            <a:path path="rect">
              <a:fillToRect l="50000" t="50000" r="50000" b="50000"/>
            </a:path>
          </a:gradFill>
          <a:ln w="6159">
            <a:solidFill>
              <a:srgbClr val="FABD6D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24" name="Freeform 228"/>
          <p:cNvSpPr>
            <a:spLocks/>
          </p:cNvSpPr>
          <p:nvPr/>
        </p:nvSpPr>
        <p:spPr bwMode="auto">
          <a:xfrm>
            <a:off x="3562350" y="4431030"/>
            <a:ext cx="49530" cy="4889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32" y="0"/>
              </a:cxn>
              <a:cxn ang="0">
                <a:pos x="64" y="32"/>
              </a:cxn>
              <a:cxn ang="0">
                <a:pos x="32" y="64"/>
              </a:cxn>
              <a:cxn ang="0">
                <a:pos x="0" y="32"/>
              </a:cxn>
              <a:cxn ang="0">
                <a:pos x="0" y="32"/>
              </a:cxn>
              <a:cxn ang="0">
                <a:pos x="0" y="32"/>
              </a:cxn>
            </a:cxnLst>
            <a:rect l="0" t="0" r="r" b="b"/>
            <a:pathLst>
              <a:path w="64" h="64">
                <a:moveTo>
                  <a:pt x="0" y="32"/>
                </a:moveTo>
                <a:cubicBezTo>
                  <a:pt x="0" y="10"/>
                  <a:pt x="10" y="0"/>
                  <a:pt x="32" y="0"/>
                </a:cubicBezTo>
                <a:cubicBezTo>
                  <a:pt x="53" y="0"/>
                  <a:pt x="64" y="10"/>
                  <a:pt x="64" y="32"/>
                </a:cubicBezTo>
                <a:cubicBezTo>
                  <a:pt x="64" y="53"/>
                  <a:pt x="53" y="64"/>
                  <a:pt x="32" y="64"/>
                </a:cubicBezTo>
                <a:cubicBezTo>
                  <a:pt x="10" y="64"/>
                  <a:pt x="0" y="53"/>
                  <a:pt x="0" y="32"/>
                </a:cubicBezTo>
                <a:lnTo>
                  <a:pt x="0" y="32"/>
                </a:lnTo>
                <a:lnTo>
                  <a:pt x="0" y="32"/>
                </a:lnTo>
                <a:close/>
              </a:path>
            </a:pathLst>
          </a:custGeom>
          <a:gradFill rotWithShape="0">
            <a:gsLst>
              <a:gs pos="0">
                <a:srgbClr val="FFE3C2"/>
              </a:gs>
              <a:gs pos="100000">
                <a:srgbClr val="FABF73"/>
              </a:gs>
            </a:gsLst>
            <a:path path="rect">
              <a:fillToRect l="50000" t="50000" r="50000" b="50000"/>
            </a:path>
          </a:gradFill>
          <a:ln w="6159">
            <a:solidFill>
              <a:srgbClr val="FABD6D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25" name="Freeform 229"/>
          <p:cNvSpPr>
            <a:spLocks/>
          </p:cNvSpPr>
          <p:nvPr/>
        </p:nvSpPr>
        <p:spPr bwMode="auto">
          <a:xfrm>
            <a:off x="3395980" y="4345305"/>
            <a:ext cx="188595" cy="190500"/>
          </a:xfrm>
          <a:custGeom>
            <a:avLst/>
            <a:gdLst/>
            <a:ahLst/>
            <a:cxnLst>
              <a:cxn ang="0">
                <a:pos x="0" y="124"/>
              </a:cxn>
              <a:cxn ang="0">
                <a:pos x="35" y="36"/>
              </a:cxn>
              <a:cxn ang="0">
                <a:pos x="122" y="0"/>
              </a:cxn>
              <a:cxn ang="0">
                <a:pos x="209" y="36"/>
              </a:cxn>
              <a:cxn ang="0">
                <a:pos x="245" y="124"/>
              </a:cxn>
              <a:cxn ang="0">
                <a:pos x="209" y="212"/>
              </a:cxn>
              <a:cxn ang="0">
                <a:pos x="122" y="248"/>
              </a:cxn>
              <a:cxn ang="0">
                <a:pos x="35" y="212"/>
              </a:cxn>
              <a:cxn ang="0">
                <a:pos x="0" y="124"/>
              </a:cxn>
              <a:cxn ang="0">
                <a:pos x="0" y="124"/>
              </a:cxn>
              <a:cxn ang="0">
                <a:pos x="0" y="124"/>
              </a:cxn>
            </a:cxnLst>
            <a:rect l="0" t="0" r="r" b="b"/>
            <a:pathLst>
              <a:path w="245" h="248">
                <a:moveTo>
                  <a:pt x="0" y="124"/>
                </a:moveTo>
                <a:cubicBezTo>
                  <a:pt x="0" y="89"/>
                  <a:pt x="11" y="60"/>
                  <a:pt x="35" y="36"/>
                </a:cubicBezTo>
                <a:cubicBezTo>
                  <a:pt x="59" y="12"/>
                  <a:pt x="88" y="0"/>
                  <a:pt x="122" y="0"/>
                </a:cubicBezTo>
                <a:cubicBezTo>
                  <a:pt x="156" y="0"/>
                  <a:pt x="185" y="12"/>
                  <a:pt x="209" y="36"/>
                </a:cubicBezTo>
                <a:cubicBezTo>
                  <a:pt x="233" y="60"/>
                  <a:pt x="245" y="89"/>
                  <a:pt x="245" y="124"/>
                </a:cubicBezTo>
                <a:cubicBezTo>
                  <a:pt x="245" y="158"/>
                  <a:pt x="233" y="187"/>
                  <a:pt x="209" y="212"/>
                </a:cubicBezTo>
                <a:cubicBezTo>
                  <a:pt x="185" y="236"/>
                  <a:pt x="156" y="248"/>
                  <a:pt x="122" y="248"/>
                </a:cubicBezTo>
                <a:cubicBezTo>
                  <a:pt x="88" y="248"/>
                  <a:pt x="59" y="236"/>
                  <a:pt x="35" y="212"/>
                </a:cubicBezTo>
                <a:cubicBezTo>
                  <a:pt x="11" y="187"/>
                  <a:pt x="0" y="158"/>
                  <a:pt x="0" y="124"/>
                </a:cubicBezTo>
                <a:lnTo>
                  <a:pt x="0" y="124"/>
                </a:lnTo>
                <a:lnTo>
                  <a:pt x="0" y="124"/>
                </a:lnTo>
                <a:close/>
              </a:path>
            </a:pathLst>
          </a:custGeom>
          <a:gradFill rotWithShape="0">
            <a:gsLst>
              <a:gs pos="0">
                <a:srgbClr val="FFE3C2"/>
              </a:gs>
              <a:gs pos="100000">
                <a:srgbClr val="FABF73"/>
              </a:gs>
            </a:gsLst>
            <a:path path="rect">
              <a:fillToRect l="50000" t="50000" r="50000" b="50000"/>
            </a:path>
          </a:gradFill>
          <a:ln w="6159">
            <a:solidFill>
              <a:srgbClr val="FABD6C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26" name="Freeform 230"/>
          <p:cNvSpPr>
            <a:spLocks noChangeArrowheads="1"/>
          </p:cNvSpPr>
          <p:nvPr/>
        </p:nvSpPr>
        <p:spPr bwMode="auto">
          <a:xfrm>
            <a:off x="3425825" y="4500880"/>
            <a:ext cx="116205" cy="31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" y="23"/>
              </a:cxn>
              <a:cxn ang="0">
                <a:pos x="78" y="40"/>
              </a:cxn>
              <a:cxn ang="0">
                <a:pos x="133" y="26"/>
              </a:cxn>
              <a:cxn ang="0">
                <a:pos x="150" y="12"/>
              </a:cxn>
              <a:cxn ang="0">
                <a:pos x="144" y="14"/>
              </a:cxn>
              <a:cxn ang="0">
                <a:pos x="128" y="19"/>
              </a:cxn>
              <a:cxn ang="0">
                <a:pos x="76" y="26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50" h="40">
                <a:moveTo>
                  <a:pt x="0" y="0"/>
                </a:moveTo>
                <a:cubicBezTo>
                  <a:pt x="0" y="5"/>
                  <a:pt x="8" y="12"/>
                  <a:pt x="24" y="23"/>
                </a:cubicBezTo>
                <a:cubicBezTo>
                  <a:pt x="43" y="34"/>
                  <a:pt x="61" y="40"/>
                  <a:pt x="78" y="40"/>
                </a:cubicBezTo>
                <a:cubicBezTo>
                  <a:pt x="99" y="40"/>
                  <a:pt x="118" y="35"/>
                  <a:pt x="133" y="26"/>
                </a:cubicBezTo>
                <a:cubicBezTo>
                  <a:pt x="141" y="21"/>
                  <a:pt x="146" y="16"/>
                  <a:pt x="150" y="12"/>
                </a:cubicBezTo>
                <a:cubicBezTo>
                  <a:pt x="148" y="12"/>
                  <a:pt x="146" y="13"/>
                  <a:pt x="144" y="14"/>
                </a:cubicBezTo>
                <a:cubicBezTo>
                  <a:pt x="138" y="16"/>
                  <a:pt x="133" y="18"/>
                  <a:pt x="128" y="19"/>
                </a:cubicBezTo>
                <a:cubicBezTo>
                  <a:pt x="110" y="24"/>
                  <a:pt x="92" y="26"/>
                  <a:pt x="76" y="26"/>
                </a:cubicBezTo>
                <a:cubicBezTo>
                  <a:pt x="53" y="24"/>
                  <a:pt x="28" y="16"/>
                  <a:pt x="0" y="0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B35B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27" name="Freeform 231"/>
          <p:cNvSpPr>
            <a:spLocks/>
          </p:cNvSpPr>
          <p:nvPr/>
        </p:nvSpPr>
        <p:spPr bwMode="auto">
          <a:xfrm>
            <a:off x="3397250" y="4342130"/>
            <a:ext cx="187325" cy="93345"/>
          </a:xfrm>
          <a:custGeom>
            <a:avLst/>
            <a:gdLst/>
            <a:ahLst/>
            <a:cxnLst>
              <a:cxn ang="0">
                <a:pos x="122" y="0"/>
              </a:cxn>
              <a:cxn ang="0">
                <a:pos x="37" y="33"/>
              </a:cxn>
              <a:cxn ang="0">
                <a:pos x="0" y="114"/>
              </a:cxn>
              <a:cxn ang="0">
                <a:pos x="15" y="101"/>
              </a:cxn>
              <a:cxn ang="0">
                <a:pos x="46" y="72"/>
              </a:cxn>
              <a:cxn ang="0">
                <a:pos x="96" y="45"/>
              </a:cxn>
              <a:cxn ang="0">
                <a:pos x="167" y="35"/>
              </a:cxn>
              <a:cxn ang="0">
                <a:pos x="174" y="37"/>
              </a:cxn>
              <a:cxn ang="0">
                <a:pos x="192" y="49"/>
              </a:cxn>
              <a:cxn ang="0">
                <a:pos x="217" y="76"/>
              </a:cxn>
              <a:cxn ang="0">
                <a:pos x="244" y="122"/>
              </a:cxn>
              <a:cxn ang="0">
                <a:pos x="208" y="35"/>
              </a:cxn>
              <a:cxn ang="0">
                <a:pos x="122" y="0"/>
              </a:cxn>
              <a:cxn ang="0">
                <a:pos x="122" y="0"/>
              </a:cxn>
              <a:cxn ang="0">
                <a:pos x="122" y="0"/>
              </a:cxn>
            </a:cxnLst>
            <a:rect l="0" t="0" r="r" b="b"/>
            <a:pathLst>
              <a:path w="245" h="122">
                <a:moveTo>
                  <a:pt x="122" y="0"/>
                </a:moveTo>
                <a:cubicBezTo>
                  <a:pt x="89" y="0"/>
                  <a:pt x="61" y="11"/>
                  <a:pt x="37" y="33"/>
                </a:cubicBezTo>
                <a:cubicBezTo>
                  <a:pt x="13" y="55"/>
                  <a:pt x="0" y="82"/>
                  <a:pt x="0" y="114"/>
                </a:cubicBezTo>
                <a:cubicBezTo>
                  <a:pt x="1" y="114"/>
                  <a:pt x="6" y="110"/>
                  <a:pt x="15" y="101"/>
                </a:cubicBezTo>
                <a:cubicBezTo>
                  <a:pt x="26" y="89"/>
                  <a:pt x="36" y="80"/>
                  <a:pt x="46" y="72"/>
                </a:cubicBezTo>
                <a:cubicBezTo>
                  <a:pt x="62" y="60"/>
                  <a:pt x="79" y="51"/>
                  <a:pt x="96" y="45"/>
                </a:cubicBezTo>
                <a:cubicBezTo>
                  <a:pt x="119" y="37"/>
                  <a:pt x="142" y="34"/>
                  <a:pt x="167" y="35"/>
                </a:cubicBezTo>
                <a:cubicBezTo>
                  <a:pt x="169" y="35"/>
                  <a:pt x="171" y="36"/>
                  <a:pt x="174" y="37"/>
                </a:cubicBezTo>
                <a:cubicBezTo>
                  <a:pt x="180" y="40"/>
                  <a:pt x="186" y="44"/>
                  <a:pt x="192" y="49"/>
                </a:cubicBezTo>
                <a:cubicBezTo>
                  <a:pt x="201" y="56"/>
                  <a:pt x="209" y="65"/>
                  <a:pt x="217" y="76"/>
                </a:cubicBezTo>
                <a:cubicBezTo>
                  <a:pt x="227" y="89"/>
                  <a:pt x="236" y="104"/>
                  <a:pt x="244" y="122"/>
                </a:cubicBezTo>
                <a:cubicBezTo>
                  <a:pt x="245" y="89"/>
                  <a:pt x="233" y="60"/>
                  <a:pt x="208" y="35"/>
                </a:cubicBezTo>
                <a:cubicBezTo>
                  <a:pt x="184" y="11"/>
                  <a:pt x="155" y="0"/>
                  <a:pt x="122" y="0"/>
                </a:cubicBez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gradFill rotWithShape="0">
            <a:gsLst>
              <a:gs pos="0">
                <a:srgbClr val="5C5C5C"/>
              </a:gs>
              <a:gs pos="100000">
                <a:srgbClr val="333333"/>
              </a:gs>
            </a:gsLst>
            <a:path path="rect">
              <a:fillToRect l="50000" t="50000" r="50000" b="50000"/>
            </a:path>
          </a:gra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28" name="Freeform 232"/>
          <p:cNvSpPr>
            <a:spLocks/>
          </p:cNvSpPr>
          <p:nvPr/>
        </p:nvSpPr>
        <p:spPr bwMode="auto">
          <a:xfrm>
            <a:off x="3421380" y="4418330"/>
            <a:ext cx="61595" cy="36195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70" y="0"/>
              </a:cxn>
              <a:cxn ang="0">
                <a:pos x="80" y="9"/>
              </a:cxn>
              <a:cxn ang="0">
                <a:pos x="80" y="38"/>
              </a:cxn>
              <a:cxn ang="0">
                <a:pos x="70" y="48"/>
              </a:cxn>
              <a:cxn ang="0">
                <a:pos x="9" y="48"/>
              </a:cxn>
              <a:cxn ang="0">
                <a:pos x="0" y="38"/>
              </a:cxn>
              <a:cxn ang="0">
                <a:pos x="0" y="9"/>
              </a:cxn>
              <a:cxn ang="0">
                <a:pos x="9" y="0"/>
              </a:cxn>
              <a:cxn ang="0">
                <a:pos x="9" y="0"/>
              </a:cxn>
              <a:cxn ang="0">
                <a:pos x="9" y="0"/>
              </a:cxn>
            </a:cxnLst>
            <a:rect l="0" t="0" r="r" b="b"/>
            <a:pathLst>
              <a:path w="80" h="48">
                <a:moveTo>
                  <a:pt x="9" y="0"/>
                </a:moveTo>
                <a:lnTo>
                  <a:pt x="70" y="0"/>
                </a:lnTo>
                <a:cubicBezTo>
                  <a:pt x="76" y="0"/>
                  <a:pt x="80" y="3"/>
                  <a:pt x="80" y="9"/>
                </a:cubicBezTo>
                <a:lnTo>
                  <a:pt x="80" y="38"/>
                </a:lnTo>
                <a:cubicBezTo>
                  <a:pt x="80" y="44"/>
                  <a:pt x="76" y="48"/>
                  <a:pt x="70" y="48"/>
                </a:cubicBezTo>
                <a:lnTo>
                  <a:pt x="9" y="48"/>
                </a:lnTo>
                <a:cubicBezTo>
                  <a:pt x="3" y="48"/>
                  <a:pt x="0" y="44"/>
                  <a:pt x="0" y="38"/>
                </a:cubicBezTo>
                <a:lnTo>
                  <a:pt x="0" y="9"/>
                </a:lnTo>
                <a:cubicBezTo>
                  <a:pt x="0" y="3"/>
                  <a:pt x="3" y="0"/>
                  <a:pt x="9" y="0"/>
                </a:cubicBezTo>
                <a:lnTo>
                  <a:pt x="9" y="0"/>
                </a:lnTo>
                <a:lnTo>
                  <a:pt x="9" y="0"/>
                </a:lnTo>
                <a:close/>
              </a:path>
            </a:pathLst>
          </a:custGeom>
          <a:noFill/>
          <a:ln w="6159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29" name="Freeform 233"/>
          <p:cNvSpPr>
            <a:spLocks/>
          </p:cNvSpPr>
          <p:nvPr/>
        </p:nvSpPr>
        <p:spPr bwMode="auto">
          <a:xfrm>
            <a:off x="3500755" y="4418330"/>
            <a:ext cx="61595" cy="36195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70" y="0"/>
              </a:cxn>
              <a:cxn ang="0">
                <a:pos x="80" y="9"/>
              </a:cxn>
              <a:cxn ang="0">
                <a:pos x="80" y="38"/>
              </a:cxn>
              <a:cxn ang="0">
                <a:pos x="70" y="48"/>
              </a:cxn>
              <a:cxn ang="0">
                <a:pos x="9" y="48"/>
              </a:cxn>
              <a:cxn ang="0">
                <a:pos x="0" y="38"/>
              </a:cxn>
              <a:cxn ang="0">
                <a:pos x="0" y="9"/>
              </a:cxn>
              <a:cxn ang="0">
                <a:pos x="9" y="0"/>
              </a:cxn>
              <a:cxn ang="0">
                <a:pos x="9" y="0"/>
              </a:cxn>
              <a:cxn ang="0">
                <a:pos x="9" y="0"/>
              </a:cxn>
            </a:cxnLst>
            <a:rect l="0" t="0" r="r" b="b"/>
            <a:pathLst>
              <a:path w="80" h="48">
                <a:moveTo>
                  <a:pt x="9" y="0"/>
                </a:moveTo>
                <a:lnTo>
                  <a:pt x="70" y="0"/>
                </a:lnTo>
                <a:cubicBezTo>
                  <a:pt x="76" y="0"/>
                  <a:pt x="80" y="3"/>
                  <a:pt x="80" y="9"/>
                </a:cubicBezTo>
                <a:lnTo>
                  <a:pt x="80" y="38"/>
                </a:lnTo>
                <a:cubicBezTo>
                  <a:pt x="80" y="44"/>
                  <a:pt x="76" y="48"/>
                  <a:pt x="70" y="48"/>
                </a:cubicBezTo>
                <a:lnTo>
                  <a:pt x="9" y="48"/>
                </a:lnTo>
                <a:cubicBezTo>
                  <a:pt x="3" y="48"/>
                  <a:pt x="0" y="44"/>
                  <a:pt x="0" y="38"/>
                </a:cubicBezTo>
                <a:lnTo>
                  <a:pt x="0" y="9"/>
                </a:lnTo>
                <a:cubicBezTo>
                  <a:pt x="0" y="3"/>
                  <a:pt x="3" y="0"/>
                  <a:pt x="9" y="0"/>
                </a:cubicBezTo>
                <a:lnTo>
                  <a:pt x="9" y="0"/>
                </a:lnTo>
                <a:lnTo>
                  <a:pt x="9" y="0"/>
                </a:lnTo>
                <a:close/>
              </a:path>
            </a:pathLst>
          </a:custGeom>
          <a:noFill/>
          <a:ln w="6159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30" name="Freeform 234"/>
          <p:cNvSpPr>
            <a:spLocks/>
          </p:cNvSpPr>
          <p:nvPr/>
        </p:nvSpPr>
        <p:spPr bwMode="auto">
          <a:xfrm>
            <a:off x="3482975" y="4424680"/>
            <a:ext cx="17780" cy="6350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22" y="0"/>
              </a:cxn>
              <a:cxn ang="0">
                <a:pos x="24" y="1"/>
              </a:cxn>
              <a:cxn ang="0">
                <a:pos x="22" y="8"/>
              </a:cxn>
              <a:cxn ang="0">
                <a:pos x="1" y="8"/>
              </a:cxn>
              <a:cxn ang="0">
                <a:pos x="0" y="6"/>
              </a:cxn>
              <a:cxn ang="0">
                <a:pos x="1" y="0"/>
              </a:cxn>
              <a:cxn ang="0">
                <a:pos x="1" y="0"/>
              </a:cxn>
              <a:cxn ang="0">
                <a:pos x="1" y="0"/>
              </a:cxn>
            </a:cxnLst>
            <a:rect l="0" t="0" r="r" b="b"/>
            <a:pathLst>
              <a:path w="24" h="8">
                <a:moveTo>
                  <a:pt x="1" y="0"/>
                </a:moveTo>
                <a:lnTo>
                  <a:pt x="22" y="0"/>
                </a:lnTo>
                <a:cubicBezTo>
                  <a:pt x="23" y="0"/>
                  <a:pt x="24" y="0"/>
                  <a:pt x="24" y="1"/>
                </a:cubicBezTo>
                <a:cubicBezTo>
                  <a:pt x="24" y="5"/>
                  <a:pt x="23" y="8"/>
                  <a:pt x="22" y="8"/>
                </a:cubicBezTo>
                <a:lnTo>
                  <a:pt x="1" y="8"/>
                </a:lnTo>
                <a:cubicBezTo>
                  <a:pt x="0" y="8"/>
                  <a:pt x="0" y="7"/>
                  <a:pt x="0" y="6"/>
                </a:cubicBezTo>
                <a:cubicBezTo>
                  <a:pt x="0" y="2"/>
                  <a:pt x="0" y="0"/>
                  <a:pt x="1" y="0"/>
                </a:cubicBez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333333"/>
          </a:solidFill>
          <a:ln w="6159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31" name="Freeform 235"/>
          <p:cNvSpPr>
            <a:spLocks/>
          </p:cNvSpPr>
          <p:nvPr/>
        </p:nvSpPr>
        <p:spPr bwMode="auto">
          <a:xfrm>
            <a:off x="3562350" y="4435475"/>
            <a:ext cx="25400" cy="6350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30" y="0"/>
              </a:cxn>
              <a:cxn ang="0">
                <a:pos x="32" y="1"/>
              </a:cxn>
              <a:cxn ang="0">
                <a:pos x="30" y="8"/>
              </a:cxn>
              <a:cxn ang="0">
                <a:pos x="1" y="8"/>
              </a:cxn>
              <a:cxn ang="0">
                <a:pos x="0" y="6"/>
              </a:cxn>
              <a:cxn ang="0">
                <a:pos x="1" y="0"/>
              </a:cxn>
              <a:cxn ang="0">
                <a:pos x="1" y="0"/>
              </a:cxn>
              <a:cxn ang="0">
                <a:pos x="1" y="0"/>
              </a:cxn>
            </a:cxnLst>
            <a:rect l="0" t="0" r="r" b="b"/>
            <a:pathLst>
              <a:path w="32" h="8">
                <a:moveTo>
                  <a:pt x="1" y="0"/>
                </a:moveTo>
                <a:lnTo>
                  <a:pt x="30" y="0"/>
                </a:lnTo>
                <a:cubicBezTo>
                  <a:pt x="31" y="0"/>
                  <a:pt x="32" y="0"/>
                  <a:pt x="32" y="1"/>
                </a:cubicBezTo>
                <a:cubicBezTo>
                  <a:pt x="32" y="5"/>
                  <a:pt x="31" y="8"/>
                  <a:pt x="30" y="8"/>
                </a:cubicBezTo>
                <a:lnTo>
                  <a:pt x="1" y="8"/>
                </a:lnTo>
                <a:cubicBezTo>
                  <a:pt x="0" y="8"/>
                  <a:pt x="0" y="7"/>
                  <a:pt x="0" y="6"/>
                </a:cubicBezTo>
                <a:cubicBezTo>
                  <a:pt x="0" y="2"/>
                  <a:pt x="0" y="0"/>
                  <a:pt x="1" y="0"/>
                </a:cubicBez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333333"/>
          </a:solidFill>
          <a:ln w="6159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32" name="Freeform 236"/>
          <p:cNvSpPr>
            <a:spLocks/>
          </p:cNvSpPr>
          <p:nvPr/>
        </p:nvSpPr>
        <p:spPr bwMode="auto">
          <a:xfrm>
            <a:off x="3395980" y="4435475"/>
            <a:ext cx="25400" cy="6350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30" y="0"/>
              </a:cxn>
              <a:cxn ang="0">
                <a:pos x="31" y="1"/>
              </a:cxn>
              <a:cxn ang="0">
                <a:pos x="30" y="8"/>
              </a:cxn>
              <a:cxn ang="0">
                <a:pos x="1" y="8"/>
              </a:cxn>
              <a:cxn ang="0">
                <a:pos x="0" y="6"/>
              </a:cxn>
              <a:cxn ang="0">
                <a:pos x="1" y="0"/>
              </a:cxn>
              <a:cxn ang="0">
                <a:pos x="1" y="0"/>
              </a:cxn>
              <a:cxn ang="0">
                <a:pos x="1" y="0"/>
              </a:cxn>
            </a:cxnLst>
            <a:rect l="0" t="0" r="r" b="b"/>
            <a:pathLst>
              <a:path w="31" h="8">
                <a:moveTo>
                  <a:pt x="1" y="0"/>
                </a:moveTo>
                <a:lnTo>
                  <a:pt x="30" y="0"/>
                </a:lnTo>
                <a:cubicBezTo>
                  <a:pt x="31" y="0"/>
                  <a:pt x="31" y="0"/>
                  <a:pt x="31" y="1"/>
                </a:cubicBezTo>
                <a:cubicBezTo>
                  <a:pt x="31" y="5"/>
                  <a:pt x="31" y="8"/>
                  <a:pt x="30" y="8"/>
                </a:cubicBezTo>
                <a:lnTo>
                  <a:pt x="1" y="8"/>
                </a:lnTo>
                <a:cubicBezTo>
                  <a:pt x="0" y="8"/>
                  <a:pt x="0" y="7"/>
                  <a:pt x="0" y="6"/>
                </a:cubicBezTo>
                <a:cubicBezTo>
                  <a:pt x="0" y="2"/>
                  <a:pt x="0" y="0"/>
                  <a:pt x="1" y="0"/>
                </a:cubicBez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333333"/>
          </a:solidFill>
          <a:ln w="6159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grpSp>
        <p:nvGrpSpPr>
          <p:cNvPr id="4436" name="그룹 4435"/>
          <p:cNvGrpSpPr/>
          <p:nvPr/>
        </p:nvGrpSpPr>
        <p:grpSpPr>
          <a:xfrm rot="0">
            <a:off x="203200" y="5289550"/>
            <a:ext cx="483235" cy="791210"/>
            <a:chOff x="203200" y="5289550"/>
            <a:chExt cx="483235" cy="791210"/>
          </a:xfrm>
        </p:grpSpPr>
        <p:sp>
          <p:nvSpPr>
            <p:cNvPr id="4333" name="Freeform 237"/>
            <p:cNvSpPr>
              <a:spLocks/>
            </p:cNvSpPr>
            <p:nvPr/>
          </p:nvSpPr>
          <p:spPr bwMode="auto">
            <a:xfrm rot="0">
              <a:off x="203200" y="5289550"/>
              <a:ext cx="483235" cy="791210"/>
            </a:xfrm>
            <a:custGeom>
              <a:gdLst>
                <a:gd fmla="*/ 628 w 629" name="TX0"/>
                <a:gd fmla="*/ 998 h 1026" name="TY0"/>
                <a:gd fmla="*/ 601 w 629" name="TX1"/>
                <a:gd fmla="*/ 1025 h 1026" name="TY1"/>
                <a:gd fmla="*/ 27 w 629" name="TX2"/>
                <a:gd fmla="*/ 1025 h 1026" name="TY2"/>
                <a:gd fmla="*/ 0 w 629" name="TX3"/>
                <a:gd fmla="*/ 998 h 1026" name="TY3"/>
                <a:gd fmla="*/ 0 w 629" name="TX4"/>
                <a:gd fmla="*/ 27 h 1026" name="TY4"/>
                <a:gd fmla="*/ 27 w 629" name="TX5"/>
                <a:gd fmla="*/ 0 h 1026" name="TY5"/>
                <a:gd fmla="*/ 601 w 629" name="TX6"/>
                <a:gd fmla="*/ 0 h 1026" name="TY6"/>
                <a:gd fmla="*/ 628 w 629" name="TX7"/>
                <a:gd fmla="*/ 27 h 1026" name="TY7"/>
                <a:gd fmla="*/ 628 w 629" name="TX8"/>
                <a:gd fmla="*/ 998 h 1026" name="TY8"/>
                <a:gd fmla="*/ 628 w 629" name="TX9"/>
                <a:gd fmla="*/ 998 h 1026" name="TY9"/>
                <a:gd fmla="*/ 628 w 629" name="TX10"/>
                <a:gd fmla="*/ 998 h 1026" name="TY10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</a:cxnLst>
              <a:rect l="l" t="t" r="r" b="b"/>
              <a:pathLst>
                <a:path w="629" h="1026">
                  <a:moveTo>
                    <a:pt x="628" y="998"/>
                  </a:moveTo>
                  <a:cubicBezTo>
                    <a:pt x="628" y="1016"/>
                    <a:pt x="619" y="1025"/>
                    <a:pt x="601" y="1025"/>
                  </a:cubicBezTo>
                  <a:lnTo>
                    <a:pt x="27" y="1025"/>
                  </a:lnTo>
                  <a:cubicBezTo>
                    <a:pt x="9" y="1025"/>
                    <a:pt x="0" y="1016"/>
                    <a:pt x="0" y="998"/>
                  </a:cubicBezTo>
                  <a:lnTo>
                    <a:pt x="0" y="27"/>
                  </a:lnTo>
                  <a:cubicBezTo>
                    <a:pt x="0" y="9"/>
                    <a:pt x="9" y="0"/>
                    <a:pt x="27" y="0"/>
                  </a:cubicBezTo>
                  <a:lnTo>
                    <a:pt x="601" y="0"/>
                  </a:lnTo>
                  <a:cubicBezTo>
                    <a:pt x="619" y="0"/>
                    <a:pt x="628" y="9"/>
                    <a:pt x="628" y="27"/>
                  </a:cubicBezTo>
                  <a:lnTo>
                    <a:pt x="628" y="998"/>
                  </a:lnTo>
                  <a:lnTo>
                    <a:pt x="628" y="998"/>
                  </a:lnTo>
                  <a:lnTo>
                    <a:pt x="628" y="998"/>
                  </a:lnTo>
                  <a:close/>
                </a:path>
              </a:pathLst>
            </a:custGeom>
            <a:gradFill>
              <a:gsLst>
                <a:gs pos="0">
                  <a:srgbClr val="A5A6AA"/>
                </a:gs>
                <a:gs pos="100000">
                  <a:srgbClr val="808183"/>
                </a:gs>
              </a:gsLst>
              <a:lin ang="5400000"/>
            </a:gradFill>
            <a:ln w="571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334" name="Freeform 238"/>
            <p:cNvSpPr>
              <a:spLocks/>
            </p:cNvSpPr>
            <p:nvPr/>
          </p:nvSpPr>
          <p:spPr bwMode="auto">
            <a:xfrm rot="0">
              <a:off x="244475" y="5848350"/>
              <a:ext cx="400685" cy="102235"/>
            </a:xfrm>
            <a:custGeom>
              <a:gdLst>
                <a:gd fmla="*/ 0 w 521" name="TX0"/>
                <a:gd fmla="*/ 131 h 132" name="TY0"/>
                <a:gd fmla="*/ 520 w 521" name="TX1"/>
                <a:gd fmla="*/ 131 h 132" name="TY1"/>
                <a:gd fmla="*/ 520 w 521" name="TX2"/>
                <a:gd fmla="*/ 0 h 132" name="TY2"/>
                <a:gd fmla="*/ 0 w 521" name="TX3"/>
                <a:gd fmla="*/ 0 h 132" name="TY3"/>
                <a:gd fmla="*/ 0 w 521" name="TX4"/>
                <a:gd fmla="*/ 131 h 132" name="TY4"/>
                <a:gd fmla="*/ 0 w 521" name="TX5"/>
                <a:gd fmla="*/ 131 h 132" name="TY5"/>
                <a:gd fmla="*/ 0 w 521" name="TX6"/>
                <a:gd fmla="*/ 131 h 132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521" h="132">
                  <a:moveTo>
                    <a:pt x="0" y="131"/>
                  </a:moveTo>
                  <a:lnTo>
                    <a:pt x="520" y="131"/>
                  </a:lnTo>
                  <a:lnTo>
                    <a:pt x="520" y="0"/>
                  </a:lnTo>
                  <a:lnTo>
                    <a:pt x="0" y="0"/>
                  </a:lnTo>
                  <a:lnTo>
                    <a:pt x="0" y="131"/>
                  </a:lnTo>
                  <a:lnTo>
                    <a:pt x="0" y="131"/>
                  </a:lnTo>
                  <a:lnTo>
                    <a:pt x="0" y="131"/>
                  </a:lnTo>
                  <a:close/>
                </a:path>
              </a:pathLst>
            </a:custGeom>
            <a:gradFill>
              <a:gsLst>
                <a:gs pos="0">
                  <a:srgbClr val="808183"/>
                </a:gs>
                <a:gs pos="100000">
                  <a:srgbClr val="616263"/>
                </a:gs>
              </a:gsLst>
              <a:lin ang="5400000"/>
            </a:gradFill>
            <a:ln w="571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335" name="Freeform 239"/>
            <p:cNvSpPr>
              <a:spLocks/>
            </p:cNvSpPr>
            <p:nvPr/>
          </p:nvSpPr>
          <p:spPr bwMode="auto">
            <a:xfrm rot="0">
              <a:off x="244475" y="5749925"/>
              <a:ext cx="400685" cy="100965"/>
            </a:xfrm>
            <a:custGeom>
              <a:gdLst>
                <a:gd fmla="*/ 0 w 521" name="TX0"/>
                <a:gd fmla="*/ 131 h 132" name="TY0"/>
                <a:gd fmla="*/ 520 w 521" name="TX1"/>
                <a:gd fmla="*/ 131 h 132" name="TY1"/>
                <a:gd fmla="*/ 520 w 521" name="TX2"/>
                <a:gd fmla="*/ 0 h 132" name="TY2"/>
                <a:gd fmla="*/ 0 w 521" name="TX3"/>
                <a:gd fmla="*/ 0 h 132" name="TY3"/>
                <a:gd fmla="*/ 0 w 521" name="TX4"/>
                <a:gd fmla="*/ 131 h 132" name="TY4"/>
                <a:gd fmla="*/ 0 w 521" name="TX5"/>
                <a:gd fmla="*/ 131 h 132" name="TY5"/>
                <a:gd fmla="*/ 0 w 521" name="TX6"/>
                <a:gd fmla="*/ 131 h 132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521" h="132">
                  <a:moveTo>
                    <a:pt x="0" y="131"/>
                  </a:moveTo>
                  <a:lnTo>
                    <a:pt x="520" y="131"/>
                  </a:lnTo>
                  <a:lnTo>
                    <a:pt x="520" y="0"/>
                  </a:lnTo>
                  <a:lnTo>
                    <a:pt x="0" y="0"/>
                  </a:lnTo>
                  <a:lnTo>
                    <a:pt x="0" y="131"/>
                  </a:lnTo>
                  <a:lnTo>
                    <a:pt x="0" y="131"/>
                  </a:lnTo>
                  <a:lnTo>
                    <a:pt x="0" y="131"/>
                  </a:lnTo>
                  <a:close/>
                </a:path>
              </a:pathLst>
            </a:custGeom>
            <a:gradFill>
              <a:gsLst>
                <a:gs pos="0">
                  <a:srgbClr val="808183"/>
                </a:gs>
                <a:gs pos="100000">
                  <a:srgbClr val="616263"/>
                </a:gs>
              </a:gsLst>
              <a:lin ang="5400000"/>
            </a:gradFill>
            <a:ln w="571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336" name="Freeform 240"/>
            <p:cNvSpPr>
              <a:spLocks/>
            </p:cNvSpPr>
            <p:nvPr/>
          </p:nvSpPr>
          <p:spPr bwMode="auto">
            <a:xfrm rot="0">
              <a:off x="411480" y="5822950"/>
              <a:ext cx="194310" cy="27940"/>
            </a:xfrm>
            <a:custGeom>
              <a:gdLst>
                <a:gd fmla="*/ 251 w 252" name="TX0"/>
                <a:gd fmla="*/ 36 h 37" name="TY0"/>
                <a:gd fmla="*/ 0 w 252" name="TX1"/>
                <a:gd fmla="*/ 36 h 37" name="TY1"/>
                <a:gd fmla="*/ 0 w 252" name="TX2"/>
                <a:gd fmla="*/ 0 h 37" name="TY2"/>
                <a:gd fmla="*/ 251 w 252" name="TX3"/>
                <a:gd fmla="*/ 0 h 37" name="TY3"/>
                <a:gd fmla="*/ 251 w 252" name="TX4"/>
                <a:gd fmla="*/ 36 h 37" name="TY4"/>
                <a:gd fmla="*/ 251 w 252" name="TX5"/>
                <a:gd fmla="*/ 36 h 37" name="TY5"/>
                <a:gd fmla="*/ 251 w 252" name="TX6"/>
                <a:gd fmla="*/ 36 h 37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52" h="37">
                  <a:moveTo>
                    <a:pt x="251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36"/>
                  </a:lnTo>
                  <a:lnTo>
                    <a:pt x="251" y="36"/>
                  </a:lnTo>
                  <a:lnTo>
                    <a:pt x="251" y="36"/>
                  </a:lnTo>
                  <a:close/>
                </a:path>
              </a:pathLst>
            </a:custGeom>
            <a:gradFill>
              <a:gsLst>
                <a:gs pos="0">
                  <a:srgbClr val="C3E5ED"/>
                </a:gs>
                <a:gs pos="100000">
                  <a:srgbClr val="99D9E8"/>
                </a:gs>
              </a:gsLst>
              <a:lin scaled="1"/>
            </a:gradFill>
            <a:ln w="571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337" name="Freeform 241"/>
            <p:cNvSpPr>
              <a:spLocks/>
            </p:cNvSpPr>
            <p:nvPr/>
          </p:nvSpPr>
          <p:spPr bwMode="auto">
            <a:xfrm rot="0">
              <a:off x="411480" y="5921375"/>
              <a:ext cx="194310" cy="29210"/>
            </a:xfrm>
            <a:custGeom>
              <a:gdLst>
                <a:gd fmla="*/ 251 w 252" name="TX0"/>
                <a:gd fmla="*/ 36 h 37" name="TY0"/>
                <a:gd fmla="*/ 0 w 252" name="TX1"/>
                <a:gd fmla="*/ 36 h 37" name="TY1"/>
                <a:gd fmla="*/ 0 w 252" name="TX2"/>
                <a:gd fmla="*/ 0 h 37" name="TY2"/>
                <a:gd fmla="*/ 251 w 252" name="TX3"/>
                <a:gd fmla="*/ 0 h 37" name="TY3"/>
                <a:gd fmla="*/ 251 w 252" name="TX4"/>
                <a:gd fmla="*/ 36 h 37" name="TY4"/>
                <a:gd fmla="*/ 251 w 252" name="TX5"/>
                <a:gd fmla="*/ 36 h 37" name="TY5"/>
                <a:gd fmla="*/ 251 w 252" name="TX6"/>
                <a:gd fmla="*/ 36 h 37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52" h="37">
                  <a:moveTo>
                    <a:pt x="251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36"/>
                  </a:lnTo>
                  <a:lnTo>
                    <a:pt x="251" y="36"/>
                  </a:lnTo>
                  <a:lnTo>
                    <a:pt x="251" y="36"/>
                  </a:lnTo>
                  <a:close/>
                </a:path>
              </a:pathLst>
            </a:custGeom>
            <a:gradFill>
              <a:gsLst>
                <a:gs pos="0">
                  <a:srgbClr val="C3E5ED"/>
                </a:gs>
                <a:gs pos="100000">
                  <a:srgbClr val="99D9E8"/>
                </a:gs>
              </a:gsLst>
              <a:lin scaled="1"/>
            </a:gradFill>
            <a:ln w="571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338" name="Freeform 242"/>
            <p:cNvSpPr>
              <a:spLocks/>
            </p:cNvSpPr>
            <p:nvPr/>
          </p:nvSpPr>
          <p:spPr bwMode="auto">
            <a:xfrm rot="0">
              <a:off x="244475" y="5993130"/>
              <a:ext cx="400685" cy="87630"/>
            </a:xfrm>
            <a:custGeom>
              <a:gdLst>
                <a:gd fmla="*/ 520 w 521" name="TX0"/>
                <a:gd fmla="*/ 113 h 114" name="TY0"/>
                <a:gd fmla="*/ 520 w 521" name="TX1"/>
                <a:gd fmla="*/ 0 h 114" name="TY1"/>
                <a:gd fmla="*/ 0 w 521" name="TX2"/>
                <a:gd fmla="*/ 0 h 114" name="TY2"/>
                <a:gd fmla="*/ 0 w 521" name="TX3"/>
                <a:gd fmla="*/ 113 h 114" name="TY3"/>
                <a:gd fmla="*/ 520 w 521" name="TX4"/>
                <a:gd fmla="*/ 113 h 114" name="TY4"/>
                <a:gd fmla="*/ 520 w 521" name="TX5"/>
                <a:gd fmla="*/ 113 h 114" name="TY5"/>
                <a:gd fmla="*/ 520 w 521" name="TX6"/>
                <a:gd fmla="*/ 113 h 114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521" h="114">
                  <a:moveTo>
                    <a:pt x="520" y="113"/>
                  </a:moveTo>
                  <a:lnTo>
                    <a:pt x="520" y="0"/>
                  </a:lnTo>
                  <a:lnTo>
                    <a:pt x="0" y="0"/>
                  </a:lnTo>
                  <a:lnTo>
                    <a:pt x="0" y="113"/>
                  </a:lnTo>
                  <a:lnTo>
                    <a:pt x="520" y="113"/>
                  </a:lnTo>
                  <a:lnTo>
                    <a:pt x="520" y="113"/>
                  </a:lnTo>
                  <a:lnTo>
                    <a:pt x="520" y="113"/>
                  </a:lnTo>
                  <a:close/>
                </a:path>
              </a:pathLst>
            </a:custGeom>
            <a:solidFill>
              <a:srgbClr val="596173"/>
            </a:solidFill>
            <a:ln w="571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339" name="Freeform 243"/>
            <p:cNvSpPr>
              <a:spLocks/>
            </p:cNvSpPr>
            <p:nvPr/>
          </p:nvSpPr>
          <p:spPr bwMode="auto">
            <a:xfrm rot="0">
              <a:off x="244475" y="5650230"/>
              <a:ext cx="400685" cy="102235"/>
            </a:xfrm>
            <a:custGeom>
              <a:gdLst>
                <a:gd fmla="*/ 0 w 521" name="TX0"/>
                <a:gd fmla="*/ 131 h 132" name="TY0"/>
                <a:gd fmla="*/ 520 w 521" name="TX1"/>
                <a:gd fmla="*/ 131 h 132" name="TY1"/>
                <a:gd fmla="*/ 520 w 521" name="TX2"/>
                <a:gd fmla="*/ 0 h 132" name="TY2"/>
                <a:gd fmla="*/ 0 w 521" name="TX3"/>
                <a:gd fmla="*/ 0 h 132" name="TY3"/>
                <a:gd fmla="*/ 0 w 521" name="TX4"/>
                <a:gd fmla="*/ 131 h 132" name="TY4"/>
                <a:gd fmla="*/ 0 w 521" name="TX5"/>
                <a:gd fmla="*/ 131 h 132" name="TY5"/>
                <a:gd fmla="*/ 0 w 521" name="TX6"/>
                <a:gd fmla="*/ 131 h 132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521" h="132">
                  <a:moveTo>
                    <a:pt x="0" y="131"/>
                  </a:moveTo>
                  <a:lnTo>
                    <a:pt x="520" y="131"/>
                  </a:lnTo>
                  <a:lnTo>
                    <a:pt x="520" y="0"/>
                  </a:lnTo>
                  <a:lnTo>
                    <a:pt x="0" y="0"/>
                  </a:lnTo>
                  <a:lnTo>
                    <a:pt x="0" y="131"/>
                  </a:lnTo>
                  <a:lnTo>
                    <a:pt x="0" y="131"/>
                  </a:lnTo>
                  <a:lnTo>
                    <a:pt x="0" y="131"/>
                  </a:lnTo>
                  <a:close/>
                </a:path>
              </a:pathLst>
            </a:custGeom>
            <a:gradFill>
              <a:gsLst>
                <a:gs pos="0">
                  <a:srgbClr val="808183"/>
                </a:gs>
                <a:gs pos="100000">
                  <a:srgbClr val="616263"/>
                </a:gs>
              </a:gsLst>
              <a:lin ang="5400000"/>
            </a:gradFill>
            <a:ln w="571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340" name="Freeform 244"/>
            <p:cNvSpPr>
              <a:spLocks/>
            </p:cNvSpPr>
            <p:nvPr/>
          </p:nvSpPr>
          <p:spPr bwMode="auto">
            <a:xfrm rot="0">
              <a:off x="411480" y="5723255"/>
              <a:ext cx="194310" cy="29210"/>
            </a:xfrm>
            <a:custGeom>
              <a:gdLst>
                <a:gd fmla="*/ 251 w 252" name="TX0"/>
                <a:gd fmla="*/ 36 h 37" name="TY0"/>
                <a:gd fmla="*/ 0 w 252" name="TX1"/>
                <a:gd fmla="*/ 36 h 37" name="TY1"/>
                <a:gd fmla="*/ 0 w 252" name="TX2"/>
                <a:gd fmla="*/ 0 h 37" name="TY2"/>
                <a:gd fmla="*/ 251 w 252" name="TX3"/>
                <a:gd fmla="*/ 0 h 37" name="TY3"/>
                <a:gd fmla="*/ 251 w 252" name="TX4"/>
                <a:gd fmla="*/ 36 h 37" name="TY4"/>
                <a:gd fmla="*/ 251 w 252" name="TX5"/>
                <a:gd fmla="*/ 36 h 37" name="TY5"/>
                <a:gd fmla="*/ 251 w 252" name="TX6"/>
                <a:gd fmla="*/ 36 h 37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52" h="37">
                  <a:moveTo>
                    <a:pt x="251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36"/>
                  </a:lnTo>
                  <a:lnTo>
                    <a:pt x="251" y="36"/>
                  </a:lnTo>
                  <a:lnTo>
                    <a:pt x="251" y="36"/>
                  </a:lnTo>
                  <a:close/>
                </a:path>
              </a:pathLst>
            </a:custGeom>
            <a:gradFill>
              <a:gsLst>
                <a:gs pos="0">
                  <a:srgbClr val="C3E5ED"/>
                </a:gs>
                <a:gs pos="100000">
                  <a:srgbClr val="99D9E8"/>
                </a:gs>
              </a:gsLst>
              <a:lin scaled="1"/>
            </a:gradFill>
            <a:ln w="571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341" name="Freeform 245"/>
            <p:cNvSpPr>
              <a:spLocks/>
            </p:cNvSpPr>
            <p:nvPr/>
          </p:nvSpPr>
          <p:spPr bwMode="auto">
            <a:xfrm rot="0">
              <a:off x="244475" y="5551805"/>
              <a:ext cx="400685" cy="100330"/>
            </a:xfrm>
            <a:custGeom>
              <a:gdLst>
                <a:gd fmla="*/ 0 w 521" name="TX0"/>
                <a:gd fmla="*/ 131 h 132" name="TY0"/>
                <a:gd fmla="*/ 520 w 521" name="TX1"/>
                <a:gd fmla="*/ 131 h 132" name="TY1"/>
                <a:gd fmla="*/ 520 w 521" name="TX2"/>
                <a:gd fmla="*/ 0 h 132" name="TY2"/>
                <a:gd fmla="*/ 0 w 521" name="TX3"/>
                <a:gd fmla="*/ 0 h 132" name="TY3"/>
                <a:gd fmla="*/ 0 w 521" name="TX4"/>
                <a:gd fmla="*/ 131 h 132" name="TY4"/>
                <a:gd fmla="*/ 0 w 521" name="TX5"/>
                <a:gd fmla="*/ 131 h 132" name="TY5"/>
                <a:gd fmla="*/ 0 w 521" name="TX6"/>
                <a:gd fmla="*/ 131 h 132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521" h="132">
                  <a:moveTo>
                    <a:pt x="0" y="131"/>
                  </a:moveTo>
                  <a:lnTo>
                    <a:pt x="520" y="131"/>
                  </a:lnTo>
                  <a:lnTo>
                    <a:pt x="520" y="0"/>
                  </a:lnTo>
                  <a:lnTo>
                    <a:pt x="0" y="0"/>
                  </a:lnTo>
                  <a:lnTo>
                    <a:pt x="0" y="131"/>
                  </a:lnTo>
                  <a:lnTo>
                    <a:pt x="0" y="131"/>
                  </a:lnTo>
                  <a:lnTo>
                    <a:pt x="0" y="131"/>
                  </a:lnTo>
                  <a:close/>
                </a:path>
              </a:pathLst>
            </a:custGeom>
            <a:gradFill>
              <a:gsLst>
                <a:gs pos="0">
                  <a:srgbClr val="808183"/>
                </a:gs>
                <a:gs pos="100000">
                  <a:srgbClr val="616263"/>
                </a:gs>
              </a:gsLst>
              <a:lin ang="5400000"/>
            </a:gradFill>
            <a:ln w="571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342" name="Freeform 246"/>
            <p:cNvSpPr>
              <a:spLocks/>
            </p:cNvSpPr>
            <p:nvPr/>
          </p:nvSpPr>
          <p:spPr bwMode="auto">
            <a:xfrm rot="0">
              <a:off x="411480" y="5624830"/>
              <a:ext cx="194310" cy="27305"/>
            </a:xfrm>
            <a:custGeom>
              <a:gdLst>
                <a:gd fmla="*/ 251 w 252" name="TX0"/>
                <a:gd fmla="*/ 36 h 37" name="TY0"/>
                <a:gd fmla="*/ 0 w 252" name="TX1"/>
                <a:gd fmla="*/ 36 h 37" name="TY1"/>
                <a:gd fmla="*/ 0 w 252" name="TX2"/>
                <a:gd fmla="*/ 0 h 37" name="TY2"/>
                <a:gd fmla="*/ 251 w 252" name="TX3"/>
                <a:gd fmla="*/ 0 h 37" name="TY3"/>
                <a:gd fmla="*/ 251 w 252" name="TX4"/>
                <a:gd fmla="*/ 36 h 37" name="TY4"/>
                <a:gd fmla="*/ 251 w 252" name="TX5"/>
                <a:gd fmla="*/ 36 h 37" name="TY5"/>
                <a:gd fmla="*/ 251 w 252" name="TX6"/>
                <a:gd fmla="*/ 36 h 37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52" h="37">
                  <a:moveTo>
                    <a:pt x="251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36"/>
                  </a:lnTo>
                  <a:lnTo>
                    <a:pt x="251" y="36"/>
                  </a:lnTo>
                  <a:lnTo>
                    <a:pt x="251" y="36"/>
                  </a:lnTo>
                  <a:close/>
                </a:path>
              </a:pathLst>
            </a:custGeom>
            <a:gradFill>
              <a:gsLst>
                <a:gs pos="0">
                  <a:srgbClr val="C3E5ED"/>
                </a:gs>
                <a:gs pos="100000">
                  <a:srgbClr val="99D9E8"/>
                </a:gs>
              </a:gsLst>
              <a:lin scaled="1"/>
            </a:gradFill>
            <a:ln w="571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343" name="Freeform 247"/>
            <p:cNvSpPr>
              <a:spLocks/>
            </p:cNvSpPr>
            <p:nvPr/>
          </p:nvSpPr>
          <p:spPr bwMode="auto">
            <a:xfrm rot="0">
              <a:off x="244475" y="5451475"/>
              <a:ext cx="400685" cy="102235"/>
            </a:xfrm>
            <a:custGeom>
              <a:gdLst>
                <a:gd fmla="*/ 0 w 521" name="TX0"/>
                <a:gd fmla="*/ 131 h 132" name="TY0"/>
                <a:gd fmla="*/ 520 w 521" name="TX1"/>
                <a:gd fmla="*/ 131 h 132" name="TY1"/>
                <a:gd fmla="*/ 520 w 521" name="TX2"/>
                <a:gd fmla="*/ 0 h 132" name="TY2"/>
                <a:gd fmla="*/ 0 w 521" name="TX3"/>
                <a:gd fmla="*/ 0 h 132" name="TY3"/>
                <a:gd fmla="*/ 0 w 521" name="TX4"/>
                <a:gd fmla="*/ 131 h 132" name="TY4"/>
                <a:gd fmla="*/ 0 w 521" name="TX5"/>
                <a:gd fmla="*/ 131 h 132" name="TY5"/>
                <a:gd fmla="*/ 0 w 521" name="TX6"/>
                <a:gd fmla="*/ 131 h 132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521" h="132">
                  <a:moveTo>
                    <a:pt x="0" y="131"/>
                  </a:moveTo>
                  <a:lnTo>
                    <a:pt x="520" y="131"/>
                  </a:lnTo>
                  <a:lnTo>
                    <a:pt x="520" y="0"/>
                  </a:lnTo>
                  <a:lnTo>
                    <a:pt x="0" y="0"/>
                  </a:lnTo>
                  <a:lnTo>
                    <a:pt x="0" y="131"/>
                  </a:lnTo>
                  <a:lnTo>
                    <a:pt x="0" y="131"/>
                  </a:lnTo>
                  <a:lnTo>
                    <a:pt x="0" y="131"/>
                  </a:lnTo>
                  <a:close/>
                </a:path>
              </a:pathLst>
            </a:custGeom>
            <a:gradFill>
              <a:gsLst>
                <a:gs pos="0">
                  <a:srgbClr val="808183"/>
                </a:gs>
                <a:gs pos="100000">
                  <a:srgbClr val="616263"/>
                </a:gs>
              </a:gsLst>
              <a:lin ang="5400000"/>
            </a:gradFill>
            <a:ln w="571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344" name="Freeform 248"/>
            <p:cNvSpPr>
              <a:spLocks/>
            </p:cNvSpPr>
            <p:nvPr/>
          </p:nvSpPr>
          <p:spPr bwMode="auto">
            <a:xfrm rot="0">
              <a:off x="411480" y="5524500"/>
              <a:ext cx="194310" cy="29210"/>
            </a:xfrm>
            <a:custGeom>
              <a:gdLst>
                <a:gd fmla="*/ 251 w 252" name="TX0"/>
                <a:gd fmla="*/ 36 h 37" name="TY0"/>
                <a:gd fmla="*/ 0 w 252" name="TX1"/>
                <a:gd fmla="*/ 36 h 37" name="TY1"/>
                <a:gd fmla="*/ 0 w 252" name="TX2"/>
                <a:gd fmla="*/ 0 h 37" name="TY2"/>
                <a:gd fmla="*/ 251 w 252" name="TX3"/>
                <a:gd fmla="*/ 0 h 37" name="TY3"/>
                <a:gd fmla="*/ 251 w 252" name="TX4"/>
                <a:gd fmla="*/ 36 h 37" name="TY4"/>
                <a:gd fmla="*/ 251 w 252" name="TX5"/>
                <a:gd fmla="*/ 36 h 37" name="TY5"/>
                <a:gd fmla="*/ 251 w 252" name="TX6"/>
                <a:gd fmla="*/ 36 h 37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52" h="37">
                  <a:moveTo>
                    <a:pt x="251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36"/>
                  </a:lnTo>
                  <a:lnTo>
                    <a:pt x="251" y="36"/>
                  </a:lnTo>
                  <a:lnTo>
                    <a:pt x="251" y="36"/>
                  </a:lnTo>
                  <a:close/>
                </a:path>
              </a:pathLst>
            </a:custGeom>
            <a:gradFill>
              <a:gsLst>
                <a:gs pos="0">
                  <a:srgbClr val="C3E5ED"/>
                </a:gs>
                <a:gs pos="100000">
                  <a:srgbClr val="99D9E8"/>
                </a:gs>
              </a:gsLst>
              <a:lin scaled="1"/>
            </a:gradFill>
            <a:ln w="571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345" name="Freeform 249"/>
            <p:cNvSpPr>
              <a:spLocks/>
            </p:cNvSpPr>
            <p:nvPr/>
          </p:nvSpPr>
          <p:spPr bwMode="auto">
            <a:xfrm rot="0">
              <a:off x="244475" y="5353050"/>
              <a:ext cx="400685" cy="102235"/>
            </a:xfrm>
            <a:custGeom>
              <a:gdLst>
                <a:gd fmla="*/ 0 w 521" name="TX0"/>
                <a:gd fmla="*/ 131 h 132" name="TY0"/>
                <a:gd fmla="*/ 520 w 521" name="TX1"/>
                <a:gd fmla="*/ 131 h 132" name="TY1"/>
                <a:gd fmla="*/ 520 w 521" name="TX2"/>
                <a:gd fmla="*/ 0 h 132" name="TY2"/>
                <a:gd fmla="*/ 0 w 521" name="TX3"/>
                <a:gd fmla="*/ 0 h 132" name="TY3"/>
                <a:gd fmla="*/ 0 w 521" name="TX4"/>
                <a:gd fmla="*/ 131 h 132" name="TY4"/>
                <a:gd fmla="*/ 0 w 521" name="TX5"/>
                <a:gd fmla="*/ 131 h 132" name="TY5"/>
                <a:gd fmla="*/ 0 w 521" name="TX6"/>
                <a:gd fmla="*/ 131 h 132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521" h="132">
                  <a:moveTo>
                    <a:pt x="0" y="131"/>
                  </a:moveTo>
                  <a:lnTo>
                    <a:pt x="520" y="131"/>
                  </a:lnTo>
                  <a:lnTo>
                    <a:pt x="520" y="0"/>
                  </a:lnTo>
                  <a:lnTo>
                    <a:pt x="0" y="0"/>
                  </a:lnTo>
                  <a:lnTo>
                    <a:pt x="0" y="131"/>
                  </a:lnTo>
                  <a:lnTo>
                    <a:pt x="0" y="131"/>
                  </a:lnTo>
                  <a:lnTo>
                    <a:pt x="0" y="131"/>
                  </a:lnTo>
                  <a:close/>
                </a:path>
              </a:pathLst>
            </a:custGeom>
            <a:gradFill>
              <a:gsLst>
                <a:gs pos="0">
                  <a:srgbClr val="808183"/>
                </a:gs>
                <a:gs pos="100000">
                  <a:srgbClr val="616263"/>
                </a:gs>
              </a:gsLst>
              <a:lin ang="5400000"/>
            </a:gradFill>
            <a:ln w="571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346" name="Freeform 250"/>
            <p:cNvSpPr>
              <a:spLocks/>
            </p:cNvSpPr>
            <p:nvPr/>
          </p:nvSpPr>
          <p:spPr bwMode="auto">
            <a:xfrm rot="0">
              <a:off x="411480" y="5426075"/>
              <a:ext cx="194310" cy="29210"/>
            </a:xfrm>
            <a:custGeom>
              <a:gdLst>
                <a:gd fmla="*/ 251 w 252" name="TX0"/>
                <a:gd fmla="*/ 36 h 37" name="TY0"/>
                <a:gd fmla="*/ 0 w 252" name="TX1"/>
                <a:gd fmla="*/ 36 h 37" name="TY1"/>
                <a:gd fmla="*/ 0 w 252" name="TX2"/>
                <a:gd fmla="*/ 0 h 37" name="TY2"/>
                <a:gd fmla="*/ 251 w 252" name="TX3"/>
                <a:gd fmla="*/ 0 h 37" name="TY3"/>
                <a:gd fmla="*/ 251 w 252" name="TX4"/>
                <a:gd fmla="*/ 36 h 37" name="TY4"/>
                <a:gd fmla="*/ 251 w 252" name="TX5"/>
                <a:gd fmla="*/ 36 h 37" name="TY5"/>
                <a:gd fmla="*/ 251 w 252" name="TX6"/>
                <a:gd fmla="*/ 36 h 37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252" h="37">
                  <a:moveTo>
                    <a:pt x="251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36"/>
                  </a:lnTo>
                  <a:lnTo>
                    <a:pt x="251" y="36"/>
                  </a:lnTo>
                  <a:lnTo>
                    <a:pt x="251" y="36"/>
                  </a:lnTo>
                  <a:close/>
                </a:path>
              </a:pathLst>
            </a:custGeom>
            <a:gradFill>
              <a:gsLst>
                <a:gs pos="0">
                  <a:srgbClr val="C3E5ED"/>
                </a:gs>
                <a:gs pos="100000">
                  <a:srgbClr val="99D9E8"/>
                </a:gs>
              </a:gsLst>
              <a:lin scaled="1"/>
            </a:gradFill>
            <a:ln w="5715" cap="flat" cmpd="sng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</p:grpSp>
      <p:sp>
        <p:nvSpPr>
          <p:cNvPr id="4347" name="Freeform 251"/>
          <p:cNvSpPr>
            <a:spLocks/>
          </p:cNvSpPr>
          <p:nvPr/>
        </p:nvSpPr>
        <p:spPr bwMode="auto">
          <a:xfrm>
            <a:off x="1790700" y="5751830"/>
            <a:ext cx="144780" cy="106045"/>
          </a:xfrm>
          <a:custGeom>
            <a:avLst/>
            <a:gdLst/>
            <a:ahLst/>
            <a:cxnLst>
              <a:cxn ang="0">
                <a:pos x="187" y="139"/>
              </a:cxn>
              <a:cxn ang="0">
                <a:pos x="0" y="139"/>
              </a:cxn>
              <a:cxn ang="0">
                <a:pos x="0" y="0"/>
              </a:cxn>
              <a:cxn ang="0">
                <a:pos x="187" y="0"/>
              </a:cxn>
              <a:cxn ang="0">
                <a:pos x="187" y="139"/>
              </a:cxn>
              <a:cxn ang="0">
                <a:pos x="187" y="139"/>
              </a:cxn>
              <a:cxn ang="0">
                <a:pos x="187" y="139"/>
              </a:cxn>
            </a:cxnLst>
            <a:rect l="0" t="0" r="r" b="b"/>
            <a:pathLst>
              <a:path w="187" h="139">
                <a:moveTo>
                  <a:pt x="187" y="139"/>
                </a:moveTo>
                <a:lnTo>
                  <a:pt x="0" y="139"/>
                </a:lnTo>
                <a:lnTo>
                  <a:pt x="0" y="0"/>
                </a:lnTo>
                <a:lnTo>
                  <a:pt x="187" y="0"/>
                </a:lnTo>
                <a:lnTo>
                  <a:pt x="187" y="139"/>
                </a:lnTo>
                <a:lnTo>
                  <a:pt x="187" y="139"/>
                </a:lnTo>
                <a:lnTo>
                  <a:pt x="187" y="139"/>
                </a:lnTo>
                <a:close/>
              </a:path>
            </a:pathLst>
          </a:custGeom>
          <a:solidFill>
            <a:srgbClr val="C3C4C6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48" name="Freeform 252"/>
          <p:cNvSpPr>
            <a:spLocks/>
          </p:cNvSpPr>
          <p:nvPr/>
        </p:nvSpPr>
        <p:spPr bwMode="auto">
          <a:xfrm>
            <a:off x="1567180" y="5346700"/>
            <a:ext cx="591820" cy="447675"/>
          </a:xfrm>
          <a:custGeom>
            <a:avLst/>
            <a:gdLst/>
            <a:ahLst/>
            <a:cxnLst>
              <a:cxn ang="0">
                <a:pos x="769" y="557"/>
              </a:cxn>
              <a:cxn ang="0">
                <a:pos x="744" y="581"/>
              </a:cxn>
              <a:cxn ang="0">
                <a:pos x="24" y="581"/>
              </a:cxn>
              <a:cxn ang="0">
                <a:pos x="0" y="557"/>
              </a:cxn>
              <a:cxn ang="0">
                <a:pos x="0" y="24"/>
              </a:cxn>
              <a:cxn ang="0">
                <a:pos x="24" y="0"/>
              </a:cxn>
              <a:cxn ang="0">
                <a:pos x="744" y="0"/>
              </a:cxn>
              <a:cxn ang="0">
                <a:pos x="769" y="24"/>
              </a:cxn>
              <a:cxn ang="0">
                <a:pos x="769" y="557"/>
              </a:cxn>
              <a:cxn ang="0">
                <a:pos x="769" y="557"/>
              </a:cxn>
              <a:cxn ang="0">
                <a:pos x="769" y="557"/>
              </a:cxn>
            </a:cxnLst>
            <a:rect l="0" t="0" r="r" b="b"/>
            <a:pathLst>
              <a:path w="769" h="581">
                <a:moveTo>
                  <a:pt x="769" y="557"/>
                </a:moveTo>
                <a:cubicBezTo>
                  <a:pt x="769" y="573"/>
                  <a:pt x="761" y="581"/>
                  <a:pt x="744" y="581"/>
                </a:cubicBezTo>
                <a:lnTo>
                  <a:pt x="24" y="581"/>
                </a:lnTo>
                <a:cubicBezTo>
                  <a:pt x="8" y="581"/>
                  <a:pt x="0" y="573"/>
                  <a:pt x="0" y="557"/>
                </a:cubicBezTo>
                <a:lnTo>
                  <a:pt x="0" y="24"/>
                </a:lnTo>
                <a:cubicBezTo>
                  <a:pt x="0" y="8"/>
                  <a:pt x="8" y="0"/>
                  <a:pt x="24" y="0"/>
                </a:cubicBezTo>
                <a:lnTo>
                  <a:pt x="744" y="0"/>
                </a:lnTo>
                <a:cubicBezTo>
                  <a:pt x="761" y="0"/>
                  <a:pt x="769" y="8"/>
                  <a:pt x="769" y="24"/>
                </a:cubicBezTo>
                <a:lnTo>
                  <a:pt x="769" y="557"/>
                </a:lnTo>
                <a:lnTo>
                  <a:pt x="769" y="557"/>
                </a:lnTo>
                <a:lnTo>
                  <a:pt x="769" y="557"/>
                </a:lnTo>
                <a:close/>
              </a:path>
            </a:pathLst>
          </a:custGeom>
          <a:gradFill rotWithShape="0">
            <a:gsLst>
              <a:gs pos="0">
                <a:srgbClr val="F3F3F3"/>
              </a:gs>
              <a:gs pos="100000">
                <a:srgbClr val="D0D1D1"/>
              </a:gs>
            </a:gsLst>
            <a:lin ang="5400000"/>
          </a:gra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49" name="Freeform 253"/>
          <p:cNvSpPr>
            <a:spLocks/>
          </p:cNvSpPr>
          <p:nvPr/>
        </p:nvSpPr>
        <p:spPr bwMode="auto">
          <a:xfrm>
            <a:off x="1616075" y="5386705"/>
            <a:ext cx="494030" cy="350520"/>
          </a:xfrm>
          <a:custGeom>
            <a:avLst/>
            <a:gdLst/>
            <a:ahLst/>
            <a:cxnLst>
              <a:cxn ang="0">
                <a:pos x="641" y="440"/>
              </a:cxn>
              <a:cxn ang="0">
                <a:pos x="626" y="455"/>
              </a:cxn>
              <a:cxn ang="0">
                <a:pos x="15" y="455"/>
              </a:cxn>
              <a:cxn ang="0">
                <a:pos x="0" y="440"/>
              </a:cxn>
              <a:cxn ang="0">
                <a:pos x="0" y="15"/>
              </a:cxn>
              <a:cxn ang="0">
                <a:pos x="15" y="0"/>
              </a:cxn>
              <a:cxn ang="0">
                <a:pos x="626" y="0"/>
              </a:cxn>
              <a:cxn ang="0">
                <a:pos x="641" y="15"/>
              </a:cxn>
              <a:cxn ang="0">
                <a:pos x="641" y="440"/>
              </a:cxn>
              <a:cxn ang="0">
                <a:pos x="641" y="440"/>
              </a:cxn>
              <a:cxn ang="0">
                <a:pos x="641" y="440"/>
              </a:cxn>
            </a:cxnLst>
            <a:rect l="0" t="0" r="r" b="b"/>
            <a:pathLst>
              <a:path w="641" h="455">
                <a:moveTo>
                  <a:pt x="641" y="440"/>
                </a:moveTo>
                <a:cubicBezTo>
                  <a:pt x="641" y="450"/>
                  <a:pt x="636" y="455"/>
                  <a:pt x="626" y="455"/>
                </a:cubicBezTo>
                <a:lnTo>
                  <a:pt x="15" y="455"/>
                </a:lnTo>
                <a:cubicBezTo>
                  <a:pt x="5" y="455"/>
                  <a:pt x="0" y="450"/>
                  <a:pt x="0" y="440"/>
                </a:cubicBezTo>
                <a:lnTo>
                  <a:pt x="0" y="15"/>
                </a:lnTo>
                <a:cubicBezTo>
                  <a:pt x="0" y="5"/>
                  <a:pt x="5" y="0"/>
                  <a:pt x="15" y="0"/>
                </a:cubicBezTo>
                <a:lnTo>
                  <a:pt x="626" y="0"/>
                </a:lnTo>
                <a:cubicBezTo>
                  <a:pt x="636" y="0"/>
                  <a:pt x="641" y="5"/>
                  <a:pt x="641" y="15"/>
                </a:cubicBezTo>
                <a:lnTo>
                  <a:pt x="641" y="440"/>
                </a:lnTo>
                <a:lnTo>
                  <a:pt x="641" y="440"/>
                </a:lnTo>
                <a:lnTo>
                  <a:pt x="641" y="440"/>
                </a:lnTo>
                <a:close/>
              </a:path>
            </a:pathLst>
          </a:custGeom>
          <a:gradFill rotWithShape="0">
            <a:gsLst>
              <a:gs pos="0">
                <a:srgbClr val="CFE9FF"/>
              </a:gs>
              <a:gs pos="100000">
                <a:srgbClr val="70A7E0"/>
              </a:gs>
            </a:gsLst>
            <a:lin ang="5400000"/>
          </a:gra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50" name="Freeform 254"/>
          <p:cNvSpPr>
            <a:spLocks/>
          </p:cNvSpPr>
          <p:nvPr/>
        </p:nvSpPr>
        <p:spPr bwMode="auto">
          <a:xfrm>
            <a:off x="1660525" y="5835650"/>
            <a:ext cx="405130" cy="43180"/>
          </a:xfrm>
          <a:custGeom>
            <a:avLst/>
            <a:gdLst/>
            <a:ahLst/>
            <a:cxnLst>
              <a:cxn ang="0">
                <a:pos x="524" y="49"/>
              </a:cxn>
              <a:cxn ang="0">
                <a:pos x="518" y="55"/>
              </a:cxn>
              <a:cxn ang="0">
                <a:pos x="6" y="55"/>
              </a:cxn>
              <a:cxn ang="0">
                <a:pos x="0" y="49"/>
              </a:cxn>
              <a:cxn ang="0">
                <a:pos x="0" y="6"/>
              </a:cxn>
              <a:cxn ang="0">
                <a:pos x="6" y="0"/>
              </a:cxn>
              <a:cxn ang="0">
                <a:pos x="518" y="0"/>
              </a:cxn>
              <a:cxn ang="0">
                <a:pos x="524" y="6"/>
              </a:cxn>
              <a:cxn ang="0">
                <a:pos x="524" y="49"/>
              </a:cxn>
              <a:cxn ang="0">
                <a:pos x="524" y="49"/>
              </a:cxn>
              <a:cxn ang="0">
                <a:pos x="524" y="49"/>
              </a:cxn>
            </a:cxnLst>
            <a:rect l="0" t="0" r="r" b="b"/>
            <a:pathLst>
              <a:path w="524" h="55">
                <a:moveTo>
                  <a:pt x="524" y="49"/>
                </a:moveTo>
                <a:cubicBezTo>
                  <a:pt x="524" y="53"/>
                  <a:pt x="522" y="55"/>
                  <a:pt x="518" y="55"/>
                </a:cubicBezTo>
                <a:lnTo>
                  <a:pt x="6" y="55"/>
                </a:lnTo>
                <a:cubicBezTo>
                  <a:pt x="2" y="55"/>
                  <a:pt x="0" y="53"/>
                  <a:pt x="0" y="49"/>
                </a:cubicBezTo>
                <a:lnTo>
                  <a:pt x="0" y="6"/>
                </a:lnTo>
                <a:cubicBezTo>
                  <a:pt x="0" y="2"/>
                  <a:pt x="2" y="0"/>
                  <a:pt x="6" y="0"/>
                </a:cubicBezTo>
                <a:lnTo>
                  <a:pt x="518" y="0"/>
                </a:lnTo>
                <a:cubicBezTo>
                  <a:pt x="522" y="0"/>
                  <a:pt x="524" y="2"/>
                  <a:pt x="524" y="6"/>
                </a:cubicBezTo>
                <a:lnTo>
                  <a:pt x="524" y="49"/>
                </a:lnTo>
                <a:lnTo>
                  <a:pt x="524" y="49"/>
                </a:lnTo>
                <a:lnTo>
                  <a:pt x="524" y="49"/>
                </a:lnTo>
                <a:close/>
              </a:path>
            </a:pathLst>
          </a:custGeom>
          <a:solidFill>
            <a:srgbClr val="D0D1D1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51" name="Freeform 255"/>
          <p:cNvSpPr>
            <a:spLocks/>
          </p:cNvSpPr>
          <p:nvPr/>
        </p:nvSpPr>
        <p:spPr bwMode="auto">
          <a:xfrm>
            <a:off x="1176655" y="5345430"/>
            <a:ext cx="330200" cy="533400"/>
          </a:xfrm>
          <a:custGeom>
            <a:avLst/>
            <a:gdLst/>
            <a:ahLst/>
            <a:cxnLst>
              <a:cxn ang="0">
                <a:pos x="430" y="668"/>
              </a:cxn>
              <a:cxn ang="0">
                <a:pos x="407" y="691"/>
              </a:cxn>
              <a:cxn ang="0">
                <a:pos x="22" y="691"/>
              </a:cxn>
              <a:cxn ang="0">
                <a:pos x="0" y="668"/>
              </a:cxn>
              <a:cxn ang="0">
                <a:pos x="0" y="22"/>
              </a:cxn>
              <a:cxn ang="0">
                <a:pos x="22" y="0"/>
              </a:cxn>
              <a:cxn ang="0">
                <a:pos x="407" y="0"/>
              </a:cxn>
              <a:cxn ang="0">
                <a:pos x="430" y="22"/>
              </a:cxn>
              <a:cxn ang="0">
                <a:pos x="430" y="668"/>
              </a:cxn>
              <a:cxn ang="0">
                <a:pos x="430" y="668"/>
              </a:cxn>
              <a:cxn ang="0">
                <a:pos x="430" y="668"/>
              </a:cxn>
            </a:cxnLst>
            <a:rect l="0" t="0" r="r" b="b"/>
            <a:pathLst>
              <a:path w="430" h="691">
                <a:moveTo>
                  <a:pt x="430" y="668"/>
                </a:moveTo>
                <a:cubicBezTo>
                  <a:pt x="430" y="683"/>
                  <a:pt x="422" y="691"/>
                  <a:pt x="407" y="691"/>
                </a:cubicBezTo>
                <a:lnTo>
                  <a:pt x="22" y="691"/>
                </a:lnTo>
                <a:cubicBezTo>
                  <a:pt x="7" y="691"/>
                  <a:pt x="0" y="683"/>
                  <a:pt x="0" y="668"/>
                </a:cubicBezTo>
                <a:lnTo>
                  <a:pt x="0" y="22"/>
                </a:lnTo>
                <a:cubicBezTo>
                  <a:pt x="0" y="7"/>
                  <a:pt x="7" y="0"/>
                  <a:pt x="22" y="0"/>
                </a:cubicBezTo>
                <a:lnTo>
                  <a:pt x="407" y="0"/>
                </a:lnTo>
                <a:cubicBezTo>
                  <a:pt x="422" y="0"/>
                  <a:pt x="430" y="7"/>
                  <a:pt x="430" y="22"/>
                </a:cubicBezTo>
                <a:lnTo>
                  <a:pt x="430" y="668"/>
                </a:lnTo>
                <a:lnTo>
                  <a:pt x="430" y="668"/>
                </a:lnTo>
                <a:lnTo>
                  <a:pt x="430" y="668"/>
                </a:lnTo>
                <a:close/>
              </a:path>
            </a:pathLst>
          </a:custGeom>
          <a:gradFill rotWithShape="0">
            <a:gsLst>
              <a:gs pos="0">
                <a:srgbClr val="F3F3F3"/>
              </a:gs>
              <a:gs pos="100000">
                <a:srgbClr val="D0D1D1"/>
              </a:gs>
            </a:gsLst>
            <a:lin ang="5400000"/>
          </a:gra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52" name="Freeform 256"/>
          <p:cNvSpPr>
            <a:spLocks/>
          </p:cNvSpPr>
          <p:nvPr/>
        </p:nvSpPr>
        <p:spPr bwMode="auto">
          <a:xfrm>
            <a:off x="1216025" y="5345430"/>
            <a:ext cx="249555" cy="269875"/>
          </a:xfrm>
          <a:custGeom>
            <a:avLst/>
            <a:gdLst/>
            <a:ahLst/>
            <a:cxnLst>
              <a:cxn ang="0">
                <a:pos x="323" y="0"/>
              </a:cxn>
              <a:cxn ang="0">
                <a:pos x="323" y="344"/>
              </a:cxn>
              <a:cxn ang="0">
                <a:pos x="318" y="350"/>
              </a:cxn>
              <a:cxn ang="0">
                <a:pos x="5" y="350"/>
              </a:cxn>
              <a:cxn ang="0">
                <a:pos x="0" y="344"/>
              </a:cxn>
              <a:cxn ang="0">
                <a:pos x="0" y="0"/>
              </a:cxn>
              <a:cxn ang="0">
                <a:pos x="323" y="0"/>
              </a:cxn>
              <a:cxn ang="0">
                <a:pos x="323" y="0"/>
              </a:cxn>
              <a:cxn ang="0">
                <a:pos x="323" y="0"/>
              </a:cxn>
            </a:cxnLst>
            <a:rect l="0" t="0" r="r" b="b"/>
            <a:pathLst>
              <a:path w="323" h="350">
                <a:moveTo>
                  <a:pt x="323" y="0"/>
                </a:moveTo>
                <a:lnTo>
                  <a:pt x="323" y="344"/>
                </a:lnTo>
                <a:cubicBezTo>
                  <a:pt x="323" y="348"/>
                  <a:pt x="321" y="350"/>
                  <a:pt x="318" y="350"/>
                </a:cubicBezTo>
                <a:lnTo>
                  <a:pt x="5" y="350"/>
                </a:lnTo>
                <a:cubicBezTo>
                  <a:pt x="1" y="350"/>
                  <a:pt x="0" y="348"/>
                  <a:pt x="0" y="344"/>
                </a:cubicBezTo>
                <a:lnTo>
                  <a:pt x="0" y="0"/>
                </a:lnTo>
                <a:lnTo>
                  <a:pt x="323" y="0"/>
                </a:lnTo>
                <a:lnTo>
                  <a:pt x="323" y="0"/>
                </a:lnTo>
                <a:lnTo>
                  <a:pt x="323" y="0"/>
                </a:lnTo>
                <a:close/>
              </a:path>
            </a:pathLst>
          </a:custGeom>
          <a:solidFill>
            <a:srgbClr val="A5A6AA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53" name="Freeform 257"/>
          <p:cNvSpPr>
            <a:spLocks/>
          </p:cNvSpPr>
          <p:nvPr/>
        </p:nvSpPr>
        <p:spPr bwMode="auto">
          <a:xfrm>
            <a:off x="1216025" y="5793105"/>
            <a:ext cx="249555" cy="85725"/>
          </a:xfrm>
          <a:custGeom>
            <a:avLst/>
            <a:gdLst/>
            <a:ahLst/>
            <a:cxnLst>
              <a:cxn ang="0">
                <a:pos x="323" y="104"/>
              </a:cxn>
              <a:cxn ang="0">
                <a:pos x="318" y="109"/>
              </a:cxn>
              <a:cxn ang="0">
                <a:pos x="5" y="109"/>
              </a:cxn>
              <a:cxn ang="0">
                <a:pos x="0" y="104"/>
              </a:cxn>
              <a:cxn ang="0">
                <a:pos x="0" y="5"/>
              </a:cxn>
              <a:cxn ang="0">
                <a:pos x="5" y="0"/>
              </a:cxn>
              <a:cxn ang="0">
                <a:pos x="318" y="0"/>
              </a:cxn>
              <a:cxn ang="0">
                <a:pos x="323" y="5"/>
              </a:cxn>
              <a:cxn ang="0">
                <a:pos x="323" y="104"/>
              </a:cxn>
              <a:cxn ang="0">
                <a:pos x="323" y="104"/>
              </a:cxn>
              <a:cxn ang="0">
                <a:pos x="323" y="104"/>
              </a:cxn>
            </a:cxnLst>
            <a:rect l="0" t="0" r="r" b="b"/>
            <a:pathLst>
              <a:path w="323" h="109">
                <a:moveTo>
                  <a:pt x="323" y="104"/>
                </a:moveTo>
                <a:cubicBezTo>
                  <a:pt x="323" y="107"/>
                  <a:pt x="321" y="109"/>
                  <a:pt x="318" y="109"/>
                </a:cubicBezTo>
                <a:lnTo>
                  <a:pt x="5" y="109"/>
                </a:lnTo>
                <a:cubicBezTo>
                  <a:pt x="1" y="109"/>
                  <a:pt x="0" y="107"/>
                  <a:pt x="0" y="104"/>
                </a:cubicBezTo>
                <a:lnTo>
                  <a:pt x="0" y="5"/>
                </a:lnTo>
                <a:cubicBezTo>
                  <a:pt x="0" y="1"/>
                  <a:pt x="1" y="0"/>
                  <a:pt x="5" y="0"/>
                </a:cubicBezTo>
                <a:lnTo>
                  <a:pt x="318" y="0"/>
                </a:lnTo>
                <a:cubicBezTo>
                  <a:pt x="321" y="0"/>
                  <a:pt x="323" y="1"/>
                  <a:pt x="323" y="5"/>
                </a:cubicBezTo>
                <a:lnTo>
                  <a:pt x="323" y="104"/>
                </a:lnTo>
                <a:lnTo>
                  <a:pt x="323" y="104"/>
                </a:lnTo>
                <a:lnTo>
                  <a:pt x="323" y="104"/>
                </a:lnTo>
                <a:close/>
              </a:path>
            </a:pathLst>
          </a:custGeom>
          <a:solidFill>
            <a:srgbClr val="D0D1D1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54" name="Freeform 258"/>
          <p:cNvSpPr>
            <a:spLocks/>
          </p:cNvSpPr>
          <p:nvPr/>
        </p:nvSpPr>
        <p:spPr bwMode="auto">
          <a:xfrm>
            <a:off x="1424305" y="5650230"/>
            <a:ext cx="34925" cy="34925"/>
          </a:xfrm>
          <a:custGeom>
            <a:avLst/>
            <a:gdLst/>
            <a:ahLst/>
            <a:cxnLst>
              <a:cxn ang="0">
                <a:pos x="44" y="44"/>
              </a:cxn>
              <a:cxn ang="0">
                <a:pos x="0" y="44"/>
              </a:cxn>
              <a:cxn ang="0">
                <a:pos x="0" y="0"/>
              </a:cxn>
              <a:cxn ang="0">
                <a:pos x="44" y="0"/>
              </a:cxn>
              <a:cxn ang="0">
                <a:pos x="44" y="44"/>
              </a:cxn>
              <a:cxn ang="0">
                <a:pos x="44" y="44"/>
              </a:cxn>
              <a:cxn ang="0">
                <a:pos x="44" y="44"/>
              </a:cxn>
            </a:cxnLst>
            <a:rect l="0" t="0" r="r" b="b"/>
            <a:pathLst>
              <a:path w="44" h="44">
                <a:moveTo>
                  <a:pt x="44" y="44"/>
                </a:moveTo>
                <a:lnTo>
                  <a:pt x="0" y="44"/>
                </a:lnTo>
                <a:lnTo>
                  <a:pt x="0" y="0"/>
                </a:lnTo>
                <a:lnTo>
                  <a:pt x="44" y="0"/>
                </a:lnTo>
                <a:lnTo>
                  <a:pt x="44" y="44"/>
                </a:lnTo>
                <a:lnTo>
                  <a:pt x="44" y="44"/>
                </a:lnTo>
                <a:lnTo>
                  <a:pt x="44" y="44"/>
                </a:lnTo>
                <a:close/>
              </a:path>
            </a:pathLst>
          </a:custGeom>
          <a:gradFill rotWithShape="0">
            <a:gsLst>
              <a:gs pos="0">
                <a:srgbClr val="F3F3F3"/>
              </a:gs>
              <a:gs pos="100000">
                <a:srgbClr val="D0D1D1"/>
              </a:gs>
            </a:gsLst>
            <a:lin ang="5400000"/>
          </a:gra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55" name="Freeform 259"/>
          <p:cNvSpPr>
            <a:spLocks/>
          </p:cNvSpPr>
          <p:nvPr/>
        </p:nvSpPr>
        <p:spPr bwMode="auto">
          <a:xfrm>
            <a:off x="1370330" y="5650230"/>
            <a:ext cx="34925" cy="34925"/>
          </a:xfrm>
          <a:custGeom>
            <a:avLst/>
            <a:gdLst/>
            <a:ahLst/>
            <a:cxnLst>
              <a:cxn ang="0">
                <a:pos x="44" y="44"/>
              </a:cxn>
              <a:cxn ang="0">
                <a:pos x="0" y="44"/>
              </a:cxn>
              <a:cxn ang="0">
                <a:pos x="0" y="0"/>
              </a:cxn>
              <a:cxn ang="0">
                <a:pos x="44" y="0"/>
              </a:cxn>
              <a:cxn ang="0">
                <a:pos x="44" y="44"/>
              </a:cxn>
              <a:cxn ang="0">
                <a:pos x="44" y="44"/>
              </a:cxn>
              <a:cxn ang="0">
                <a:pos x="44" y="44"/>
              </a:cxn>
            </a:cxnLst>
            <a:rect l="0" t="0" r="r" b="b"/>
            <a:pathLst>
              <a:path w="44" h="44">
                <a:moveTo>
                  <a:pt x="44" y="44"/>
                </a:moveTo>
                <a:lnTo>
                  <a:pt x="0" y="44"/>
                </a:lnTo>
                <a:lnTo>
                  <a:pt x="0" y="0"/>
                </a:lnTo>
                <a:lnTo>
                  <a:pt x="44" y="0"/>
                </a:lnTo>
                <a:lnTo>
                  <a:pt x="44" y="44"/>
                </a:lnTo>
                <a:lnTo>
                  <a:pt x="44" y="44"/>
                </a:lnTo>
                <a:lnTo>
                  <a:pt x="44" y="44"/>
                </a:lnTo>
                <a:close/>
              </a:path>
            </a:pathLst>
          </a:custGeom>
          <a:gradFill rotWithShape="0">
            <a:gsLst>
              <a:gs pos="0">
                <a:srgbClr val="F3F3F3"/>
              </a:gs>
              <a:gs pos="100000">
                <a:srgbClr val="D0D1D1"/>
              </a:gs>
            </a:gsLst>
            <a:lin ang="5400000"/>
          </a:gra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56" name="Freeform 260"/>
          <p:cNvSpPr>
            <a:spLocks/>
          </p:cNvSpPr>
          <p:nvPr/>
        </p:nvSpPr>
        <p:spPr bwMode="auto">
          <a:xfrm>
            <a:off x="1240155" y="5387975"/>
            <a:ext cx="203200" cy="41275"/>
          </a:xfrm>
          <a:custGeom>
            <a:avLst/>
            <a:gdLst/>
            <a:ahLst/>
            <a:cxnLst>
              <a:cxn ang="0">
                <a:pos x="263" y="55"/>
              </a:cxn>
              <a:cxn ang="0">
                <a:pos x="0" y="55"/>
              </a:cxn>
              <a:cxn ang="0">
                <a:pos x="0" y="0"/>
              </a:cxn>
              <a:cxn ang="0">
                <a:pos x="263" y="0"/>
              </a:cxn>
              <a:cxn ang="0">
                <a:pos x="263" y="55"/>
              </a:cxn>
              <a:cxn ang="0">
                <a:pos x="263" y="55"/>
              </a:cxn>
              <a:cxn ang="0">
                <a:pos x="263" y="55"/>
              </a:cxn>
            </a:cxnLst>
            <a:rect l="0" t="0" r="r" b="b"/>
            <a:pathLst>
              <a:path w="263" h="55">
                <a:moveTo>
                  <a:pt x="263" y="55"/>
                </a:moveTo>
                <a:lnTo>
                  <a:pt x="0" y="55"/>
                </a:lnTo>
                <a:lnTo>
                  <a:pt x="0" y="0"/>
                </a:lnTo>
                <a:lnTo>
                  <a:pt x="263" y="0"/>
                </a:lnTo>
                <a:lnTo>
                  <a:pt x="263" y="55"/>
                </a:lnTo>
                <a:lnTo>
                  <a:pt x="263" y="55"/>
                </a:lnTo>
                <a:lnTo>
                  <a:pt x="263" y="55"/>
                </a:lnTo>
                <a:close/>
              </a:path>
            </a:pathLst>
          </a:custGeom>
          <a:gradFill rotWithShape="0">
            <a:gsLst>
              <a:gs pos="0">
                <a:srgbClr val="F3F3F3"/>
              </a:gs>
              <a:gs pos="100000">
                <a:srgbClr val="D0D1D1"/>
              </a:gs>
            </a:gsLst>
            <a:lin ang="5400000"/>
          </a:gra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57" name="Freeform 261"/>
          <p:cNvSpPr>
            <a:spLocks/>
          </p:cNvSpPr>
          <p:nvPr/>
        </p:nvSpPr>
        <p:spPr bwMode="auto">
          <a:xfrm>
            <a:off x="1240155" y="5456555"/>
            <a:ext cx="203200" cy="42545"/>
          </a:xfrm>
          <a:custGeom>
            <a:avLst/>
            <a:gdLst/>
            <a:ahLst/>
            <a:cxnLst>
              <a:cxn ang="0">
                <a:pos x="263" y="55"/>
              </a:cxn>
              <a:cxn ang="0">
                <a:pos x="0" y="55"/>
              </a:cxn>
              <a:cxn ang="0">
                <a:pos x="0" y="0"/>
              </a:cxn>
              <a:cxn ang="0">
                <a:pos x="263" y="0"/>
              </a:cxn>
              <a:cxn ang="0">
                <a:pos x="263" y="55"/>
              </a:cxn>
              <a:cxn ang="0">
                <a:pos x="263" y="55"/>
              </a:cxn>
              <a:cxn ang="0">
                <a:pos x="263" y="55"/>
              </a:cxn>
            </a:cxnLst>
            <a:rect l="0" t="0" r="r" b="b"/>
            <a:pathLst>
              <a:path w="263" h="55">
                <a:moveTo>
                  <a:pt x="263" y="55"/>
                </a:moveTo>
                <a:lnTo>
                  <a:pt x="0" y="55"/>
                </a:lnTo>
                <a:lnTo>
                  <a:pt x="0" y="0"/>
                </a:lnTo>
                <a:lnTo>
                  <a:pt x="263" y="0"/>
                </a:lnTo>
                <a:lnTo>
                  <a:pt x="263" y="55"/>
                </a:lnTo>
                <a:lnTo>
                  <a:pt x="263" y="55"/>
                </a:lnTo>
                <a:lnTo>
                  <a:pt x="263" y="55"/>
                </a:lnTo>
                <a:close/>
              </a:path>
            </a:pathLst>
          </a:custGeom>
          <a:gradFill rotWithShape="0">
            <a:gsLst>
              <a:gs pos="0">
                <a:srgbClr val="F3F3F3"/>
              </a:gs>
              <a:gs pos="100000">
                <a:srgbClr val="D0D1D1"/>
              </a:gs>
            </a:gsLst>
            <a:lin ang="5400000"/>
          </a:gra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58" name="Freeform 262"/>
          <p:cNvSpPr>
            <a:spLocks/>
          </p:cNvSpPr>
          <p:nvPr/>
        </p:nvSpPr>
        <p:spPr bwMode="auto">
          <a:xfrm>
            <a:off x="2578100" y="5383530"/>
            <a:ext cx="539750" cy="398145"/>
          </a:xfrm>
          <a:custGeom>
            <a:avLst/>
            <a:gdLst/>
            <a:ahLst/>
            <a:cxnLst>
              <a:cxn ang="0">
                <a:pos x="702" y="491"/>
              </a:cxn>
              <a:cxn ang="0">
                <a:pos x="676" y="517"/>
              </a:cxn>
              <a:cxn ang="0">
                <a:pos x="25" y="517"/>
              </a:cxn>
              <a:cxn ang="0">
                <a:pos x="0" y="491"/>
              </a:cxn>
              <a:cxn ang="0">
                <a:pos x="0" y="25"/>
              </a:cxn>
              <a:cxn ang="0">
                <a:pos x="25" y="0"/>
              </a:cxn>
              <a:cxn ang="0">
                <a:pos x="676" y="0"/>
              </a:cxn>
              <a:cxn ang="0">
                <a:pos x="702" y="25"/>
              </a:cxn>
              <a:cxn ang="0">
                <a:pos x="702" y="491"/>
              </a:cxn>
              <a:cxn ang="0">
                <a:pos x="702" y="491"/>
              </a:cxn>
              <a:cxn ang="0">
                <a:pos x="702" y="491"/>
              </a:cxn>
            </a:cxnLst>
            <a:rect l="0" t="0" r="r" b="b"/>
            <a:pathLst>
              <a:path w="702" h="517">
                <a:moveTo>
                  <a:pt x="702" y="491"/>
                </a:moveTo>
                <a:cubicBezTo>
                  <a:pt x="702" y="508"/>
                  <a:pt x="693" y="517"/>
                  <a:pt x="676" y="517"/>
                </a:cubicBezTo>
                <a:lnTo>
                  <a:pt x="25" y="517"/>
                </a:lnTo>
                <a:cubicBezTo>
                  <a:pt x="8" y="517"/>
                  <a:pt x="0" y="508"/>
                  <a:pt x="0" y="491"/>
                </a:cubicBezTo>
                <a:lnTo>
                  <a:pt x="0" y="25"/>
                </a:lnTo>
                <a:cubicBezTo>
                  <a:pt x="0" y="8"/>
                  <a:pt x="8" y="0"/>
                  <a:pt x="25" y="0"/>
                </a:cubicBezTo>
                <a:lnTo>
                  <a:pt x="676" y="0"/>
                </a:lnTo>
                <a:cubicBezTo>
                  <a:pt x="693" y="0"/>
                  <a:pt x="702" y="8"/>
                  <a:pt x="702" y="25"/>
                </a:cubicBezTo>
                <a:lnTo>
                  <a:pt x="702" y="491"/>
                </a:lnTo>
                <a:lnTo>
                  <a:pt x="702" y="491"/>
                </a:lnTo>
                <a:lnTo>
                  <a:pt x="702" y="491"/>
                </a:lnTo>
                <a:close/>
              </a:path>
            </a:pathLst>
          </a:custGeom>
          <a:gradFill rotWithShape="0">
            <a:gsLst>
              <a:gs pos="0">
                <a:srgbClr val="F3F3F3"/>
              </a:gs>
              <a:gs pos="100000">
                <a:srgbClr val="D0D1D1"/>
              </a:gs>
            </a:gsLst>
            <a:lin ang="5400000"/>
          </a:gra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59" name="Freeform 263"/>
          <p:cNvSpPr>
            <a:spLocks/>
          </p:cNvSpPr>
          <p:nvPr/>
        </p:nvSpPr>
        <p:spPr bwMode="auto">
          <a:xfrm>
            <a:off x="2543175" y="5772150"/>
            <a:ext cx="609600" cy="71755"/>
          </a:xfrm>
          <a:custGeom>
            <a:avLst/>
            <a:gdLst/>
            <a:ahLst/>
            <a:cxnLst>
              <a:cxn ang="0">
                <a:pos x="791" y="66"/>
              </a:cxn>
              <a:cxn ang="0">
                <a:pos x="766" y="91"/>
              </a:cxn>
              <a:cxn ang="0">
                <a:pos x="25" y="91"/>
              </a:cxn>
              <a:cxn ang="0">
                <a:pos x="0" y="66"/>
              </a:cxn>
              <a:cxn ang="0">
                <a:pos x="0" y="25"/>
              </a:cxn>
              <a:cxn ang="0">
                <a:pos x="25" y="0"/>
              </a:cxn>
              <a:cxn ang="0">
                <a:pos x="766" y="0"/>
              </a:cxn>
              <a:cxn ang="0">
                <a:pos x="791" y="25"/>
              </a:cxn>
              <a:cxn ang="0">
                <a:pos x="791" y="66"/>
              </a:cxn>
              <a:cxn ang="0">
                <a:pos x="791" y="66"/>
              </a:cxn>
              <a:cxn ang="0">
                <a:pos x="791" y="66"/>
              </a:cxn>
            </a:cxnLst>
            <a:rect l="0" t="0" r="r" b="b"/>
            <a:pathLst>
              <a:path w="791" h="91">
                <a:moveTo>
                  <a:pt x="791" y="66"/>
                </a:moveTo>
                <a:cubicBezTo>
                  <a:pt x="791" y="83"/>
                  <a:pt x="783" y="91"/>
                  <a:pt x="766" y="91"/>
                </a:cubicBezTo>
                <a:lnTo>
                  <a:pt x="25" y="91"/>
                </a:lnTo>
                <a:cubicBezTo>
                  <a:pt x="8" y="91"/>
                  <a:pt x="0" y="83"/>
                  <a:pt x="0" y="66"/>
                </a:cubicBezTo>
                <a:lnTo>
                  <a:pt x="0" y="25"/>
                </a:lnTo>
                <a:cubicBezTo>
                  <a:pt x="0" y="8"/>
                  <a:pt x="8" y="0"/>
                  <a:pt x="25" y="0"/>
                </a:cubicBezTo>
                <a:lnTo>
                  <a:pt x="766" y="0"/>
                </a:lnTo>
                <a:cubicBezTo>
                  <a:pt x="783" y="0"/>
                  <a:pt x="791" y="8"/>
                  <a:pt x="791" y="25"/>
                </a:cubicBezTo>
                <a:lnTo>
                  <a:pt x="791" y="66"/>
                </a:lnTo>
                <a:lnTo>
                  <a:pt x="791" y="66"/>
                </a:lnTo>
                <a:lnTo>
                  <a:pt x="791" y="66"/>
                </a:lnTo>
                <a:close/>
              </a:path>
            </a:pathLst>
          </a:custGeom>
          <a:solidFill>
            <a:srgbClr val="D0D1D1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60" name="Freeform 264"/>
          <p:cNvSpPr>
            <a:spLocks/>
          </p:cNvSpPr>
          <p:nvPr/>
        </p:nvSpPr>
        <p:spPr bwMode="auto">
          <a:xfrm>
            <a:off x="2619375" y="5424805"/>
            <a:ext cx="457200" cy="314325"/>
          </a:xfrm>
          <a:custGeom>
            <a:avLst/>
            <a:gdLst/>
            <a:ahLst/>
            <a:cxnLst>
              <a:cxn ang="0">
                <a:pos x="593" y="392"/>
              </a:cxn>
              <a:cxn ang="0">
                <a:pos x="577" y="408"/>
              </a:cxn>
              <a:cxn ang="0">
                <a:pos x="15" y="408"/>
              </a:cxn>
              <a:cxn ang="0">
                <a:pos x="0" y="392"/>
              </a:cxn>
              <a:cxn ang="0">
                <a:pos x="0" y="15"/>
              </a:cxn>
              <a:cxn ang="0">
                <a:pos x="15" y="0"/>
              </a:cxn>
              <a:cxn ang="0">
                <a:pos x="577" y="0"/>
              </a:cxn>
              <a:cxn ang="0">
                <a:pos x="593" y="15"/>
              </a:cxn>
              <a:cxn ang="0">
                <a:pos x="593" y="392"/>
              </a:cxn>
              <a:cxn ang="0">
                <a:pos x="593" y="392"/>
              </a:cxn>
              <a:cxn ang="0">
                <a:pos x="593" y="392"/>
              </a:cxn>
            </a:cxnLst>
            <a:rect l="0" t="0" r="r" b="b"/>
            <a:pathLst>
              <a:path w="593" h="408">
                <a:moveTo>
                  <a:pt x="593" y="392"/>
                </a:moveTo>
                <a:cubicBezTo>
                  <a:pt x="593" y="403"/>
                  <a:pt x="587" y="408"/>
                  <a:pt x="577" y="408"/>
                </a:cubicBezTo>
                <a:lnTo>
                  <a:pt x="15" y="408"/>
                </a:lnTo>
                <a:cubicBezTo>
                  <a:pt x="5" y="408"/>
                  <a:pt x="0" y="403"/>
                  <a:pt x="0" y="392"/>
                </a:cubicBezTo>
                <a:lnTo>
                  <a:pt x="0" y="15"/>
                </a:lnTo>
                <a:cubicBezTo>
                  <a:pt x="0" y="5"/>
                  <a:pt x="5" y="0"/>
                  <a:pt x="15" y="0"/>
                </a:cubicBezTo>
                <a:lnTo>
                  <a:pt x="577" y="0"/>
                </a:lnTo>
                <a:cubicBezTo>
                  <a:pt x="587" y="0"/>
                  <a:pt x="593" y="5"/>
                  <a:pt x="593" y="15"/>
                </a:cubicBezTo>
                <a:lnTo>
                  <a:pt x="593" y="392"/>
                </a:lnTo>
                <a:lnTo>
                  <a:pt x="593" y="392"/>
                </a:lnTo>
                <a:lnTo>
                  <a:pt x="593" y="392"/>
                </a:lnTo>
                <a:close/>
              </a:path>
            </a:pathLst>
          </a:custGeom>
          <a:gradFill rotWithShape="0">
            <a:gsLst>
              <a:gs pos="0">
                <a:srgbClr val="CFE9FF"/>
              </a:gs>
              <a:gs pos="100000">
                <a:srgbClr val="70A7E0"/>
              </a:gs>
            </a:gsLst>
            <a:lin ang="5400000"/>
          </a:gra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61" name="Freeform 265"/>
          <p:cNvSpPr>
            <a:spLocks/>
          </p:cNvSpPr>
          <p:nvPr/>
        </p:nvSpPr>
        <p:spPr bwMode="auto">
          <a:xfrm>
            <a:off x="2543175" y="5800725"/>
            <a:ext cx="609600" cy="4318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"/>
              </a:cxn>
              <a:cxn ang="0">
                <a:pos x="25" y="54"/>
              </a:cxn>
              <a:cxn ang="0">
                <a:pos x="766" y="54"/>
              </a:cxn>
              <a:cxn ang="0">
                <a:pos x="791" y="29"/>
              </a:cxn>
              <a:cxn ang="0">
                <a:pos x="791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791" h="54">
                <a:moveTo>
                  <a:pt x="0" y="0"/>
                </a:moveTo>
                <a:lnTo>
                  <a:pt x="0" y="29"/>
                </a:lnTo>
                <a:cubicBezTo>
                  <a:pt x="0" y="46"/>
                  <a:pt x="8" y="54"/>
                  <a:pt x="25" y="54"/>
                </a:cubicBezTo>
                <a:lnTo>
                  <a:pt x="766" y="54"/>
                </a:lnTo>
                <a:cubicBezTo>
                  <a:pt x="783" y="54"/>
                  <a:pt x="791" y="46"/>
                  <a:pt x="791" y="29"/>
                </a:cubicBezTo>
                <a:lnTo>
                  <a:pt x="791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C3C4C6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62" name="Freeform 266"/>
          <p:cNvSpPr>
            <a:spLocks/>
          </p:cNvSpPr>
          <p:nvPr/>
        </p:nvSpPr>
        <p:spPr bwMode="auto">
          <a:xfrm>
            <a:off x="2754630" y="5800725"/>
            <a:ext cx="184150" cy="19050"/>
          </a:xfrm>
          <a:custGeom>
            <a:avLst/>
            <a:gdLst/>
            <a:ahLst/>
            <a:cxnLst>
              <a:cxn ang="0">
                <a:pos x="238" y="25"/>
              </a:cxn>
              <a:cxn ang="0">
                <a:pos x="0" y="25"/>
              </a:cxn>
              <a:cxn ang="0">
                <a:pos x="0" y="0"/>
              </a:cxn>
              <a:cxn ang="0">
                <a:pos x="238" y="0"/>
              </a:cxn>
              <a:cxn ang="0">
                <a:pos x="238" y="25"/>
              </a:cxn>
              <a:cxn ang="0">
                <a:pos x="238" y="25"/>
              </a:cxn>
              <a:cxn ang="0">
                <a:pos x="238" y="25"/>
              </a:cxn>
            </a:cxnLst>
            <a:rect l="0" t="0" r="r" b="b"/>
            <a:pathLst>
              <a:path w="238" h="25">
                <a:moveTo>
                  <a:pt x="238" y="25"/>
                </a:moveTo>
                <a:lnTo>
                  <a:pt x="0" y="25"/>
                </a:lnTo>
                <a:lnTo>
                  <a:pt x="0" y="0"/>
                </a:lnTo>
                <a:lnTo>
                  <a:pt x="238" y="0"/>
                </a:lnTo>
                <a:lnTo>
                  <a:pt x="238" y="25"/>
                </a:lnTo>
                <a:lnTo>
                  <a:pt x="238" y="25"/>
                </a:lnTo>
                <a:lnTo>
                  <a:pt x="238" y="25"/>
                </a:lnTo>
                <a:close/>
              </a:path>
            </a:pathLst>
          </a:custGeom>
          <a:solidFill>
            <a:srgbClr val="A5A6AA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63" name="Freeform 267"/>
          <p:cNvSpPr>
            <a:spLocks/>
          </p:cNvSpPr>
          <p:nvPr/>
        </p:nvSpPr>
        <p:spPr bwMode="auto">
          <a:xfrm>
            <a:off x="317500" y="5003800"/>
            <a:ext cx="47625" cy="85725"/>
          </a:xfrm>
          <a:custGeom>
            <a:avLst/>
            <a:gdLst/>
            <a:ahLst/>
            <a:cxnLst>
              <a:cxn ang="0">
                <a:pos x="0" y="112"/>
              </a:cxn>
              <a:cxn ang="0">
                <a:pos x="0" y="0"/>
              </a:cxn>
              <a:cxn ang="0">
                <a:pos x="61" y="0"/>
              </a:cxn>
              <a:cxn ang="0">
                <a:pos x="61" y="112"/>
              </a:cxn>
              <a:cxn ang="0">
                <a:pos x="0" y="112"/>
              </a:cxn>
              <a:cxn ang="0">
                <a:pos x="0" y="112"/>
              </a:cxn>
              <a:cxn ang="0">
                <a:pos x="0" y="112"/>
              </a:cxn>
            </a:cxnLst>
            <a:rect l="0" t="0" r="r" b="b"/>
            <a:pathLst>
              <a:path w="61" h="112">
                <a:moveTo>
                  <a:pt x="0" y="112"/>
                </a:moveTo>
                <a:lnTo>
                  <a:pt x="0" y="0"/>
                </a:lnTo>
                <a:lnTo>
                  <a:pt x="61" y="0"/>
                </a:lnTo>
                <a:lnTo>
                  <a:pt x="61" y="112"/>
                </a:lnTo>
                <a:lnTo>
                  <a:pt x="0" y="112"/>
                </a:lnTo>
                <a:lnTo>
                  <a:pt x="0" y="112"/>
                </a:lnTo>
                <a:lnTo>
                  <a:pt x="0" y="112"/>
                </a:lnTo>
                <a:close/>
              </a:path>
            </a:pathLst>
          </a:custGeom>
          <a:solidFill>
            <a:srgbClr val="E5E4E4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64" name="Freeform 268"/>
          <p:cNvSpPr>
            <a:spLocks/>
          </p:cNvSpPr>
          <p:nvPr/>
        </p:nvSpPr>
        <p:spPr bwMode="auto">
          <a:xfrm>
            <a:off x="220980" y="4866005"/>
            <a:ext cx="239395" cy="177800"/>
          </a:xfrm>
          <a:custGeom>
            <a:avLst/>
            <a:gdLst/>
            <a:ahLst/>
            <a:cxnLst>
              <a:cxn ang="0">
                <a:pos x="312" y="220"/>
              </a:cxn>
              <a:cxn ang="0">
                <a:pos x="300" y="232"/>
              </a:cxn>
              <a:cxn ang="0">
                <a:pos x="11" y="232"/>
              </a:cxn>
              <a:cxn ang="0">
                <a:pos x="0" y="220"/>
              </a:cxn>
              <a:cxn ang="0">
                <a:pos x="0" y="11"/>
              </a:cxn>
              <a:cxn ang="0">
                <a:pos x="11" y="0"/>
              </a:cxn>
              <a:cxn ang="0">
                <a:pos x="300" y="0"/>
              </a:cxn>
              <a:cxn ang="0">
                <a:pos x="312" y="11"/>
              </a:cxn>
              <a:cxn ang="0">
                <a:pos x="312" y="220"/>
              </a:cxn>
              <a:cxn ang="0">
                <a:pos x="312" y="220"/>
              </a:cxn>
              <a:cxn ang="0">
                <a:pos x="312" y="220"/>
              </a:cxn>
            </a:cxnLst>
            <a:rect l="0" t="0" r="r" b="b"/>
            <a:pathLst>
              <a:path w="312" h="232">
                <a:moveTo>
                  <a:pt x="312" y="220"/>
                </a:moveTo>
                <a:cubicBezTo>
                  <a:pt x="312" y="228"/>
                  <a:pt x="308" y="232"/>
                  <a:pt x="300" y="232"/>
                </a:cubicBezTo>
                <a:lnTo>
                  <a:pt x="11" y="232"/>
                </a:lnTo>
                <a:cubicBezTo>
                  <a:pt x="3" y="232"/>
                  <a:pt x="0" y="228"/>
                  <a:pt x="0" y="220"/>
                </a:cubicBezTo>
                <a:lnTo>
                  <a:pt x="0" y="11"/>
                </a:lnTo>
                <a:cubicBezTo>
                  <a:pt x="0" y="3"/>
                  <a:pt x="3" y="0"/>
                  <a:pt x="11" y="0"/>
                </a:cubicBezTo>
                <a:lnTo>
                  <a:pt x="300" y="0"/>
                </a:lnTo>
                <a:cubicBezTo>
                  <a:pt x="308" y="0"/>
                  <a:pt x="312" y="3"/>
                  <a:pt x="312" y="11"/>
                </a:cubicBezTo>
                <a:lnTo>
                  <a:pt x="312" y="220"/>
                </a:lnTo>
                <a:lnTo>
                  <a:pt x="312" y="220"/>
                </a:lnTo>
                <a:lnTo>
                  <a:pt x="312" y="220"/>
                </a:lnTo>
                <a:close/>
              </a:path>
            </a:pathLst>
          </a:custGeom>
          <a:solidFill>
            <a:srgbClr val="E5E4E4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65" name="Freeform 269"/>
          <p:cNvSpPr>
            <a:spLocks/>
          </p:cNvSpPr>
          <p:nvPr/>
        </p:nvSpPr>
        <p:spPr bwMode="auto">
          <a:xfrm>
            <a:off x="241300" y="4885055"/>
            <a:ext cx="200025" cy="137795"/>
          </a:xfrm>
          <a:custGeom>
            <a:avLst/>
            <a:gdLst/>
            <a:ahLst/>
            <a:cxnLst>
              <a:cxn ang="0">
                <a:pos x="258" y="179"/>
              </a:cxn>
              <a:cxn ang="0">
                <a:pos x="0" y="179"/>
              </a:cxn>
              <a:cxn ang="0">
                <a:pos x="0" y="0"/>
              </a:cxn>
              <a:cxn ang="0">
                <a:pos x="258" y="0"/>
              </a:cxn>
              <a:cxn ang="0">
                <a:pos x="258" y="179"/>
              </a:cxn>
              <a:cxn ang="0">
                <a:pos x="258" y="179"/>
              </a:cxn>
              <a:cxn ang="0">
                <a:pos x="258" y="179"/>
              </a:cxn>
            </a:cxnLst>
            <a:rect l="0" t="0" r="r" b="b"/>
            <a:pathLst>
              <a:path w="258" h="179">
                <a:moveTo>
                  <a:pt x="258" y="179"/>
                </a:moveTo>
                <a:lnTo>
                  <a:pt x="0" y="179"/>
                </a:lnTo>
                <a:lnTo>
                  <a:pt x="0" y="0"/>
                </a:lnTo>
                <a:lnTo>
                  <a:pt x="258" y="0"/>
                </a:lnTo>
                <a:lnTo>
                  <a:pt x="258" y="179"/>
                </a:lnTo>
                <a:lnTo>
                  <a:pt x="258" y="179"/>
                </a:lnTo>
                <a:lnTo>
                  <a:pt x="258" y="179"/>
                </a:lnTo>
                <a:close/>
              </a:path>
            </a:pathLst>
          </a:custGeom>
          <a:solidFill>
            <a:srgbClr val="FFFFFF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66" name="Freeform 270"/>
          <p:cNvSpPr>
            <a:spLocks/>
          </p:cNvSpPr>
          <p:nvPr/>
        </p:nvSpPr>
        <p:spPr bwMode="auto">
          <a:xfrm>
            <a:off x="268605" y="5072380"/>
            <a:ext cx="146050" cy="23495"/>
          </a:xfrm>
          <a:custGeom>
            <a:avLst/>
            <a:gdLst/>
            <a:ahLst/>
            <a:cxnLst>
              <a:cxn ang="0">
                <a:pos x="190" y="30"/>
              </a:cxn>
              <a:cxn ang="0">
                <a:pos x="0" y="30"/>
              </a:cxn>
              <a:cxn ang="0">
                <a:pos x="0" y="0"/>
              </a:cxn>
              <a:cxn ang="0">
                <a:pos x="190" y="0"/>
              </a:cxn>
              <a:cxn ang="0">
                <a:pos x="190" y="30"/>
              </a:cxn>
              <a:cxn ang="0">
                <a:pos x="190" y="30"/>
              </a:cxn>
              <a:cxn ang="0">
                <a:pos x="190" y="30"/>
              </a:cxn>
            </a:cxnLst>
            <a:rect l="0" t="0" r="r" b="b"/>
            <a:pathLst>
              <a:path w="190" h="30">
                <a:moveTo>
                  <a:pt x="190" y="30"/>
                </a:moveTo>
                <a:lnTo>
                  <a:pt x="0" y="30"/>
                </a:lnTo>
                <a:lnTo>
                  <a:pt x="0" y="0"/>
                </a:lnTo>
                <a:lnTo>
                  <a:pt x="190" y="0"/>
                </a:lnTo>
                <a:lnTo>
                  <a:pt x="190" y="30"/>
                </a:lnTo>
                <a:lnTo>
                  <a:pt x="190" y="30"/>
                </a:lnTo>
                <a:lnTo>
                  <a:pt x="190" y="30"/>
                </a:lnTo>
                <a:close/>
              </a:path>
            </a:pathLst>
          </a:custGeom>
          <a:solidFill>
            <a:srgbClr val="E5E4E4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67" name="Freeform 271"/>
          <p:cNvSpPr>
            <a:spLocks/>
          </p:cNvSpPr>
          <p:nvPr/>
        </p:nvSpPr>
        <p:spPr bwMode="auto">
          <a:xfrm>
            <a:off x="855980" y="5045075"/>
            <a:ext cx="252095" cy="30480"/>
          </a:xfrm>
          <a:custGeom>
            <a:avLst/>
            <a:gdLst/>
            <a:ahLst/>
            <a:cxnLst>
              <a:cxn ang="0">
                <a:pos x="328" y="28"/>
              </a:cxn>
              <a:cxn ang="0">
                <a:pos x="316" y="40"/>
              </a:cxn>
              <a:cxn ang="0">
                <a:pos x="11" y="40"/>
              </a:cxn>
              <a:cxn ang="0">
                <a:pos x="0" y="28"/>
              </a:cxn>
              <a:cxn ang="0">
                <a:pos x="0" y="11"/>
              </a:cxn>
              <a:cxn ang="0">
                <a:pos x="11" y="0"/>
              </a:cxn>
              <a:cxn ang="0">
                <a:pos x="316" y="0"/>
              </a:cxn>
              <a:cxn ang="0">
                <a:pos x="328" y="11"/>
              </a:cxn>
              <a:cxn ang="0">
                <a:pos x="328" y="28"/>
              </a:cxn>
              <a:cxn ang="0">
                <a:pos x="328" y="28"/>
              </a:cxn>
              <a:cxn ang="0">
                <a:pos x="328" y="28"/>
              </a:cxn>
            </a:cxnLst>
            <a:rect l="0" t="0" r="r" b="b"/>
            <a:pathLst>
              <a:path w="328" h="40">
                <a:moveTo>
                  <a:pt x="328" y="28"/>
                </a:moveTo>
                <a:cubicBezTo>
                  <a:pt x="328" y="36"/>
                  <a:pt x="324" y="40"/>
                  <a:pt x="316" y="40"/>
                </a:cubicBezTo>
                <a:lnTo>
                  <a:pt x="11" y="40"/>
                </a:lnTo>
                <a:cubicBezTo>
                  <a:pt x="3" y="40"/>
                  <a:pt x="0" y="36"/>
                  <a:pt x="0" y="28"/>
                </a:cubicBezTo>
                <a:lnTo>
                  <a:pt x="0" y="11"/>
                </a:lnTo>
                <a:cubicBezTo>
                  <a:pt x="0" y="3"/>
                  <a:pt x="3" y="0"/>
                  <a:pt x="11" y="0"/>
                </a:cubicBezTo>
                <a:lnTo>
                  <a:pt x="316" y="0"/>
                </a:lnTo>
                <a:cubicBezTo>
                  <a:pt x="324" y="0"/>
                  <a:pt x="328" y="3"/>
                  <a:pt x="328" y="11"/>
                </a:cubicBezTo>
                <a:lnTo>
                  <a:pt x="328" y="28"/>
                </a:lnTo>
                <a:lnTo>
                  <a:pt x="328" y="28"/>
                </a:lnTo>
                <a:lnTo>
                  <a:pt x="328" y="28"/>
                </a:lnTo>
                <a:close/>
              </a:path>
            </a:pathLst>
          </a:custGeom>
          <a:solidFill>
            <a:srgbClr val="E5E4E4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68" name="Freeform 272"/>
          <p:cNvSpPr>
            <a:spLocks/>
          </p:cNvSpPr>
          <p:nvPr/>
        </p:nvSpPr>
        <p:spPr bwMode="auto">
          <a:xfrm>
            <a:off x="862330" y="4866005"/>
            <a:ext cx="239395" cy="177800"/>
          </a:xfrm>
          <a:custGeom>
            <a:avLst/>
            <a:gdLst/>
            <a:ahLst/>
            <a:cxnLst>
              <a:cxn ang="0">
                <a:pos x="312" y="220"/>
              </a:cxn>
              <a:cxn ang="0">
                <a:pos x="300" y="232"/>
              </a:cxn>
              <a:cxn ang="0">
                <a:pos x="11" y="232"/>
              </a:cxn>
              <a:cxn ang="0">
                <a:pos x="0" y="220"/>
              </a:cxn>
              <a:cxn ang="0">
                <a:pos x="0" y="11"/>
              </a:cxn>
              <a:cxn ang="0">
                <a:pos x="11" y="0"/>
              </a:cxn>
              <a:cxn ang="0">
                <a:pos x="300" y="0"/>
              </a:cxn>
              <a:cxn ang="0">
                <a:pos x="312" y="11"/>
              </a:cxn>
              <a:cxn ang="0">
                <a:pos x="312" y="220"/>
              </a:cxn>
              <a:cxn ang="0">
                <a:pos x="312" y="220"/>
              </a:cxn>
              <a:cxn ang="0">
                <a:pos x="312" y="220"/>
              </a:cxn>
            </a:cxnLst>
            <a:rect l="0" t="0" r="r" b="b"/>
            <a:pathLst>
              <a:path w="312" h="232">
                <a:moveTo>
                  <a:pt x="312" y="220"/>
                </a:moveTo>
                <a:cubicBezTo>
                  <a:pt x="312" y="228"/>
                  <a:pt x="308" y="232"/>
                  <a:pt x="300" y="232"/>
                </a:cubicBezTo>
                <a:lnTo>
                  <a:pt x="11" y="232"/>
                </a:lnTo>
                <a:cubicBezTo>
                  <a:pt x="3" y="232"/>
                  <a:pt x="0" y="228"/>
                  <a:pt x="0" y="220"/>
                </a:cubicBezTo>
                <a:lnTo>
                  <a:pt x="0" y="11"/>
                </a:lnTo>
                <a:cubicBezTo>
                  <a:pt x="0" y="3"/>
                  <a:pt x="3" y="0"/>
                  <a:pt x="11" y="0"/>
                </a:cubicBezTo>
                <a:lnTo>
                  <a:pt x="300" y="0"/>
                </a:lnTo>
                <a:cubicBezTo>
                  <a:pt x="308" y="0"/>
                  <a:pt x="312" y="3"/>
                  <a:pt x="312" y="11"/>
                </a:cubicBezTo>
                <a:lnTo>
                  <a:pt x="312" y="220"/>
                </a:lnTo>
                <a:lnTo>
                  <a:pt x="312" y="220"/>
                </a:lnTo>
                <a:lnTo>
                  <a:pt x="312" y="220"/>
                </a:lnTo>
                <a:close/>
              </a:path>
            </a:pathLst>
          </a:custGeom>
          <a:solidFill>
            <a:srgbClr val="E5E4E4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69" name="Freeform 273"/>
          <p:cNvSpPr>
            <a:spLocks/>
          </p:cNvSpPr>
          <p:nvPr/>
        </p:nvSpPr>
        <p:spPr bwMode="auto">
          <a:xfrm>
            <a:off x="882650" y="4885055"/>
            <a:ext cx="198755" cy="137795"/>
          </a:xfrm>
          <a:custGeom>
            <a:avLst/>
            <a:gdLst/>
            <a:ahLst/>
            <a:cxnLst>
              <a:cxn ang="0">
                <a:pos x="258" y="179"/>
              </a:cxn>
              <a:cxn ang="0">
                <a:pos x="0" y="179"/>
              </a:cxn>
              <a:cxn ang="0">
                <a:pos x="0" y="0"/>
              </a:cxn>
              <a:cxn ang="0">
                <a:pos x="258" y="0"/>
              </a:cxn>
              <a:cxn ang="0">
                <a:pos x="258" y="179"/>
              </a:cxn>
              <a:cxn ang="0">
                <a:pos x="258" y="179"/>
              </a:cxn>
              <a:cxn ang="0">
                <a:pos x="258" y="179"/>
              </a:cxn>
            </a:cxnLst>
            <a:rect l="0" t="0" r="r" b="b"/>
            <a:pathLst>
              <a:path w="258" h="179">
                <a:moveTo>
                  <a:pt x="258" y="179"/>
                </a:moveTo>
                <a:lnTo>
                  <a:pt x="0" y="179"/>
                </a:lnTo>
                <a:lnTo>
                  <a:pt x="0" y="0"/>
                </a:lnTo>
                <a:lnTo>
                  <a:pt x="258" y="0"/>
                </a:lnTo>
                <a:lnTo>
                  <a:pt x="258" y="179"/>
                </a:lnTo>
                <a:lnTo>
                  <a:pt x="258" y="179"/>
                </a:lnTo>
                <a:lnTo>
                  <a:pt x="258" y="179"/>
                </a:lnTo>
                <a:close/>
              </a:path>
            </a:pathLst>
          </a:custGeom>
          <a:solidFill>
            <a:srgbClr val="FFFFFF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70" name="Freeform 274"/>
          <p:cNvSpPr>
            <a:spLocks/>
          </p:cNvSpPr>
          <p:nvPr/>
        </p:nvSpPr>
        <p:spPr bwMode="auto">
          <a:xfrm>
            <a:off x="1478280" y="4827905"/>
            <a:ext cx="204470" cy="267970"/>
          </a:xfrm>
          <a:custGeom>
            <a:avLst/>
            <a:gdLst/>
            <a:ahLst/>
            <a:cxnLst>
              <a:cxn ang="0">
                <a:pos x="266" y="335"/>
              </a:cxn>
              <a:cxn ang="0">
                <a:pos x="255" y="346"/>
              </a:cxn>
              <a:cxn ang="0">
                <a:pos x="11" y="346"/>
              </a:cxn>
              <a:cxn ang="0">
                <a:pos x="0" y="335"/>
              </a:cxn>
              <a:cxn ang="0">
                <a:pos x="0" y="11"/>
              </a:cxn>
              <a:cxn ang="0">
                <a:pos x="11" y="0"/>
              </a:cxn>
              <a:cxn ang="0">
                <a:pos x="255" y="0"/>
              </a:cxn>
              <a:cxn ang="0">
                <a:pos x="266" y="11"/>
              </a:cxn>
              <a:cxn ang="0">
                <a:pos x="266" y="335"/>
              </a:cxn>
              <a:cxn ang="0">
                <a:pos x="266" y="335"/>
              </a:cxn>
              <a:cxn ang="0">
                <a:pos x="266" y="335"/>
              </a:cxn>
            </a:cxnLst>
            <a:rect l="0" t="0" r="r" b="b"/>
            <a:pathLst>
              <a:path w="266" h="346">
                <a:moveTo>
                  <a:pt x="266" y="335"/>
                </a:moveTo>
                <a:cubicBezTo>
                  <a:pt x="266" y="342"/>
                  <a:pt x="262" y="346"/>
                  <a:pt x="255" y="346"/>
                </a:cubicBezTo>
                <a:lnTo>
                  <a:pt x="11" y="346"/>
                </a:lnTo>
                <a:cubicBezTo>
                  <a:pt x="3" y="346"/>
                  <a:pt x="0" y="342"/>
                  <a:pt x="0" y="335"/>
                </a:cubicBezTo>
                <a:lnTo>
                  <a:pt x="0" y="11"/>
                </a:lnTo>
                <a:cubicBezTo>
                  <a:pt x="0" y="3"/>
                  <a:pt x="3" y="0"/>
                  <a:pt x="11" y="0"/>
                </a:cubicBezTo>
                <a:lnTo>
                  <a:pt x="255" y="0"/>
                </a:lnTo>
                <a:cubicBezTo>
                  <a:pt x="262" y="0"/>
                  <a:pt x="266" y="3"/>
                  <a:pt x="266" y="11"/>
                </a:cubicBezTo>
                <a:lnTo>
                  <a:pt x="266" y="335"/>
                </a:lnTo>
                <a:lnTo>
                  <a:pt x="266" y="335"/>
                </a:lnTo>
                <a:lnTo>
                  <a:pt x="266" y="335"/>
                </a:lnTo>
                <a:close/>
              </a:path>
            </a:pathLst>
          </a:custGeom>
          <a:solidFill>
            <a:srgbClr val="E5E4E4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71" name="Freeform 275"/>
          <p:cNvSpPr>
            <a:spLocks/>
          </p:cNvSpPr>
          <p:nvPr/>
        </p:nvSpPr>
        <p:spPr bwMode="auto">
          <a:xfrm>
            <a:off x="1567180" y="5060950"/>
            <a:ext cx="25400" cy="25400"/>
          </a:xfrm>
          <a:custGeom>
            <a:avLst/>
            <a:gdLst/>
            <a:ahLst/>
            <a:cxnLst>
              <a:cxn ang="0">
                <a:pos x="33" y="16"/>
              </a:cxn>
              <a:cxn ang="0">
                <a:pos x="16" y="33"/>
              </a:cxn>
              <a:cxn ang="0">
                <a:pos x="0" y="16"/>
              </a:cxn>
              <a:cxn ang="0">
                <a:pos x="16" y="0"/>
              </a:cxn>
              <a:cxn ang="0">
                <a:pos x="33" y="16"/>
              </a:cxn>
              <a:cxn ang="0">
                <a:pos x="33" y="16"/>
              </a:cxn>
              <a:cxn ang="0">
                <a:pos x="33" y="16"/>
              </a:cxn>
            </a:cxnLst>
            <a:rect l="0" t="0" r="r" b="b"/>
            <a:pathLst>
              <a:path w="33" h="33">
                <a:moveTo>
                  <a:pt x="33" y="16"/>
                </a:moveTo>
                <a:cubicBezTo>
                  <a:pt x="33" y="27"/>
                  <a:pt x="27" y="33"/>
                  <a:pt x="16" y="33"/>
                </a:cubicBezTo>
                <a:cubicBezTo>
                  <a:pt x="5" y="33"/>
                  <a:pt x="0" y="27"/>
                  <a:pt x="0" y="16"/>
                </a:cubicBezTo>
                <a:cubicBezTo>
                  <a:pt x="0" y="5"/>
                  <a:pt x="5" y="0"/>
                  <a:pt x="16" y="0"/>
                </a:cubicBezTo>
                <a:cubicBezTo>
                  <a:pt x="27" y="0"/>
                  <a:pt x="33" y="5"/>
                  <a:pt x="33" y="16"/>
                </a:cubicBezTo>
                <a:lnTo>
                  <a:pt x="33" y="16"/>
                </a:lnTo>
                <a:lnTo>
                  <a:pt x="33" y="16"/>
                </a:lnTo>
                <a:close/>
              </a:path>
            </a:pathLst>
          </a:custGeom>
          <a:solidFill>
            <a:srgbClr val="FFFFFF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72" name="Freeform 276"/>
          <p:cNvSpPr>
            <a:spLocks/>
          </p:cNvSpPr>
          <p:nvPr/>
        </p:nvSpPr>
        <p:spPr bwMode="auto">
          <a:xfrm>
            <a:off x="1495425" y="4864100"/>
            <a:ext cx="170180" cy="186055"/>
          </a:xfrm>
          <a:custGeom>
            <a:avLst/>
            <a:gdLst/>
            <a:ahLst/>
            <a:cxnLst>
              <a:cxn ang="0">
                <a:pos x="220" y="0"/>
              </a:cxn>
              <a:cxn ang="0">
                <a:pos x="0" y="0"/>
              </a:cxn>
              <a:cxn ang="0">
                <a:pos x="0" y="241"/>
              </a:cxn>
              <a:cxn ang="0">
                <a:pos x="220" y="241"/>
              </a:cxn>
              <a:cxn ang="0">
                <a:pos x="220" y="0"/>
              </a:cxn>
              <a:cxn ang="0">
                <a:pos x="220" y="0"/>
              </a:cxn>
              <a:cxn ang="0">
                <a:pos x="220" y="0"/>
              </a:cxn>
            </a:cxnLst>
            <a:rect l="0" t="0" r="r" b="b"/>
            <a:pathLst>
              <a:path w="220" h="241">
                <a:moveTo>
                  <a:pt x="220" y="0"/>
                </a:moveTo>
                <a:lnTo>
                  <a:pt x="0" y="0"/>
                </a:lnTo>
                <a:lnTo>
                  <a:pt x="0" y="241"/>
                </a:lnTo>
                <a:lnTo>
                  <a:pt x="220" y="241"/>
                </a:lnTo>
                <a:lnTo>
                  <a:pt x="220" y="0"/>
                </a:lnTo>
                <a:lnTo>
                  <a:pt x="220" y="0"/>
                </a:lnTo>
                <a:lnTo>
                  <a:pt x="220" y="0"/>
                </a:lnTo>
                <a:close/>
              </a:path>
            </a:pathLst>
          </a:custGeom>
          <a:solidFill>
            <a:srgbClr val="FFFFFF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73" name="Freeform 277"/>
          <p:cNvSpPr>
            <a:spLocks/>
          </p:cNvSpPr>
          <p:nvPr/>
        </p:nvSpPr>
        <p:spPr bwMode="auto">
          <a:xfrm>
            <a:off x="2025650" y="4859655"/>
            <a:ext cx="144780" cy="223520"/>
          </a:xfrm>
          <a:custGeom>
            <a:avLst/>
            <a:gdLst/>
            <a:ahLst/>
            <a:cxnLst>
              <a:cxn ang="0">
                <a:pos x="186" y="279"/>
              </a:cxn>
              <a:cxn ang="0">
                <a:pos x="175" y="290"/>
              </a:cxn>
              <a:cxn ang="0">
                <a:pos x="11" y="290"/>
              </a:cxn>
              <a:cxn ang="0">
                <a:pos x="0" y="279"/>
              </a:cxn>
              <a:cxn ang="0">
                <a:pos x="0" y="11"/>
              </a:cxn>
              <a:cxn ang="0">
                <a:pos x="11" y="0"/>
              </a:cxn>
              <a:cxn ang="0">
                <a:pos x="175" y="0"/>
              </a:cxn>
              <a:cxn ang="0">
                <a:pos x="186" y="11"/>
              </a:cxn>
              <a:cxn ang="0">
                <a:pos x="186" y="279"/>
              </a:cxn>
              <a:cxn ang="0">
                <a:pos x="186" y="279"/>
              </a:cxn>
              <a:cxn ang="0">
                <a:pos x="186" y="279"/>
              </a:cxn>
            </a:cxnLst>
            <a:rect l="0" t="0" r="r" b="b"/>
            <a:pathLst>
              <a:path w="186" h="290">
                <a:moveTo>
                  <a:pt x="186" y="279"/>
                </a:moveTo>
                <a:cubicBezTo>
                  <a:pt x="186" y="286"/>
                  <a:pt x="182" y="290"/>
                  <a:pt x="175" y="290"/>
                </a:cubicBezTo>
                <a:lnTo>
                  <a:pt x="11" y="290"/>
                </a:lnTo>
                <a:cubicBezTo>
                  <a:pt x="3" y="290"/>
                  <a:pt x="0" y="286"/>
                  <a:pt x="0" y="279"/>
                </a:cubicBezTo>
                <a:lnTo>
                  <a:pt x="0" y="11"/>
                </a:lnTo>
                <a:cubicBezTo>
                  <a:pt x="0" y="3"/>
                  <a:pt x="3" y="0"/>
                  <a:pt x="11" y="0"/>
                </a:cubicBezTo>
                <a:lnTo>
                  <a:pt x="175" y="0"/>
                </a:lnTo>
                <a:cubicBezTo>
                  <a:pt x="182" y="0"/>
                  <a:pt x="186" y="3"/>
                  <a:pt x="186" y="11"/>
                </a:cubicBezTo>
                <a:lnTo>
                  <a:pt x="186" y="279"/>
                </a:lnTo>
                <a:lnTo>
                  <a:pt x="186" y="279"/>
                </a:lnTo>
                <a:lnTo>
                  <a:pt x="186" y="279"/>
                </a:lnTo>
                <a:close/>
              </a:path>
            </a:pathLst>
          </a:custGeom>
          <a:solidFill>
            <a:srgbClr val="E5E4E4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74" name="Freeform 278"/>
          <p:cNvSpPr>
            <a:spLocks/>
          </p:cNvSpPr>
          <p:nvPr/>
        </p:nvSpPr>
        <p:spPr bwMode="auto">
          <a:xfrm>
            <a:off x="2082800" y="5048250"/>
            <a:ext cx="25400" cy="25400"/>
          </a:xfrm>
          <a:custGeom>
            <a:avLst/>
            <a:gdLst/>
            <a:ahLst/>
            <a:cxnLst>
              <a:cxn ang="0">
                <a:pos x="33" y="16"/>
              </a:cxn>
              <a:cxn ang="0">
                <a:pos x="16" y="33"/>
              </a:cxn>
              <a:cxn ang="0">
                <a:pos x="0" y="16"/>
              </a:cxn>
              <a:cxn ang="0">
                <a:pos x="16" y="0"/>
              </a:cxn>
              <a:cxn ang="0">
                <a:pos x="33" y="16"/>
              </a:cxn>
              <a:cxn ang="0">
                <a:pos x="33" y="16"/>
              </a:cxn>
              <a:cxn ang="0">
                <a:pos x="33" y="16"/>
              </a:cxn>
            </a:cxnLst>
            <a:rect l="0" t="0" r="r" b="b"/>
            <a:pathLst>
              <a:path w="33" h="33">
                <a:moveTo>
                  <a:pt x="33" y="16"/>
                </a:moveTo>
                <a:cubicBezTo>
                  <a:pt x="33" y="27"/>
                  <a:pt x="27" y="33"/>
                  <a:pt x="16" y="33"/>
                </a:cubicBezTo>
                <a:cubicBezTo>
                  <a:pt x="5" y="33"/>
                  <a:pt x="0" y="27"/>
                  <a:pt x="0" y="16"/>
                </a:cubicBezTo>
                <a:cubicBezTo>
                  <a:pt x="0" y="5"/>
                  <a:pt x="5" y="0"/>
                  <a:pt x="16" y="0"/>
                </a:cubicBezTo>
                <a:cubicBezTo>
                  <a:pt x="27" y="0"/>
                  <a:pt x="33" y="5"/>
                  <a:pt x="33" y="16"/>
                </a:cubicBezTo>
                <a:lnTo>
                  <a:pt x="33" y="16"/>
                </a:lnTo>
                <a:lnTo>
                  <a:pt x="33" y="16"/>
                </a:lnTo>
                <a:close/>
              </a:path>
            </a:pathLst>
          </a:custGeom>
          <a:solidFill>
            <a:srgbClr val="FFFFFF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75" name="Freeform 279"/>
          <p:cNvSpPr>
            <a:spLocks/>
          </p:cNvSpPr>
          <p:nvPr/>
        </p:nvSpPr>
        <p:spPr bwMode="auto">
          <a:xfrm>
            <a:off x="2043430" y="4889500"/>
            <a:ext cx="107950" cy="147955"/>
          </a:xfrm>
          <a:custGeom>
            <a:avLst/>
            <a:gdLst/>
            <a:ahLst/>
            <a:cxnLst>
              <a:cxn ang="0">
                <a:pos x="140" y="0"/>
              </a:cxn>
              <a:cxn ang="0">
                <a:pos x="0" y="0"/>
              </a:cxn>
              <a:cxn ang="0">
                <a:pos x="0" y="193"/>
              </a:cxn>
              <a:cxn ang="0">
                <a:pos x="140" y="193"/>
              </a:cxn>
              <a:cxn ang="0">
                <a:pos x="140" y="0"/>
              </a:cxn>
              <a:cxn ang="0">
                <a:pos x="140" y="0"/>
              </a:cxn>
              <a:cxn ang="0">
                <a:pos x="140" y="0"/>
              </a:cxn>
            </a:cxnLst>
            <a:rect l="0" t="0" r="r" b="b"/>
            <a:pathLst>
              <a:path w="140" h="193">
                <a:moveTo>
                  <a:pt x="140" y="0"/>
                </a:moveTo>
                <a:lnTo>
                  <a:pt x="0" y="0"/>
                </a:lnTo>
                <a:lnTo>
                  <a:pt x="0" y="193"/>
                </a:lnTo>
                <a:lnTo>
                  <a:pt x="140" y="193"/>
                </a:lnTo>
                <a:lnTo>
                  <a:pt x="140" y="0"/>
                </a:lnTo>
                <a:lnTo>
                  <a:pt x="140" y="0"/>
                </a:lnTo>
                <a:lnTo>
                  <a:pt x="140" y="0"/>
                </a:lnTo>
                <a:close/>
              </a:path>
            </a:pathLst>
          </a:custGeom>
          <a:solidFill>
            <a:srgbClr val="FFFFFF"/>
          </a:solidFill>
          <a:ln w="6159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76" name="Freeform 280"/>
          <p:cNvSpPr>
            <a:spLocks noChangeArrowheads="1"/>
          </p:cNvSpPr>
          <p:nvPr/>
        </p:nvSpPr>
        <p:spPr bwMode="auto">
          <a:xfrm>
            <a:off x="4107180" y="4514850"/>
            <a:ext cx="434975" cy="92075"/>
          </a:xfrm>
          <a:custGeom>
            <a:avLst/>
            <a:gdLst/>
            <a:ahLst/>
            <a:cxnLst>
              <a:cxn ang="0">
                <a:pos x="563" y="0"/>
              </a:cxn>
              <a:cxn ang="0">
                <a:pos x="563" y="25"/>
              </a:cxn>
              <a:cxn ang="0">
                <a:pos x="530" y="90"/>
              </a:cxn>
              <a:cxn ang="0">
                <a:pos x="449" y="120"/>
              </a:cxn>
              <a:cxn ang="0">
                <a:pos x="113" y="120"/>
              </a:cxn>
              <a:cxn ang="0">
                <a:pos x="33" y="90"/>
              </a:cxn>
              <a:cxn ang="0">
                <a:pos x="0" y="25"/>
              </a:cxn>
              <a:cxn ang="0">
                <a:pos x="0" y="0"/>
              </a:cxn>
            </a:cxnLst>
            <a:rect l="0" t="0" r="r" b="b"/>
            <a:pathLst>
              <a:path w="563" h="120">
                <a:moveTo>
                  <a:pt x="563" y="0"/>
                </a:moveTo>
                <a:lnTo>
                  <a:pt x="563" y="25"/>
                </a:lnTo>
                <a:cubicBezTo>
                  <a:pt x="563" y="49"/>
                  <a:pt x="552" y="70"/>
                  <a:pt x="530" y="90"/>
                </a:cubicBezTo>
                <a:cubicBezTo>
                  <a:pt x="507" y="110"/>
                  <a:pt x="480" y="120"/>
                  <a:pt x="449" y="120"/>
                </a:cubicBezTo>
                <a:lnTo>
                  <a:pt x="113" y="120"/>
                </a:lnTo>
                <a:cubicBezTo>
                  <a:pt x="83" y="120"/>
                  <a:pt x="56" y="110"/>
                  <a:pt x="33" y="90"/>
                </a:cubicBezTo>
                <a:cubicBezTo>
                  <a:pt x="11" y="70"/>
                  <a:pt x="0" y="49"/>
                  <a:pt x="0" y="25"/>
                </a:cubicBezTo>
                <a:lnTo>
                  <a:pt x="0" y="0"/>
                </a:lnTo>
              </a:path>
            </a:pathLst>
          </a:custGeom>
          <a:solidFill>
            <a:srgbClr val="9D5125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77" name="Freeform 281"/>
          <p:cNvSpPr>
            <a:spLocks noChangeArrowheads="1"/>
          </p:cNvSpPr>
          <p:nvPr/>
        </p:nvSpPr>
        <p:spPr bwMode="auto">
          <a:xfrm>
            <a:off x="4107180" y="4323080"/>
            <a:ext cx="434975" cy="267970"/>
          </a:xfrm>
          <a:custGeom>
            <a:avLst/>
            <a:gdLst/>
            <a:ahLst/>
            <a:cxnLst>
              <a:cxn ang="0">
                <a:pos x="217" y="0"/>
              </a:cxn>
              <a:cxn ang="0">
                <a:pos x="348" y="84"/>
              </a:cxn>
              <a:cxn ang="0">
                <a:pos x="422" y="79"/>
              </a:cxn>
              <a:cxn ang="0">
                <a:pos x="462" y="142"/>
              </a:cxn>
              <a:cxn ang="0">
                <a:pos x="534" y="179"/>
              </a:cxn>
              <a:cxn ang="0">
                <a:pos x="563" y="245"/>
              </a:cxn>
              <a:cxn ang="0">
                <a:pos x="563" y="254"/>
              </a:cxn>
              <a:cxn ang="0">
                <a:pos x="530" y="319"/>
              </a:cxn>
              <a:cxn ang="0">
                <a:pos x="449" y="348"/>
              </a:cxn>
              <a:cxn ang="0">
                <a:pos x="113" y="348"/>
              </a:cxn>
              <a:cxn ang="0">
                <a:pos x="33" y="319"/>
              </a:cxn>
              <a:cxn ang="0">
                <a:pos x="0" y="254"/>
              </a:cxn>
              <a:cxn ang="0">
                <a:pos x="0" y="245"/>
              </a:cxn>
              <a:cxn ang="0">
                <a:pos x="20" y="187"/>
              </a:cxn>
              <a:cxn ang="0">
                <a:pos x="72" y="147"/>
              </a:cxn>
              <a:cxn ang="0">
                <a:pos x="72" y="143"/>
              </a:cxn>
              <a:cxn ang="0">
                <a:pos x="115" y="41"/>
              </a:cxn>
              <a:cxn ang="0">
                <a:pos x="217" y="0"/>
              </a:cxn>
            </a:cxnLst>
            <a:rect l="0" t="0" r="r" b="b"/>
            <a:pathLst>
              <a:path w="563" h="348">
                <a:moveTo>
                  <a:pt x="217" y="0"/>
                </a:moveTo>
                <a:cubicBezTo>
                  <a:pt x="279" y="0"/>
                  <a:pt x="322" y="28"/>
                  <a:pt x="348" y="84"/>
                </a:cubicBezTo>
                <a:cubicBezTo>
                  <a:pt x="372" y="68"/>
                  <a:pt x="396" y="66"/>
                  <a:pt x="422" y="79"/>
                </a:cubicBezTo>
                <a:cubicBezTo>
                  <a:pt x="448" y="92"/>
                  <a:pt x="461" y="113"/>
                  <a:pt x="462" y="142"/>
                </a:cubicBezTo>
                <a:cubicBezTo>
                  <a:pt x="490" y="144"/>
                  <a:pt x="513" y="156"/>
                  <a:pt x="534" y="179"/>
                </a:cubicBezTo>
                <a:cubicBezTo>
                  <a:pt x="554" y="200"/>
                  <a:pt x="563" y="222"/>
                  <a:pt x="563" y="245"/>
                </a:cubicBezTo>
                <a:lnTo>
                  <a:pt x="563" y="254"/>
                </a:lnTo>
                <a:cubicBezTo>
                  <a:pt x="563" y="278"/>
                  <a:pt x="552" y="300"/>
                  <a:pt x="530" y="319"/>
                </a:cubicBezTo>
                <a:cubicBezTo>
                  <a:pt x="507" y="338"/>
                  <a:pt x="480" y="348"/>
                  <a:pt x="449" y="348"/>
                </a:cubicBezTo>
                <a:lnTo>
                  <a:pt x="113" y="348"/>
                </a:lnTo>
                <a:cubicBezTo>
                  <a:pt x="83" y="348"/>
                  <a:pt x="56" y="338"/>
                  <a:pt x="33" y="319"/>
                </a:cubicBezTo>
                <a:cubicBezTo>
                  <a:pt x="11" y="300"/>
                  <a:pt x="0" y="278"/>
                  <a:pt x="0" y="254"/>
                </a:cubicBezTo>
                <a:lnTo>
                  <a:pt x="0" y="245"/>
                </a:lnTo>
                <a:cubicBezTo>
                  <a:pt x="0" y="226"/>
                  <a:pt x="6" y="206"/>
                  <a:pt x="20" y="187"/>
                </a:cubicBezTo>
                <a:cubicBezTo>
                  <a:pt x="35" y="166"/>
                  <a:pt x="52" y="153"/>
                  <a:pt x="72" y="147"/>
                </a:cubicBezTo>
                <a:cubicBezTo>
                  <a:pt x="72" y="145"/>
                  <a:pt x="72" y="144"/>
                  <a:pt x="72" y="143"/>
                </a:cubicBezTo>
                <a:cubicBezTo>
                  <a:pt x="73" y="103"/>
                  <a:pt x="87" y="69"/>
                  <a:pt x="115" y="41"/>
                </a:cubicBezTo>
                <a:cubicBezTo>
                  <a:pt x="143" y="13"/>
                  <a:pt x="177" y="0"/>
                  <a:pt x="217" y="0"/>
                </a:cubicBezTo>
              </a:path>
            </a:pathLst>
          </a:custGeom>
          <a:solidFill>
            <a:srgbClr val="F58535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78" name="Freeform 282"/>
          <p:cNvSpPr>
            <a:spLocks noChangeArrowheads="1"/>
          </p:cNvSpPr>
          <p:nvPr/>
        </p:nvSpPr>
        <p:spPr bwMode="auto">
          <a:xfrm>
            <a:off x="4187825" y="4453255"/>
            <a:ext cx="76200" cy="99695"/>
          </a:xfrm>
          <a:custGeom>
            <a:avLst/>
            <a:gdLst/>
            <a:ahLst/>
            <a:cxnLst>
              <a:cxn ang="0">
                <a:pos x="37" y="0"/>
              </a:cxn>
              <a:cxn ang="0">
                <a:pos x="0" y="131"/>
              </a:cxn>
              <a:cxn ang="0">
                <a:pos x="22" y="131"/>
              </a:cxn>
              <a:cxn ang="0">
                <a:pos x="30" y="99"/>
              </a:cxn>
              <a:cxn ang="0">
                <a:pos x="69" y="99"/>
              </a:cxn>
              <a:cxn ang="0">
                <a:pos x="77" y="131"/>
              </a:cxn>
              <a:cxn ang="0">
                <a:pos x="99" y="131"/>
              </a:cxn>
              <a:cxn ang="0">
                <a:pos x="64" y="0"/>
              </a:cxn>
            </a:cxnLst>
            <a:rect l="0" t="0" r="r" b="b"/>
            <a:pathLst>
              <a:path w="99" h="131">
                <a:moveTo>
                  <a:pt x="37" y="0"/>
                </a:moveTo>
                <a:lnTo>
                  <a:pt x="0" y="131"/>
                </a:lnTo>
                <a:lnTo>
                  <a:pt x="22" y="131"/>
                </a:lnTo>
                <a:lnTo>
                  <a:pt x="30" y="99"/>
                </a:lnTo>
                <a:lnTo>
                  <a:pt x="69" y="99"/>
                </a:lnTo>
                <a:lnTo>
                  <a:pt x="77" y="131"/>
                </a:lnTo>
                <a:lnTo>
                  <a:pt x="99" y="131"/>
                </a:lnTo>
                <a:lnTo>
                  <a:pt x="64" y="0"/>
                </a:lnTo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79" name="Freeform 283"/>
          <p:cNvSpPr>
            <a:spLocks noChangeArrowheads="1"/>
          </p:cNvSpPr>
          <p:nvPr/>
        </p:nvSpPr>
        <p:spPr bwMode="auto">
          <a:xfrm>
            <a:off x="4213225" y="4465955"/>
            <a:ext cx="24130" cy="50800"/>
          </a:xfrm>
          <a:custGeom>
            <a:avLst/>
            <a:gdLst/>
            <a:ahLst/>
            <a:cxnLst>
              <a:cxn ang="0">
                <a:pos x="0" y="65"/>
              </a:cxn>
              <a:cxn ang="0">
                <a:pos x="16" y="0"/>
              </a:cxn>
              <a:cxn ang="0">
                <a:pos x="16" y="0"/>
              </a:cxn>
              <a:cxn ang="0">
                <a:pos x="31" y="64"/>
              </a:cxn>
            </a:cxnLst>
            <a:rect l="0" t="0" r="r" b="b"/>
            <a:pathLst>
              <a:path w="31" h="65">
                <a:moveTo>
                  <a:pt x="0" y="65"/>
                </a:moveTo>
                <a:lnTo>
                  <a:pt x="16" y="0"/>
                </a:lnTo>
                <a:lnTo>
                  <a:pt x="16" y="0"/>
                </a:lnTo>
                <a:lnTo>
                  <a:pt x="31" y="64"/>
                </a:lnTo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80" name="Freeform 284"/>
          <p:cNvSpPr>
            <a:spLocks noChangeArrowheads="1"/>
          </p:cNvSpPr>
          <p:nvPr/>
        </p:nvSpPr>
        <p:spPr bwMode="auto">
          <a:xfrm>
            <a:off x="4262755" y="4453255"/>
            <a:ext cx="102870" cy="99695"/>
          </a:xfrm>
          <a:custGeom>
            <a:avLst/>
            <a:gdLst/>
            <a:ahLst/>
            <a:cxnLst>
              <a:cxn ang="0">
                <a:pos x="96" y="102"/>
              </a:cxn>
              <a:cxn ang="0">
                <a:pos x="96" y="102"/>
              </a:cxn>
              <a:cxn ang="0">
                <a:pos x="78" y="0"/>
              </a:cxn>
              <a:cxn ang="0">
                <a:pos x="56" y="0"/>
              </a:cxn>
              <a:cxn ang="0">
                <a:pos x="39" y="102"/>
              </a:cxn>
              <a:cxn ang="0">
                <a:pos x="38" y="102"/>
              </a:cxn>
              <a:cxn ang="0">
                <a:pos x="21" y="0"/>
              </a:cxn>
              <a:cxn ang="0">
                <a:pos x="0" y="0"/>
              </a:cxn>
              <a:cxn ang="0">
                <a:pos x="25" y="131"/>
              </a:cxn>
              <a:cxn ang="0">
                <a:pos x="50" y="131"/>
              </a:cxn>
              <a:cxn ang="0">
                <a:pos x="66" y="32"/>
              </a:cxn>
              <a:cxn ang="0">
                <a:pos x="67" y="32"/>
              </a:cxn>
              <a:cxn ang="0">
                <a:pos x="84" y="131"/>
              </a:cxn>
              <a:cxn ang="0">
                <a:pos x="108" y="131"/>
              </a:cxn>
              <a:cxn ang="0">
                <a:pos x="135" y="0"/>
              </a:cxn>
              <a:cxn ang="0">
                <a:pos x="114" y="0"/>
              </a:cxn>
              <a:cxn ang="0">
                <a:pos x="96" y="102"/>
              </a:cxn>
              <a:cxn ang="0">
                <a:pos x="96" y="102"/>
              </a:cxn>
              <a:cxn ang="0">
                <a:pos x="96" y="102"/>
              </a:cxn>
            </a:cxnLst>
            <a:rect l="0" t="0" r="r" b="b"/>
            <a:pathLst>
              <a:path w="135" h="131">
                <a:moveTo>
                  <a:pt x="96" y="102"/>
                </a:moveTo>
                <a:lnTo>
                  <a:pt x="96" y="102"/>
                </a:lnTo>
                <a:lnTo>
                  <a:pt x="78" y="0"/>
                </a:lnTo>
                <a:lnTo>
                  <a:pt x="56" y="0"/>
                </a:lnTo>
                <a:lnTo>
                  <a:pt x="39" y="102"/>
                </a:lnTo>
                <a:lnTo>
                  <a:pt x="38" y="102"/>
                </a:lnTo>
                <a:lnTo>
                  <a:pt x="21" y="0"/>
                </a:lnTo>
                <a:lnTo>
                  <a:pt x="0" y="0"/>
                </a:lnTo>
                <a:lnTo>
                  <a:pt x="25" y="131"/>
                </a:lnTo>
                <a:lnTo>
                  <a:pt x="50" y="131"/>
                </a:lnTo>
                <a:lnTo>
                  <a:pt x="66" y="32"/>
                </a:lnTo>
                <a:lnTo>
                  <a:pt x="67" y="32"/>
                </a:lnTo>
                <a:lnTo>
                  <a:pt x="84" y="131"/>
                </a:lnTo>
                <a:lnTo>
                  <a:pt x="108" y="131"/>
                </a:lnTo>
                <a:lnTo>
                  <a:pt x="135" y="0"/>
                </a:lnTo>
                <a:lnTo>
                  <a:pt x="114" y="0"/>
                </a:lnTo>
                <a:lnTo>
                  <a:pt x="96" y="102"/>
                </a:lnTo>
                <a:lnTo>
                  <a:pt x="96" y="102"/>
                </a:lnTo>
                <a:lnTo>
                  <a:pt x="96" y="102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81" name="Freeform 285"/>
          <p:cNvSpPr>
            <a:spLocks noChangeArrowheads="1"/>
          </p:cNvSpPr>
          <p:nvPr/>
        </p:nvSpPr>
        <p:spPr bwMode="auto">
          <a:xfrm>
            <a:off x="4375150" y="4450080"/>
            <a:ext cx="63500" cy="106045"/>
          </a:xfrm>
          <a:custGeom>
            <a:avLst/>
            <a:gdLst/>
            <a:ahLst/>
            <a:cxnLst>
              <a:cxn ang="0">
                <a:pos x="57" y="62"/>
              </a:cxn>
              <a:cxn ang="0">
                <a:pos x="42" y="57"/>
              </a:cxn>
              <a:cxn ang="0">
                <a:pos x="22" y="34"/>
              </a:cxn>
              <a:cxn ang="0">
                <a:pos x="27" y="21"/>
              </a:cxn>
              <a:cxn ang="0">
                <a:pos x="40" y="15"/>
              </a:cxn>
              <a:cxn ang="0">
                <a:pos x="54" y="20"/>
              </a:cxn>
              <a:cxn ang="0">
                <a:pos x="59" y="34"/>
              </a:cxn>
              <a:cxn ang="0">
                <a:pos x="59" y="37"/>
              </a:cxn>
              <a:cxn ang="0">
                <a:pos x="80" y="37"/>
              </a:cxn>
              <a:cxn ang="0">
                <a:pos x="80" y="34"/>
              </a:cxn>
              <a:cxn ang="0">
                <a:pos x="74" y="12"/>
              </a:cxn>
              <a:cxn ang="0">
                <a:pos x="42" y="0"/>
              </a:cxn>
              <a:cxn ang="0">
                <a:pos x="1" y="37"/>
              </a:cxn>
              <a:cxn ang="0">
                <a:pos x="29" y="73"/>
              </a:cxn>
              <a:cxn ang="0">
                <a:pos x="43" y="78"/>
              </a:cxn>
              <a:cxn ang="0">
                <a:pos x="62" y="101"/>
              </a:cxn>
              <a:cxn ang="0">
                <a:pos x="57" y="115"/>
              </a:cxn>
              <a:cxn ang="0">
                <a:pos x="42" y="120"/>
              </a:cxn>
              <a:cxn ang="0">
                <a:pos x="21" y="96"/>
              </a:cxn>
              <a:cxn ang="0">
                <a:pos x="21" y="93"/>
              </a:cxn>
              <a:cxn ang="0">
                <a:pos x="0" y="93"/>
              </a:cxn>
              <a:cxn ang="0">
                <a:pos x="0" y="96"/>
              </a:cxn>
              <a:cxn ang="0">
                <a:pos x="40" y="136"/>
              </a:cxn>
              <a:cxn ang="0">
                <a:pos x="83" y="96"/>
              </a:cxn>
              <a:cxn ang="0">
                <a:pos x="57" y="62"/>
              </a:cxn>
            </a:cxnLst>
            <a:rect l="0" t="0" r="r" b="b"/>
            <a:pathLst>
              <a:path w="84" h="136">
                <a:moveTo>
                  <a:pt x="57" y="62"/>
                </a:moveTo>
                <a:lnTo>
                  <a:pt x="42" y="57"/>
                </a:lnTo>
                <a:cubicBezTo>
                  <a:pt x="29" y="52"/>
                  <a:pt x="22" y="44"/>
                  <a:pt x="22" y="34"/>
                </a:cubicBezTo>
                <a:cubicBezTo>
                  <a:pt x="22" y="29"/>
                  <a:pt x="23" y="24"/>
                  <a:pt x="27" y="21"/>
                </a:cubicBezTo>
                <a:cubicBezTo>
                  <a:pt x="30" y="17"/>
                  <a:pt x="35" y="15"/>
                  <a:pt x="40" y="15"/>
                </a:cubicBezTo>
                <a:cubicBezTo>
                  <a:pt x="46" y="15"/>
                  <a:pt x="50" y="16"/>
                  <a:pt x="54" y="20"/>
                </a:cubicBezTo>
                <a:cubicBezTo>
                  <a:pt x="58" y="24"/>
                  <a:pt x="60" y="29"/>
                  <a:pt x="59" y="34"/>
                </a:cubicBezTo>
                <a:lnTo>
                  <a:pt x="59" y="37"/>
                </a:lnTo>
                <a:lnTo>
                  <a:pt x="80" y="37"/>
                </a:lnTo>
                <a:lnTo>
                  <a:pt x="80" y="34"/>
                </a:lnTo>
                <a:cubicBezTo>
                  <a:pt x="80" y="25"/>
                  <a:pt x="78" y="17"/>
                  <a:pt x="74" y="12"/>
                </a:cubicBezTo>
                <a:cubicBezTo>
                  <a:pt x="68" y="4"/>
                  <a:pt x="57" y="0"/>
                  <a:pt x="42" y="0"/>
                </a:cubicBezTo>
                <a:cubicBezTo>
                  <a:pt x="15" y="0"/>
                  <a:pt x="1" y="12"/>
                  <a:pt x="1" y="37"/>
                </a:cubicBezTo>
                <a:cubicBezTo>
                  <a:pt x="1" y="54"/>
                  <a:pt x="10" y="66"/>
                  <a:pt x="29" y="73"/>
                </a:cubicBezTo>
                <a:lnTo>
                  <a:pt x="43" y="78"/>
                </a:lnTo>
                <a:cubicBezTo>
                  <a:pt x="57" y="80"/>
                  <a:pt x="63" y="87"/>
                  <a:pt x="62" y="101"/>
                </a:cubicBezTo>
                <a:cubicBezTo>
                  <a:pt x="63" y="107"/>
                  <a:pt x="61" y="111"/>
                  <a:pt x="57" y="115"/>
                </a:cubicBezTo>
                <a:cubicBezTo>
                  <a:pt x="53" y="119"/>
                  <a:pt x="48" y="121"/>
                  <a:pt x="42" y="120"/>
                </a:cubicBezTo>
                <a:cubicBezTo>
                  <a:pt x="28" y="120"/>
                  <a:pt x="21" y="112"/>
                  <a:pt x="21" y="96"/>
                </a:cubicBezTo>
                <a:lnTo>
                  <a:pt x="21" y="93"/>
                </a:lnTo>
                <a:lnTo>
                  <a:pt x="0" y="93"/>
                </a:lnTo>
                <a:lnTo>
                  <a:pt x="0" y="96"/>
                </a:lnTo>
                <a:cubicBezTo>
                  <a:pt x="0" y="123"/>
                  <a:pt x="13" y="136"/>
                  <a:pt x="40" y="136"/>
                </a:cubicBezTo>
                <a:cubicBezTo>
                  <a:pt x="69" y="136"/>
                  <a:pt x="83" y="123"/>
                  <a:pt x="83" y="96"/>
                </a:cubicBezTo>
                <a:cubicBezTo>
                  <a:pt x="84" y="80"/>
                  <a:pt x="75" y="68"/>
                  <a:pt x="57" y="62"/>
                </a:cubicBezTo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82" name="Freeform 286"/>
          <p:cNvSpPr>
            <a:spLocks noChangeArrowheads="1"/>
          </p:cNvSpPr>
          <p:nvPr/>
        </p:nvSpPr>
        <p:spPr bwMode="auto">
          <a:xfrm>
            <a:off x="4111625" y="4724400"/>
            <a:ext cx="395605" cy="285750"/>
          </a:xfrm>
          <a:custGeom>
            <a:avLst/>
            <a:gdLst/>
            <a:ahLst/>
            <a:cxnLst>
              <a:cxn ang="0">
                <a:pos x="114" y="353"/>
              </a:cxn>
              <a:cxn ang="0">
                <a:pos x="8" y="205"/>
              </a:cxn>
              <a:cxn ang="0">
                <a:pos x="8" y="167"/>
              </a:cxn>
              <a:cxn ang="0">
                <a:pos x="114" y="18"/>
              </a:cxn>
              <a:cxn ang="0">
                <a:pos x="154" y="0"/>
              </a:cxn>
              <a:cxn ang="0">
                <a:pos x="364" y="0"/>
              </a:cxn>
              <a:cxn ang="0">
                <a:pos x="404" y="18"/>
              </a:cxn>
              <a:cxn ang="0">
                <a:pos x="510" y="167"/>
              </a:cxn>
              <a:cxn ang="0">
                <a:pos x="510" y="205"/>
              </a:cxn>
              <a:cxn ang="0">
                <a:pos x="404" y="353"/>
              </a:cxn>
              <a:cxn ang="0">
                <a:pos x="364" y="372"/>
              </a:cxn>
              <a:cxn ang="0">
                <a:pos x="154" y="372"/>
              </a:cxn>
              <a:cxn ang="0">
                <a:pos x="114" y="353"/>
              </a:cxn>
            </a:cxnLst>
            <a:rect l="0" t="0" r="r" b="b"/>
            <a:pathLst>
              <a:path w="519" h="372">
                <a:moveTo>
                  <a:pt x="114" y="353"/>
                </a:moveTo>
                <a:lnTo>
                  <a:pt x="8" y="205"/>
                </a:lnTo>
                <a:cubicBezTo>
                  <a:pt x="0" y="192"/>
                  <a:pt x="0" y="180"/>
                  <a:pt x="8" y="167"/>
                </a:cubicBezTo>
                <a:lnTo>
                  <a:pt x="114" y="18"/>
                </a:lnTo>
                <a:cubicBezTo>
                  <a:pt x="123" y="6"/>
                  <a:pt x="136" y="0"/>
                  <a:pt x="154" y="0"/>
                </a:cubicBezTo>
                <a:lnTo>
                  <a:pt x="364" y="0"/>
                </a:lnTo>
                <a:cubicBezTo>
                  <a:pt x="382" y="0"/>
                  <a:pt x="395" y="6"/>
                  <a:pt x="404" y="18"/>
                </a:cubicBezTo>
                <a:lnTo>
                  <a:pt x="510" y="167"/>
                </a:lnTo>
                <a:cubicBezTo>
                  <a:pt x="519" y="180"/>
                  <a:pt x="519" y="192"/>
                  <a:pt x="510" y="205"/>
                </a:cubicBezTo>
                <a:lnTo>
                  <a:pt x="404" y="353"/>
                </a:lnTo>
                <a:cubicBezTo>
                  <a:pt x="396" y="366"/>
                  <a:pt x="382" y="372"/>
                  <a:pt x="364" y="372"/>
                </a:cubicBezTo>
                <a:lnTo>
                  <a:pt x="154" y="372"/>
                </a:lnTo>
                <a:cubicBezTo>
                  <a:pt x="136" y="372"/>
                  <a:pt x="123" y="366"/>
                  <a:pt x="114" y="353"/>
                </a:cubicBezTo>
              </a:path>
            </a:pathLst>
          </a:custGeom>
          <a:gradFill rotWithShape="0">
            <a:gsLst>
              <a:gs pos="0">
                <a:srgbClr val="4387FD"/>
              </a:gs>
              <a:gs pos="100000">
                <a:srgbClr val="4683EA"/>
              </a:gs>
            </a:gsLst>
            <a:lin ang="5400000"/>
          </a:gra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83" name="Freeform 287"/>
          <p:cNvSpPr>
            <a:spLocks noChangeArrowheads="1"/>
          </p:cNvSpPr>
          <p:nvPr/>
        </p:nvSpPr>
        <p:spPr bwMode="auto">
          <a:xfrm>
            <a:off x="4234180" y="4813300"/>
            <a:ext cx="254000" cy="200025"/>
          </a:xfrm>
          <a:custGeom>
            <a:avLst/>
            <a:gdLst/>
            <a:ahLst/>
            <a:cxnLst>
              <a:cxn ang="0">
                <a:pos x="329" y="136"/>
              </a:cxn>
              <a:cxn ang="0">
                <a:pos x="161" y="0"/>
              </a:cxn>
              <a:cxn ang="0">
                <a:pos x="60" y="25"/>
              </a:cxn>
              <a:cxn ang="0">
                <a:pos x="36" y="36"/>
              </a:cxn>
              <a:cxn ang="0">
                <a:pos x="70" y="64"/>
              </a:cxn>
              <a:cxn ang="0">
                <a:pos x="24" y="66"/>
              </a:cxn>
              <a:cxn ang="0">
                <a:pos x="25" y="101"/>
              </a:cxn>
              <a:cxn ang="0">
                <a:pos x="0" y="128"/>
              </a:cxn>
              <a:cxn ang="0">
                <a:pos x="158" y="257"/>
              </a:cxn>
              <a:cxn ang="0">
                <a:pos x="235" y="260"/>
              </a:cxn>
              <a:cxn ang="0">
                <a:pos x="329" y="136"/>
              </a:cxn>
              <a:cxn ang="0">
                <a:pos x="329" y="136"/>
              </a:cxn>
              <a:cxn ang="0">
                <a:pos x="329" y="136"/>
              </a:cxn>
            </a:cxnLst>
            <a:rect l="0" t="0" r="r" b="b"/>
            <a:pathLst>
              <a:path w="329" h="260">
                <a:moveTo>
                  <a:pt x="329" y="136"/>
                </a:moveTo>
                <a:lnTo>
                  <a:pt x="161" y="0"/>
                </a:lnTo>
                <a:lnTo>
                  <a:pt x="60" y="25"/>
                </a:lnTo>
                <a:lnTo>
                  <a:pt x="36" y="36"/>
                </a:lnTo>
                <a:lnTo>
                  <a:pt x="70" y="64"/>
                </a:lnTo>
                <a:lnTo>
                  <a:pt x="24" y="66"/>
                </a:lnTo>
                <a:lnTo>
                  <a:pt x="25" y="101"/>
                </a:lnTo>
                <a:lnTo>
                  <a:pt x="0" y="128"/>
                </a:lnTo>
                <a:lnTo>
                  <a:pt x="158" y="257"/>
                </a:lnTo>
                <a:lnTo>
                  <a:pt x="235" y="260"/>
                </a:lnTo>
                <a:lnTo>
                  <a:pt x="329" y="136"/>
                </a:lnTo>
                <a:lnTo>
                  <a:pt x="329" y="136"/>
                </a:lnTo>
                <a:lnTo>
                  <a:pt x="329" y="136"/>
                </a:lnTo>
                <a:close/>
              </a:path>
            </a:pathLst>
          </a:custGeom>
          <a:solidFill>
            <a:srgbClr val="000000">
              <a:alpha val="8000"/>
            </a:srgbClr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84" name="Freeform 288"/>
          <p:cNvSpPr>
            <a:spLocks noChangeArrowheads="1"/>
          </p:cNvSpPr>
          <p:nvPr/>
        </p:nvSpPr>
        <p:spPr bwMode="auto">
          <a:xfrm>
            <a:off x="4304030" y="4838700"/>
            <a:ext cx="12700" cy="5588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0"/>
              </a:cxn>
              <a:cxn ang="0">
                <a:pos x="16" y="71"/>
              </a:cxn>
              <a:cxn ang="0">
                <a:pos x="0" y="71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16" h="71">
                <a:moveTo>
                  <a:pt x="0" y="0"/>
                </a:moveTo>
                <a:lnTo>
                  <a:pt x="16" y="0"/>
                </a:lnTo>
                <a:lnTo>
                  <a:pt x="16" y="71"/>
                </a:lnTo>
                <a:lnTo>
                  <a:pt x="0" y="7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85" name="Freeform 289"/>
          <p:cNvSpPr>
            <a:spLocks noChangeArrowheads="1"/>
          </p:cNvSpPr>
          <p:nvPr/>
        </p:nvSpPr>
        <p:spPr bwMode="auto">
          <a:xfrm>
            <a:off x="4248150" y="4864100"/>
            <a:ext cx="12700" cy="33655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16" y="0"/>
              </a:cxn>
              <a:cxn ang="0">
                <a:pos x="16" y="42"/>
              </a:cxn>
              <a:cxn ang="0">
                <a:pos x="0" y="42"/>
              </a:cxn>
              <a:cxn ang="0">
                <a:pos x="0" y="3"/>
              </a:cxn>
              <a:cxn ang="0">
                <a:pos x="1" y="0"/>
              </a:cxn>
              <a:cxn ang="0">
                <a:pos x="3" y="0"/>
              </a:cxn>
            </a:cxnLst>
            <a:rect l="0" t="0" r="r" b="b"/>
            <a:pathLst>
              <a:path w="16" h="42">
                <a:moveTo>
                  <a:pt x="3" y="0"/>
                </a:moveTo>
                <a:lnTo>
                  <a:pt x="16" y="0"/>
                </a:lnTo>
                <a:lnTo>
                  <a:pt x="16" y="42"/>
                </a:lnTo>
                <a:lnTo>
                  <a:pt x="0" y="42"/>
                </a:lnTo>
                <a:lnTo>
                  <a:pt x="0" y="3"/>
                </a:lnTo>
                <a:cubicBezTo>
                  <a:pt x="0" y="2"/>
                  <a:pt x="0" y="1"/>
                  <a:pt x="1" y="0"/>
                </a:cubicBezTo>
                <a:cubicBezTo>
                  <a:pt x="1" y="0"/>
                  <a:pt x="2" y="0"/>
                  <a:pt x="3" y="0"/>
                </a:cubicBezTo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86" name="Freeform 290"/>
          <p:cNvSpPr>
            <a:spLocks noChangeArrowheads="1"/>
          </p:cNvSpPr>
          <p:nvPr/>
        </p:nvSpPr>
        <p:spPr bwMode="auto">
          <a:xfrm>
            <a:off x="4361180" y="4864100"/>
            <a:ext cx="10795" cy="3365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0"/>
              </a:cxn>
              <a:cxn ang="0">
                <a:pos x="14" y="0"/>
              </a:cxn>
              <a:cxn ang="0">
                <a:pos x="16" y="3"/>
              </a:cxn>
              <a:cxn ang="0">
                <a:pos x="16" y="42"/>
              </a:cxn>
              <a:cxn ang="0">
                <a:pos x="0" y="42"/>
              </a:cxn>
              <a:cxn ang="0">
                <a:pos x="0" y="0"/>
              </a:cxn>
            </a:cxnLst>
            <a:rect l="0" t="0" r="r" b="b"/>
            <a:pathLst>
              <a:path w="16" h="42">
                <a:moveTo>
                  <a:pt x="0" y="0"/>
                </a:moveTo>
                <a:lnTo>
                  <a:pt x="12" y="0"/>
                </a:lnTo>
                <a:cubicBezTo>
                  <a:pt x="13" y="0"/>
                  <a:pt x="14" y="0"/>
                  <a:pt x="14" y="0"/>
                </a:cubicBezTo>
                <a:cubicBezTo>
                  <a:pt x="15" y="1"/>
                  <a:pt x="16" y="2"/>
                  <a:pt x="16" y="3"/>
                </a:cubicBezTo>
                <a:lnTo>
                  <a:pt x="16" y="42"/>
                </a:lnTo>
                <a:lnTo>
                  <a:pt x="0" y="42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87" name="Freeform 291"/>
          <p:cNvSpPr>
            <a:spLocks noChangeArrowheads="1"/>
          </p:cNvSpPr>
          <p:nvPr/>
        </p:nvSpPr>
        <p:spPr bwMode="auto">
          <a:xfrm>
            <a:off x="4248150" y="4859655"/>
            <a:ext cx="123825" cy="9525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156" y="0"/>
              </a:cxn>
              <a:cxn ang="0">
                <a:pos x="160" y="3"/>
              </a:cxn>
              <a:cxn ang="0">
                <a:pos x="160" y="13"/>
              </a:cxn>
              <a:cxn ang="0">
                <a:pos x="0" y="13"/>
              </a:cxn>
              <a:cxn ang="0">
                <a:pos x="0" y="3"/>
              </a:cxn>
              <a:cxn ang="0">
                <a:pos x="1" y="0"/>
              </a:cxn>
              <a:cxn ang="0">
                <a:pos x="3" y="0"/>
              </a:cxn>
            </a:cxnLst>
            <a:rect l="0" t="0" r="r" b="b"/>
            <a:pathLst>
              <a:path w="160" h="13">
                <a:moveTo>
                  <a:pt x="3" y="0"/>
                </a:moveTo>
                <a:lnTo>
                  <a:pt x="156" y="0"/>
                </a:lnTo>
                <a:cubicBezTo>
                  <a:pt x="159" y="0"/>
                  <a:pt x="160" y="1"/>
                  <a:pt x="160" y="3"/>
                </a:cubicBezTo>
                <a:lnTo>
                  <a:pt x="160" y="13"/>
                </a:lnTo>
                <a:lnTo>
                  <a:pt x="0" y="13"/>
                </a:lnTo>
                <a:lnTo>
                  <a:pt x="0" y="3"/>
                </a:lnTo>
                <a:cubicBezTo>
                  <a:pt x="0" y="2"/>
                  <a:pt x="0" y="1"/>
                  <a:pt x="1" y="0"/>
                </a:cubicBezTo>
                <a:cubicBezTo>
                  <a:pt x="1" y="0"/>
                  <a:pt x="2" y="0"/>
                  <a:pt x="3" y="0"/>
                </a:cubicBezTo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88" name="Freeform 292"/>
          <p:cNvSpPr>
            <a:spLocks noChangeArrowheads="1"/>
          </p:cNvSpPr>
          <p:nvPr/>
        </p:nvSpPr>
        <p:spPr bwMode="auto">
          <a:xfrm>
            <a:off x="4260850" y="4812030"/>
            <a:ext cx="100330" cy="29845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124" y="0"/>
              </a:cxn>
              <a:cxn ang="0">
                <a:pos x="128" y="3"/>
              </a:cxn>
              <a:cxn ang="0">
                <a:pos x="128" y="36"/>
              </a:cxn>
              <a:cxn ang="0">
                <a:pos x="124" y="39"/>
              </a:cxn>
              <a:cxn ang="0">
                <a:pos x="3" y="39"/>
              </a:cxn>
              <a:cxn ang="0">
                <a:pos x="0" y="36"/>
              </a:cxn>
              <a:cxn ang="0">
                <a:pos x="0" y="3"/>
              </a:cxn>
              <a:cxn ang="0">
                <a:pos x="3" y="0"/>
              </a:cxn>
              <a:cxn ang="0">
                <a:pos x="3" y="0"/>
              </a:cxn>
            </a:cxnLst>
            <a:rect l="0" t="0" r="r" b="b"/>
            <a:pathLst>
              <a:path w="128" h="39">
                <a:moveTo>
                  <a:pt x="3" y="0"/>
                </a:moveTo>
                <a:lnTo>
                  <a:pt x="124" y="0"/>
                </a:lnTo>
                <a:cubicBezTo>
                  <a:pt x="127" y="0"/>
                  <a:pt x="128" y="1"/>
                  <a:pt x="128" y="3"/>
                </a:cubicBezTo>
                <a:lnTo>
                  <a:pt x="128" y="36"/>
                </a:lnTo>
                <a:cubicBezTo>
                  <a:pt x="128" y="38"/>
                  <a:pt x="127" y="39"/>
                  <a:pt x="124" y="39"/>
                </a:cubicBezTo>
                <a:lnTo>
                  <a:pt x="3" y="39"/>
                </a:lnTo>
                <a:cubicBezTo>
                  <a:pt x="1" y="39"/>
                  <a:pt x="0" y="38"/>
                  <a:pt x="0" y="36"/>
                </a:cubicBezTo>
                <a:lnTo>
                  <a:pt x="0" y="3"/>
                </a:lnTo>
                <a:cubicBezTo>
                  <a:pt x="0" y="1"/>
                  <a:pt x="1" y="0"/>
                  <a:pt x="3" y="0"/>
                </a:cubicBez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89" name="Freeform 293"/>
          <p:cNvSpPr>
            <a:spLocks noChangeArrowheads="1"/>
          </p:cNvSpPr>
          <p:nvPr/>
        </p:nvSpPr>
        <p:spPr bwMode="auto">
          <a:xfrm>
            <a:off x="4234180" y="4888230"/>
            <a:ext cx="39370" cy="23495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48" y="0"/>
              </a:cxn>
              <a:cxn ang="0">
                <a:pos x="52" y="3"/>
              </a:cxn>
              <a:cxn ang="0">
                <a:pos x="52" y="29"/>
              </a:cxn>
              <a:cxn ang="0">
                <a:pos x="48" y="32"/>
              </a:cxn>
              <a:cxn ang="0">
                <a:pos x="3" y="32"/>
              </a:cxn>
              <a:cxn ang="0">
                <a:pos x="0" y="29"/>
              </a:cxn>
              <a:cxn ang="0">
                <a:pos x="0" y="3"/>
              </a:cxn>
              <a:cxn ang="0">
                <a:pos x="3" y="0"/>
              </a:cxn>
              <a:cxn ang="0">
                <a:pos x="3" y="0"/>
              </a:cxn>
            </a:cxnLst>
            <a:rect l="0" t="0" r="r" b="b"/>
            <a:pathLst>
              <a:path w="52" h="32">
                <a:moveTo>
                  <a:pt x="3" y="0"/>
                </a:moveTo>
                <a:lnTo>
                  <a:pt x="48" y="0"/>
                </a:lnTo>
                <a:cubicBezTo>
                  <a:pt x="50" y="0"/>
                  <a:pt x="52" y="1"/>
                  <a:pt x="52" y="3"/>
                </a:cubicBezTo>
                <a:lnTo>
                  <a:pt x="52" y="29"/>
                </a:lnTo>
                <a:cubicBezTo>
                  <a:pt x="52" y="31"/>
                  <a:pt x="50" y="32"/>
                  <a:pt x="48" y="32"/>
                </a:cubicBezTo>
                <a:lnTo>
                  <a:pt x="3" y="32"/>
                </a:lnTo>
                <a:cubicBezTo>
                  <a:pt x="1" y="32"/>
                  <a:pt x="0" y="31"/>
                  <a:pt x="0" y="29"/>
                </a:cubicBezTo>
                <a:lnTo>
                  <a:pt x="0" y="3"/>
                </a:lnTo>
                <a:cubicBezTo>
                  <a:pt x="0" y="1"/>
                  <a:pt x="1" y="0"/>
                  <a:pt x="3" y="0"/>
                </a:cubicBez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90" name="Freeform 294"/>
          <p:cNvSpPr>
            <a:spLocks noChangeArrowheads="1"/>
          </p:cNvSpPr>
          <p:nvPr/>
        </p:nvSpPr>
        <p:spPr bwMode="auto">
          <a:xfrm>
            <a:off x="4348480" y="4888230"/>
            <a:ext cx="39370" cy="23495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48" y="0"/>
              </a:cxn>
              <a:cxn ang="0">
                <a:pos x="52" y="3"/>
              </a:cxn>
              <a:cxn ang="0">
                <a:pos x="52" y="29"/>
              </a:cxn>
              <a:cxn ang="0">
                <a:pos x="48" y="32"/>
              </a:cxn>
              <a:cxn ang="0">
                <a:pos x="3" y="32"/>
              </a:cxn>
              <a:cxn ang="0">
                <a:pos x="0" y="29"/>
              </a:cxn>
              <a:cxn ang="0">
                <a:pos x="0" y="3"/>
              </a:cxn>
              <a:cxn ang="0">
                <a:pos x="3" y="0"/>
              </a:cxn>
              <a:cxn ang="0">
                <a:pos x="3" y="0"/>
              </a:cxn>
            </a:cxnLst>
            <a:rect l="0" t="0" r="r" b="b"/>
            <a:pathLst>
              <a:path w="52" h="32">
                <a:moveTo>
                  <a:pt x="3" y="0"/>
                </a:moveTo>
                <a:lnTo>
                  <a:pt x="48" y="0"/>
                </a:lnTo>
                <a:cubicBezTo>
                  <a:pt x="50" y="0"/>
                  <a:pt x="52" y="1"/>
                  <a:pt x="52" y="3"/>
                </a:cubicBezTo>
                <a:lnTo>
                  <a:pt x="52" y="29"/>
                </a:lnTo>
                <a:cubicBezTo>
                  <a:pt x="52" y="31"/>
                  <a:pt x="50" y="32"/>
                  <a:pt x="48" y="32"/>
                </a:cubicBezTo>
                <a:lnTo>
                  <a:pt x="3" y="32"/>
                </a:lnTo>
                <a:cubicBezTo>
                  <a:pt x="1" y="32"/>
                  <a:pt x="0" y="31"/>
                  <a:pt x="0" y="29"/>
                </a:cubicBezTo>
                <a:lnTo>
                  <a:pt x="0" y="3"/>
                </a:lnTo>
                <a:cubicBezTo>
                  <a:pt x="0" y="1"/>
                  <a:pt x="1" y="0"/>
                  <a:pt x="3" y="0"/>
                </a:cubicBezTo>
                <a:lnTo>
                  <a:pt x="3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91" name="Freeform 295"/>
          <p:cNvSpPr>
            <a:spLocks noChangeArrowheads="1"/>
          </p:cNvSpPr>
          <p:nvPr/>
        </p:nvSpPr>
        <p:spPr bwMode="auto">
          <a:xfrm>
            <a:off x="4289425" y="4888230"/>
            <a:ext cx="43180" cy="2349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52" y="0"/>
              </a:cxn>
              <a:cxn ang="0">
                <a:pos x="56" y="3"/>
              </a:cxn>
              <a:cxn ang="0">
                <a:pos x="56" y="29"/>
              </a:cxn>
              <a:cxn ang="0">
                <a:pos x="52" y="32"/>
              </a:cxn>
              <a:cxn ang="0">
                <a:pos x="4" y="32"/>
              </a:cxn>
              <a:cxn ang="0">
                <a:pos x="0" y="29"/>
              </a:cxn>
              <a:cxn ang="0">
                <a:pos x="0" y="3"/>
              </a:cxn>
              <a:cxn ang="0">
                <a:pos x="4" y="0"/>
              </a:cxn>
              <a:cxn ang="0">
                <a:pos x="4" y="0"/>
              </a:cxn>
            </a:cxnLst>
            <a:rect l="0" t="0" r="r" b="b"/>
            <a:pathLst>
              <a:path w="56" h="32">
                <a:moveTo>
                  <a:pt x="4" y="0"/>
                </a:moveTo>
                <a:lnTo>
                  <a:pt x="52" y="0"/>
                </a:lnTo>
                <a:cubicBezTo>
                  <a:pt x="54" y="0"/>
                  <a:pt x="56" y="1"/>
                  <a:pt x="56" y="3"/>
                </a:cubicBezTo>
                <a:lnTo>
                  <a:pt x="56" y="29"/>
                </a:lnTo>
                <a:cubicBezTo>
                  <a:pt x="56" y="31"/>
                  <a:pt x="54" y="32"/>
                  <a:pt x="52" y="32"/>
                </a:cubicBezTo>
                <a:lnTo>
                  <a:pt x="4" y="32"/>
                </a:lnTo>
                <a:cubicBezTo>
                  <a:pt x="1" y="32"/>
                  <a:pt x="0" y="31"/>
                  <a:pt x="0" y="29"/>
                </a:cubicBezTo>
                <a:lnTo>
                  <a:pt x="0" y="3"/>
                </a:lnTo>
                <a:cubicBezTo>
                  <a:pt x="0" y="1"/>
                  <a:pt x="1" y="0"/>
                  <a:pt x="4" y="0"/>
                </a:cubicBezTo>
                <a:lnTo>
                  <a:pt x="4" y="0"/>
                </a:lnTo>
                <a:close/>
              </a:path>
            </a:pathLst>
          </a:custGeom>
          <a:solidFill>
            <a:srgbClr val="FFFFFF"/>
          </a:solidFill>
          <a:ln w="6159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4392" name="Freeform 296"/>
          <p:cNvSpPr>
            <a:spLocks/>
          </p:cNvSpPr>
          <p:nvPr/>
        </p:nvSpPr>
        <p:spPr bwMode="auto">
          <a:xfrm rot="0">
            <a:off x="4937125" y="4305300"/>
            <a:ext cx="349885" cy="349885"/>
          </a:xfrm>
          <a:custGeom>
            <a:gdLst>
              <a:gd fmla="*/ 435 w 454" name="TX0"/>
              <a:gd fmla="*/ 0 h 454" name="TY0"/>
              <a:gd fmla="*/ 18 w 454" name="TX1"/>
              <a:gd fmla="*/ 0 h 454" name="TY1"/>
              <a:gd fmla="*/ 0 w 454" name="TX2"/>
              <a:gd fmla="*/ 18 h 454" name="TY2"/>
              <a:gd fmla="*/ 0 w 454" name="TX3"/>
              <a:gd fmla="*/ 344 h 454" name="TY3"/>
              <a:gd fmla="*/ 18 w 454" name="TX4"/>
              <a:gd fmla="*/ 362 h 454" name="TY4"/>
              <a:gd fmla="*/ 181 w 454" name="TX5"/>
              <a:gd fmla="*/ 362 h 454" name="TY5"/>
              <a:gd fmla="*/ 181 w 454" name="TX6"/>
              <a:gd fmla="*/ 417 h 454" name="TY6"/>
              <a:gd fmla="*/ 131 w 454" name="TX7"/>
              <a:gd fmla="*/ 417 h 454" name="TY7"/>
              <a:gd fmla="*/ 113 w 454" name="TX8"/>
              <a:gd fmla="*/ 435 h 454" name="TY8"/>
              <a:gd fmla="*/ 113 w 454" name="TX9"/>
              <a:gd fmla="*/ 435 h 454" name="TY9"/>
              <a:gd fmla="*/ 131 w 454" name="TX10"/>
              <a:gd fmla="*/ 453 h 454" name="TY10"/>
              <a:gd fmla="*/ 322 w 454" name="TX11"/>
              <a:gd fmla="*/ 453 h 454" name="TY11"/>
              <a:gd fmla="*/ 340 w 454" name="TX12"/>
              <a:gd fmla="*/ 435 h 454" name="TY12"/>
              <a:gd fmla="*/ 340 w 454" name="TX13"/>
              <a:gd fmla="*/ 435 h 454" name="TY13"/>
              <a:gd fmla="*/ 322 w 454" name="TX14"/>
              <a:gd fmla="*/ 417 h 454" name="TY14"/>
              <a:gd fmla="*/ 272 w 454" name="TX15"/>
              <a:gd fmla="*/ 417 h 454" name="TY15"/>
              <a:gd fmla="*/ 272 w 454" name="TX16"/>
              <a:gd fmla="*/ 362 h 454" name="TY16"/>
              <a:gd fmla="*/ 435 w 454" name="TX17"/>
              <a:gd fmla="*/ 362 h 454" name="TY17"/>
              <a:gd fmla="*/ 453 w 454" name="TX18"/>
              <a:gd fmla="*/ 344 h 454" name="TY18"/>
              <a:gd fmla="*/ 453 w 454" name="TX19"/>
              <a:gd fmla="*/ 18 h 454" name="TY19"/>
              <a:gd fmla="*/ 435 w 454" name="TX20"/>
              <a:gd fmla="*/ 0 h 454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454" h="454">
                <a:moveTo>
                  <a:pt x="435" y="0"/>
                </a:moveTo>
                <a:lnTo>
                  <a:pt x="18" y="0"/>
                </a:lnTo>
                <a:cubicBezTo>
                  <a:pt x="6" y="0"/>
                  <a:pt x="0" y="6"/>
                  <a:pt x="0" y="18"/>
                </a:cubicBezTo>
                <a:lnTo>
                  <a:pt x="0" y="344"/>
                </a:lnTo>
                <a:cubicBezTo>
                  <a:pt x="0" y="356"/>
                  <a:pt x="6" y="362"/>
                  <a:pt x="18" y="362"/>
                </a:cubicBezTo>
                <a:lnTo>
                  <a:pt x="181" y="362"/>
                </a:lnTo>
                <a:lnTo>
                  <a:pt x="181" y="417"/>
                </a:lnTo>
                <a:lnTo>
                  <a:pt x="131" y="417"/>
                </a:lnTo>
                <a:cubicBezTo>
                  <a:pt x="119" y="417"/>
                  <a:pt x="113" y="423"/>
                  <a:pt x="113" y="435"/>
                </a:cubicBezTo>
                <a:lnTo>
                  <a:pt x="113" y="435"/>
                </a:lnTo>
                <a:cubicBezTo>
                  <a:pt x="113" y="447"/>
                  <a:pt x="119" y="453"/>
                  <a:pt x="131" y="453"/>
                </a:cubicBezTo>
                <a:lnTo>
                  <a:pt x="322" y="453"/>
                </a:lnTo>
                <a:cubicBezTo>
                  <a:pt x="334" y="453"/>
                  <a:pt x="340" y="447"/>
                  <a:pt x="340" y="435"/>
                </a:cubicBezTo>
                <a:lnTo>
                  <a:pt x="340" y="435"/>
                </a:lnTo>
                <a:cubicBezTo>
                  <a:pt x="340" y="423"/>
                  <a:pt x="334" y="417"/>
                  <a:pt x="322" y="417"/>
                </a:cubicBezTo>
                <a:lnTo>
                  <a:pt x="272" y="417"/>
                </a:lnTo>
                <a:lnTo>
                  <a:pt x="272" y="362"/>
                </a:lnTo>
                <a:lnTo>
                  <a:pt x="435" y="362"/>
                </a:lnTo>
                <a:cubicBezTo>
                  <a:pt x="447" y="362"/>
                  <a:pt x="453" y="356"/>
                  <a:pt x="453" y="344"/>
                </a:cubicBezTo>
                <a:lnTo>
                  <a:pt x="453" y="18"/>
                </a:lnTo>
                <a:cubicBezTo>
                  <a:pt x="453" y="6"/>
                  <a:pt x="447" y="0"/>
                  <a:pt x="435" y="0"/>
                </a:cubicBezTo>
              </a:path>
            </a:pathLst>
          </a:custGeom>
          <a:solidFill>
            <a:srgbClr val="013E6E"/>
          </a:solidFill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Arial" charset="0"/>
              <a:ea typeface="Arial" charset="0"/>
            </a:endParaRPr>
          </a:p>
        </p:txBody>
      </p:sp>
      <p:sp>
        <p:nvSpPr>
          <p:cNvPr id="4393" name="Freeform 297"/>
          <p:cNvSpPr>
            <a:spLocks/>
          </p:cNvSpPr>
          <p:nvPr/>
        </p:nvSpPr>
        <p:spPr bwMode="auto">
          <a:xfrm rot="0">
            <a:off x="4964430" y="4332605"/>
            <a:ext cx="294005" cy="224155"/>
          </a:xfrm>
          <a:custGeom>
            <a:gdLst>
              <a:gd fmla="*/ 380 w 381" name="TX0"/>
              <a:gd fmla="*/ 290 h 291" name="TY0"/>
              <a:gd fmla="*/ 0 w 381" name="TX1"/>
              <a:gd fmla="*/ 290 h 291" name="TY1"/>
              <a:gd fmla="*/ 0 w 381" name="TX2"/>
              <a:gd fmla="*/ 0 h 291" name="TY2"/>
              <a:gd fmla="*/ 380 w 381" name="TX3"/>
              <a:gd fmla="*/ 0 h 291" name="TY3"/>
              <a:gd fmla="*/ 380 w 381" name="TX4"/>
              <a:gd fmla="*/ 290 h 291" name="TY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</a:cxnLst>
            <a:rect l="l" t="t" r="r" b="b"/>
            <a:pathLst>
              <a:path w="381" h="291">
                <a:moveTo>
                  <a:pt x="380" y="290"/>
                </a:moveTo>
                <a:lnTo>
                  <a:pt x="0" y="290"/>
                </a:lnTo>
                <a:lnTo>
                  <a:pt x="0" y="0"/>
                </a:lnTo>
                <a:lnTo>
                  <a:pt x="380" y="0"/>
                </a:lnTo>
                <a:lnTo>
                  <a:pt x="380" y="290"/>
                </a:lnTo>
              </a:path>
            </a:pathLst>
          </a:custGeom>
          <a:solidFill>
            <a:srgbClr val="FFFFFF"/>
          </a:solidFill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Arial" charset="0"/>
              <a:ea typeface="Arial" charset="0"/>
            </a:endParaRPr>
          </a:p>
        </p:txBody>
      </p:sp>
      <p:sp>
        <p:nvSpPr>
          <p:cNvPr id="4394" name="Freeform 298"/>
          <p:cNvSpPr>
            <a:spLocks/>
          </p:cNvSpPr>
          <p:nvPr/>
        </p:nvSpPr>
        <p:spPr bwMode="auto">
          <a:xfrm rot="0">
            <a:off x="5184775" y="4411980"/>
            <a:ext cx="50165" cy="119380"/>
          </a:xfrm>
          <a:custGeom>
            <a:gdLst>
              <a:gd fmla="*/ 0 w 65" name="TX0"/>
              <a:gd fmla="*/ 0 h 156" name="TY0"/>
              <a:gd fmla="*/ 64 w 65" name="TX1"/>
              <a:gd fmla="*/ 0 h 156" name="TY1"/>
              <a:gd fmla="*/ 64 w 65" name="TX2"/>
              <a:gd fmla="*/ 155 h 156" name="TY2"/>
              <a:gd fmla="*/ 0 w 65" name="TX3"/>
              <a:gd fmla="*/ 155 h 156" name="TY3"/>
              <a:gd fmla="*/ 0 w 65" name="TX4"/>
              <a:gd fmla="*/ 0 h 156" name="TY4"/>
              <a:gd fmla="*/ 0 w 65" name="TX5"/>
              <a:gd fmla="*/ 0 h 156" name="TY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</a:cxnLst>
            <a:rect l="l" t="t" r="r" b="b"/>
            <a:pathLst>
              <a:path w="65" h="156">
                <a:moveTo>
                  <a:pt x="0" y="0"/>
                </a:moveTo>
                <a:lnTo>
                  <a:pt x="64" y="0"/>
                </a:lnTo>
                <a:lnTo>
                  <a:pt x="64" y="155"/>
                </a:lnTo>
                <a:lnTo>
                  <a:pt x="0" y="15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13E6E"/>
          </a:solidFill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Arial" charset="0"/>
              <a:ea typeface="Arial" charset="0"/>
            </a:endParaRPr>
          </a:p>
        </p:txBody>
      </p:sp>
      <p:sp>
        <p:nvSpPr>
          <p:cNvPr id="4395" name="Freeform 299"/>
          <p:cNvSpPr>
            <a:spLocks/>
          </p:cNvSpPr>
          <p:nvPr/>
        </p:nvSpPr>
        <p:spPr bwMode="auto">
          <a:xfrm rot="0">
            <a:off x="5057775" y="4411980"/>
            <a:ext cx="110490" cy="119380"/>
          </a:xfrm>
          <a:custGeom>
            <a:gdLst>
              <a:gd fmla="*/ 0 w 143" name="TX0"/>
              <a:gd fmla="*/ 0 h 156" name="TY0"/>
              <a:gd fmla="*/ 142 w 143" name="TX1"/>
              <a:gd fmla="*/ 0 h 156" name="TY1"/>
              <a:gd fmla="*/ 142 w 143" name="TX2"/>
              <a:gd fmla="*/ 155 h 156" name="TY2"/>
              <a:gd fmla="*/ 0 w 143" name="TX3"/>
              <a:gd fmla="*/ 155 h 156" name="TY3"/>
              <a:gd fmla="*/ 0 w 143" name="TX4"/>
              <a:gd fmla="*/ 0 h 156" name="TY4"/>
              <a:gd fmla="*/ 0 w 143" name="TX5"/>
              <a:gd fmla="*/ 0 h 156" name="TY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</a:cxnLst>
            <a:rect l="l" t="t" r="r" b="b"/>
            <a:pathLst>
              <a:path w="143" h="156">
                <a:moveTo>
                  <a:pt x="0" y="0"/>
                </a:moveTo>
                <a:lnTo>
                  <a:pt x="142" y="0"/>
                </a:lnTo>
                <a:lnTo>
                  <a:pt x="142" y="155"/>
                </a:lnTo>
                <a:lnTo>
                  <a:pt x="0" y="15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13E6E"/>
          </a:solidFill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Arial" charset="0"/>
              <a:ea typeface="Arial" charset="0"/>
            </a:endParaRPr>
          </a:p>
        </p:txBody>
      </p:sp>
      <p:sp>
        <p:nvSpPr>
          <p:cNvPr id="4396" name="Freeform 300"/>
          <p:cNvSpPr>
            <a:spLocks/>
          </p:cNvSpPr>
          <p:nvPr/>
        </p:nvSpPr>
        <p:spPr bwMode="auto">
          <a:xfrm rot="0">
            <a:off x="4989830" y="4411980"/>
            <a:ext cx="54610" cy="22860"/>
          </a:xfrm>
          <a:custGeom>
            <a:gdLst>
              <a:gd fmla="*/ 0 w 70" name="TX0"/>
              <a:gd fmla="*/ 0 h 31" name="TY0"/>
              <a:gd fmla="*/ 69 w 70" name="TX1"/>
              <a:gd fmla="*/ 0 h 31" name="TY1"/>
              <a:gd fmla="*/ 69 w 70" name="TX2"/>
              <a:gd fmla="*/ 30 h 31" name="TY2"/>
              <a:gd fmla="*/ 0 w 70" name="TX3"/>
              <a:gd fmla="*/ 30 h 31" name="TY3"/>
              <a:gd fmla="*/ 0 w 70" name="TX4"/>
              <a:gd fmla="*/ 0 h 31" name="TY4"/>
              <a:gd fmla="*/ 0 w 70" name="TX5"/>
              <a:gd fmla="*/ 0 h 31" name="TY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</a:cxnLst>
            <a:rect l="l" t="t" r="r" b="b"/>
            <a:pathLst>
              <a:path w="70" h="31">
                <a:moveTo>
                  <a:pt x="0" y="0"/>
                </a:moveTo>
                <a:lnTo>
                  <a:pt x="69" y="0"/>
                </a:lnTo>
                <a:lnTo>
                  <a:pt x="69" y="30"/>
                </a:lnTo>
                <a:lnTo>
                  <a:pt x="0" y="3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13E6E"/>
          </a:solidFill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Arial" charset="0"/>
              <a:ea typeface="Arial" charset="0"/>
            </a:endParaRPr>
          </a:p>
        </p:txBody>
      </p:sp>
      <p:sp>
        <p:nvSpPr>
          <p:cNvPr id="4397" name="Freeform 301"/>
          <p:cNvSpPr>
            <a:spLocks/>
          </p:cNvSpPr>
          <p:nvPr/>
        </p:nvSpPr>
        <p:spPr bwMode="auto">
          <a:xfrm rot="0">
            <a:off x="4989830" y="4443730"/>
            <a:ext cx="54610" cy="22860"/>
          </a:xfrm>
          <a:custGeom>
            <a:gdLst>
              <a:gd fmla="*/ 0 w 70" name="TX0"/>
              <a:gd fmla="*/ 0 h 31" name="TY0"/>
              <a:gd fmla="*/ 69 w 70" name="TX1"/>
              <a:gd fmla="*/ 0 h 31" name="TY1"/>
              <a:gd fmla="*/ 69 w 70" name="TX2"/>
              <a:gd fmla="*/ 30 h 31" name="TY2"/>
              <a:gd fmla="*/ 0 w 70" name="TX3"/>
              <a:gd fmla="*/ 30 h 31" name="TY3"/>
              <a:gd fmla="*/ 0 w 70" name="TX4"/>
              <a:gd fmla="*/ 0 h 31" name="TY4"/>
              <a:gd fmla="*/ 0 w 70" name="TX5"/>
              <a:gd fmla="*/ 0 h 31" name="TY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</a:cxnLst>
            <a:rect l="l" t="t" r="r" b="b"/>
            <a:pathLst>
              <a:path w="70" h="31">
                <a:moveTo>
                  <a:pt x="0" y="0"/>
                </a:moveTo>
                <a:lnTo>
                  <a:pt x="69" y="0"/>
                </a:lnTo>
                <a:lnTo>
                  <a:pt x="69" y="30"/>
                </a:lnTo>
                <a:lnTo>
                  <a:pt x="0" y="3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13E6E"/>
          </a:solidFill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Arial" charset="0"/>
              <a:ea typeface="Arial" charset="0"/>
            </a:endParaRPr>
          </a:p>
        </p:txBody>
      </p:sp>
      <p:sp>
        <p:nvSpPr>
          <p:cNvPr id="4398" name="Freeform 302"/>
          <p:cNvSpPr>
            <a:spLocks/>
          </p:cNvSpPr>
          <p:nvPr/>
        </p:nvSpPr>
        <p:spPr bwMode="auto">
          <a:xfrm rot="0">
            <a:off x="4989830" y="4475480"/>
            <a:ext cx="54610" cy="24130"/>
          </a:xfrm>
          <a:custGeom>
            <a:gdLst>
              <a:gd fmla="*/ 0 w 70" name="TX0"/>
              <a:gd fmla="*/ 0 h 31" name="TY0"/>
              <a:gd fmla="*/ 69 w 70" name="TX1"/>
              <a:gd fmla="*/ 0 h 31" name="TY1"/>
              <a:gd fmla="*/ 69 w 70" name="TX2"/>
              <a:gd fmla="*/ 30 h 31" name="TY2"/>
              <a:gd fmla="*/ 0 w 70" name="TX3"/>
              <a:gd fmla="*/ 30 h 31" name="TY3"/>
              <a:gd fmla="*/ 0 w 70" name="TX4"/>
              <a:gd fmla="*/ 0 h 31" name="TY4"/>
              <a:gd fmla="*/ 0 w 70" name="TX5"/>
              <a:gd fmla="*/ 0 h 31" name="TY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</a:cxnLst>
            <a:rect l="l" t="t" r="r" b="b"/>
            <a:pathLst>
              <a:path w="70" h="31">
                <a:moveTo>
                  <a:pt x="0" y="0"/>
                </a:moveTo>
                <a:lnTo>
                  <a:pt x="69" y="0"/>
                </a:lnTo>
                <a:lnTo>
                  <a:pt x="69" y="30"/>
                </a:lnTo>
                <a:lnTo>
                  <a:pt x="0" y="3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13E6E"/>
          </a:solidFill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Arial" charset="0"/>
              <a:ea typeface="Arial" charset="0"/>
            </a:endParaRPr>
          </a:p>
        </p:txBody>
      </p:sp>
      <p:sp>
        <p:nvSpPr>
          <p:cNvPr id="4399" name="Freeform 303"/>
          <p:cNvSpPr>
            <a:spLocks/>
          </p:cNvSpPr>
          <p:nvPr/>
        </p:nvSpPr>
        <p:spPr bwMode="auto">
          <a:xfrm rot="0">
            <a:off x="4989830" y="4507230"/>
            <a:ext cx="54610" cy="24130"/>
          </a:xfrm>
          <a:custGeom>
            <a:gdLst>
              <a:gd fmla="*/ 0 w 70" name="TX0"/>
              <a:gd fmla="*/ 0 h 31" name="TY0"/>
              <a:gd fmla="*/ 69 w 70" name="TX1"/>
              <a:gd fmla="*/ 0 h 31" name="TY1"/>
              <a:gd fmla="*/ 69 w 70" name="TX2"/>
              <a:gd fmla="*/ 30 h 31" name="TY2"/>
              <a:gd fmla="*/ 0 w 70" name="TX3"/>
              <a:gd fmla="*/ 30 h 31" name="TY3"/>
              <a:gd fmla="*/ 0 w 70" name="TX4"/>
              <a:gd fmla="*/ 0 h 31" name="TY4"/>
              <a:gd fmla="*/ 0 w 70" name="TX5"/>
              <a:gd fmla="*/ 0 h 31" name="TY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</a:cxnLst>
            <a:rect l="l" t="t" r="r" b="b"/>
            <a:pathLst>
              <a:path w="70" h="31">
                <a:moveTo>
                  <a:pt x="0" y="0"/>
                </a:moveTo>
                <a:lnTo>
                  <a:pt x="69" y="0"/>
                </a:lnTo>
                <a:lnTo>
                  <a:pt x="69" y="30"/>
                </a:lnTo>
                <a:lnTo>
                  <a:pt x="0" y="3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13E6E"/>
          </a:solidFill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Arial" charset="0"/>
              <a:ea typeface="Arial" charset="0"/>
            </a:endParaRPr>
          </a:p>
        </p:txBody>
      </p:sp>
      <p:sp>
        <p:nvSpPr>
          <p:cNvPr id="4400" name="Freeform 304"/>
          <p:cNvSpPr>
            <a:spLocks/>
          </p:cNvSpPr>
          <p:nvPr/>
        </p:nvSpPr>
        <p:spPr bwMode="auto">
          <a:xfrm rot="0">
            <a:off x="4989830" y="4349750"/>
            <a:ext cx="245110" cy="43815"/>
          </a:xfrm>
          <a:custGeom>
            <a:gdLst>
              <a:gd fmla="*/ 317 w 318" name="TX0"/>
              <a:gd fmla="*/ 55 h 56" name="TY0"/>
              <a:gd fmla="*/ 317 w 318" name="TX1"/>
              <a:gd fmla="*/ 0 h 56" name="TY1"/>
              <a:gd fmla="*/ 67 w 318" name="TX2"/>
              <a:gd fmla="*/ 0 h 56" name="TY2"/>
              <a:gd fmla="*/ 26 w 318" name="TX3"/>
              <a:gd fmla="*/ 0 h 56" name="TY3"/>
              <a:gd fmla="*/ 0 w 318" name="TX4"/>
              <a:gd fmla="*/ 0 h 56" name="TY4"/>
              <a:gd fmla="*/ 0 w 318" name="TX5"/>
              <a:gd fmla="*/ 26 h 56" name="TY5"/>
              <a:gd fmla="*/ 0 w 318" name="TX6"/>
              <a:gd fmla="*/ 55 h 56" name="TY6"/>
              <a:gd fmla="*/ 12 w 318" name="TX7"/>
              <a:gd fmla="*/ 55 h 56" name="TY7"/>
              <a:gd fmla="*/ 317 w 318" name="TX8"/>
              <a:gd fmla="*/ 55 h 56" name="TY8"/>
              <a:gd fmla="*/ 317 w 318" name="TX9"/>
              <a:gd fmla="*/ 55 h 56" name="TY9"/>
              <a:gd fmla="*/ 317 w 318" name="TX10"/>
              <a:gd fmla="*/ 55 h 56" name="TY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</a:cxnLst>
            <a:rect l="l" t="t" r="r" b="b"/>
            <a:pathLst>
              <a:path w="318" h="56">
                <a:moveTo>
                  <a:pt x="317" y="55"/>
                </a:moveTo>
                <a:lnTo>
                  <a:pt x="317" y="0"/>
                </a:lnTo>
                <a:lnTo>
                  <a:pt x="67" y="0"/>
                </a:lnTo>
                <a:lnTo>
                  <a:pt x="26" y="0"/>
                </a:lnTo>
                <a:lnTo>
                  <a:pt x="0" y="0"/>
                </a:lnTo>
                <a:lnTo>
                  <a:pt x="0" y="26"/>
                </a:lnTo>
                <a:lnTo>
                  <a:pt x="0" y="55"/>
                </a:lnTo>
                <a:lnTo>
                  <a:pt x="12" y="55"/>
                </a:lnTo>
                <a:lnTo>
                  <a:pt x="317" y="55"/>
                </a:lnTo>
                <a:lnTo>
                  <a:pt x="317" y="55"/>
                </a:lnTo>
                <a:lnTo>
                  <a:pt x="317" y="55"/>
                </a:lnTo>
                <a:close/>
              </a:path>
            </a:pathLst>
          </a:custGeom>
          <a:solidFill>
            <a:srgbClr val="013E6E"/>
          </a:solidFill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Arial" charset="0"/>
              <a:ea typeface="Arial" charset="0"/>
            </a:endParaRPr>
          </a:p>
        </p:txBody>
      </p:sp>
      <p:sp>
        <p:nvSpPr>
          <p:cNvPr id="4401" name="Freeform 305"/>
          <p:cNvSpPr>
            <a:spLocks/>
          </p:cNvSpPr>
          <p:nvPr/>
        </p:nvSpPr>
        <p:spPr bwMode="auto">
          <a:xfrm rot="0">
            <a:off x="5622925" y="855980"/>
            <a:ext cx="1710690" cy="1188085"/>
          </a:xfrm>
          <a:custGeom>
            <a:gdLst>
              <a:gd fmla="*/ 487 w 2222" name="TX0"/>
              <a:gd fmla="*/ 1541 h 1542" name="TY0"/>
              <a:gd fmla="*/ 483 w 2222" name="TX1"/>
              <a:gd fmla="*/ 1541 h 1542" name="TY1"/>
              <a:gd fmla="*/ 141 w 2222" name="TX2"/>
              <a:gd fmla="*/ 1397 h 1542" name="TY2"/>
              <a:gd fmla="*/ 0 w 2222" name="TX3"/>
              <a:gd fmla="*/ 1054 h 1542" name="TY3"/>
              <a:gd fmla="*/ 78 w 2222" name="TX4"/>
              <a:gd fmla="*/ 789 h 1542" name="TY4"/>
              <a:gd fmla="*/ 285 w 2222" name="TX5"/>
              <a:gd fmla="*/ 610 h 1542" name="TY5"/>
              <a:gd fmla="*/ 425 w 2222" name="TX6"/>
              <a:gd fmla="*/ 337 h 1542" name="TY6"/>
              <a:gd fmla="*/ 713 w 2222" name="TX7"/>
              <a:gd fmla="*/ 226 h 1542" name="TY7"/>
              <a:gd fmla="*/ 850 w 2222" name="TX8"/>
              <a:gd fmla="*/ 248 h 1542" name="TY8"/>
              <a:gd fmla="*/ 1062 w 2222" name="TX9"/>
              <a:gd fmla="*/ 66 h 1542" name="TY9"/>
              <a:gd fmla="*/ 1337 w 2222" name="TX10"/>
              <a:gd fmla="*/ 0 h 1542" name="TY10"/>
              <a:gd fmla="*/ 1571 w 2222" name="TX11"/>
              <a:gd fmla="*/ 47 h 1542" name="TY11"/>
              <a:gd fmla="*/ 1762 w 2222" name="TX12"/>
              <a:gd fmla="*/ 176 h 1542" name="TY12"/>
              <a:gd fmla="*/ 1891 w 2222" name="TX13"/>
              <a:gd fmla="*/ 367 h 1542" name="TY13"/>
              <a:gd fmla="*/ 1938 w 2222" name="TX14"/>
              <a:gd fmla="*/ 600 h 1542" name="TY14"/>
              <a:gd fmla="*/ 1938 w 2222" name="TX15"/>
              <a:gd fmla="*/ 611 h 1542" name="TY15"/>
              <a:gd fmla="*/ 2143 w 2222" name="TX16"/>
              <a:gd fmla="*/ 790 h 1542" name="TY16"/>
              <a:gd fmla="*/ 2221 w 2222" name="TX17"/>
              <a:gd fmla="*/ 1053 h 1542" name="TY17"/>
              <a:gd fmla="*/ 2078 w 2222" name="TX18"/>
              <a:gd fmla="*/ 1398 h 1542" name="TY18"/>
              <a:gd fmla="*/ 1734 w 2222" name="TX19"/>
              <a:gd fmla="*/ 1540 h 1542" name="TY19"/>
              <a:gd fmla="*/ 487 w 2222" name="TX20"/>
              <a:gd fmla="*/ 1541 h 1542" name="TY2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</a:cxnLst>
            <a:rect l="l" t="t" r="r" b="b"/>
            <a:pathLst>
              <a:path w="2222" h="1542">
                <a:moveTo>
                  <a:pt x="487" y="1541"/>
                </a:moveTo>
                <a:lnTo>
                  <a:pt x="483" y="1541"/>
                </a:lnTo>
                <a:cubicBezTo>
                  <a:pt x="349" y="1540"/>
                  <a:pt x="235" y="1492"/>
                  <a:pt x="141" y="1397"/>
                </a:cubicBezTo>
                <a:cubicBezTo>
                  <a:pt x="47" y="1302"/>
                  <a:pt x="0" y="1187"/>
                  <a:pt x="0" y="1054"/>
                </a:cubicBezTo>
                <a:cubicBezTo>
                  <a:pt x="0" y="958"/>
                  <a:pt x="26" y="870"/>
                  <a:pt x="78" y="789"/>
                </a:cubicBezTo>
                <a:cubicBezTo>
                  <a:pt x="130" y="709"/>
                  <a:pt x="199" y="649"/>
                  <a:pt x="285" y="610"/>
                </a:cubicBezTo>
                <a:cubicBezTo>
                  <a:pt x="297" y="501"/>
                  <a:pt x="343" y="410"/>
                  <a:pt x="425" y="337"/>
                </a:cubicBezTo>
                <a:cubicBezTo>
                  <a:pt x="507" y="263"/>
                  <a:pt x="603" y="226"/>
                  <a:pt x="713" y="226"/>
                </a:cubicBezTo>
                <a:cubicBezTo>
                  <a:pt x="761" y="226"/>
                  <a:pt x="807" y="233"/>
                  <a:pt x="850" y="248"/>
                </a:cubicBezTo>
                <a:cubicBezTo>
                  <a:pt x="906" y="170"/>
                  <a:pt x="977" y="110"/>
                  <a:pt x="1062" y="66"/>
                </a:cubicBezTo>
                <a:cubicBezTo>
                  <a:pt x="1148" y="22"/>
                  <a:pt x="1240" y="0"/>
                  <a:pt x="1337" y="0"/>
                </a:cubicBezTo>
                <a:cubicBezTo>
                  <a:pt x="1418" y="0"/>
                  <a:pt x="1496" y="15"/>
                  <a:pt x="1571" y="47"/>
                </a:cubicBezTo>
                <a:cubicBezTo>
                  <a:pt x="1643" y="77"/>
                  <a:pt x="1706" y="120"/>
                  <a:pt x="1762" y="176"/>
                </a:cubicBezTo>
                <a:cubicBezTo>
                  <a:pt x="1817" y="231"/>
                  <a:pt x="1860" y="295"/>
                  <a:pt x="1891" y="367"/>
                </a:cubicBezTo>
                <a:cubicBezTo>
                  <a:pt x="1922" y="441"/>
                  <a:pt x="1938" y="519"/>
                  <a:pt x="1938" y="600"/>
                </a:cubicBezTo>
                <a:cubicBezTo>
                  <a:pt x="1938" y="604"/>
                  <a:pt x="1938" y="607"/>
                  <a:pt x="1938" y="611"/>
                </a:cubicBezTo>
                <a:cubicBezTo>
                  <a:pt x="2023" y="650"/>
                  <a:pt x="2092" y="710"/>
                  <a:pt x="2143" y="790"/>
                </a:cubicBezTo>
                <a:cubicBezTo>
                  <a:pt x="2195" y="870"/>
                  <a:pt x="2221" y="958"/>
                  <a:pt x="2221" y="1053"/>
                </a:cubicBezTo>
                <a:cubicBezTo>
                  <a:pt x="2221" y="1188"/>
                  <a:pt x="2174" y="1302"/>
                  <a:pt x="2078" y="1398"/>
                </a:cubicBezTo>
                <a:cubicBezTo>
                  <a:pt x="1983" y="1493"/>
                  <a:pt x="1868" y="1540"/>
                  <a:pt x="1734" y="1540"/>
                </a:cubicBezTo>
                <a:lnTo>
                  <a:pt x="487" y="1541"/>
                </a:lnTo>
              </a:path>
            </a:pathLst>
          </a:custGeom>
          <a:solidFill>
            <a:srgbClr val="000000"/>
          </a:solidFill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Arial" charset="0"/>
              <a:ea typeface="Arial" charset="0"/>
            </a:endParaRPr>
          </a:p>
        </p:txBody>
      </p:sp>
      <p:sp>
        <p:nvSpPr>
          <p:cNvPr id="4402" name="Freeform 306"/>
          <p:cNvSpPr>
            <a:spLocks/>
          </p:cNvSpPr>
          <p:nvPr/>
        </p:nvSpPr>
        <p:spPr bwMode="auto">
          <a:xfrm rot="0">
            <a:off x="5762625" y="995680"/>
            <a:ext cx="1431290" cy="908685"/>
          </a:xfrm>
          <a:custGeom>
            <a:gdLst>
              <a:gd fmla="*/ 305 w 1859" name="TX0"/>
              <a:gd fmla="*/ 1179 h 1180" name="TY0"/>
              <a:gd fmla="*/ 1552 w 1859" name="TX1"/>
              <a:gd fmla="*/ 1179 h 1180" name="TY1"/>
              <a:gd fmla="*/ 1768 w 1859" name="TX2"/>
              <a:gd fmla="*/ 1089 h 1180" name="TY2"/>
              <a:gd fmla="*/ 1858 w 1859" name="TX3"/>
              <a:gd fmla="*/ 872 h 1180" name="TY3"/>
              <a:gd fmla="*/ 1796 w 1859" name="TX4"/>
              <a:gd fmla="*/ 688 h 1180" name="TY4"/>
              <a:gd fmla="*/ 1635 w 1859" name="TX5"/>
              <a:gd fmla="*/ 578 h 1180" name="TY5"/>
              <a:gd fmla="*/ 1559 w 1859" name="TX6"/>
              <a:gd fmla="*/ 556 h 1180" name="TY6"/>
              <a:gd fmla="*/ 1571 w 1859" name="TX7"/>
              <a:gd fmla="*/ 478 h 1180" name="TY7"/>
              <a:gd fmla="*/ 1575 w 1859" name="TX8"/>
              <a:gd fmla="*/ 419 h 1180" name="TY8"/>
              <a:gd fmla="*/ 1452 w 1859" name="TX9"/>
              <a:gd fmla="*/ 122 h 1180" name="TY9"/>
              <a:gd fmla="*/ 1155 w 1859" name="TX10"/>
              <a:gd fmla="*/ 0 h 1180" name="TY10"/>
              <a:gd fmla="*/ 939 w 1859" name="TX11"/>
              <a:gd fmla="*/ 60 h 1180" name="TY11"/>
              <a:gd fmla="*/ 784 w 1859" name="TX12"/>
              <a:gd fmla="*/ 224 h 1180" name="TY12"/>
              <a:gd fmla="*/ 740 w 1859" name="TX13"/>
              <a:gd fmla="*/ 308 h 1180" name="TY13"/>
              <a:gd fmla="*/ 659 w 1859" name="TX14"/>
              <a:gd fmla="*/ 260 h 1180" name="TY14"/>
              <a:gd fmla="*/ 533 w 1859" name="TX15"/>
              <a:gd fmla="*/ 226 h 1180" name="TY15"/>
              <a:gd fmla="*/ 357 w 1859" name="TX16"/>
              <a:gd fmla="*/ 299 h 1180" name="TY16"/>
              <a:gd fmla="*/ 284 w 1859" name="TX17"/>
              <a:gd fmla="*/ 475 h 1180" name="TY17"/>
              <a:gd fmla="*/ 284 w 1859" name="TX18"/>
              <a:gd fmla="*/ 487 h 1180" name="TY18"/>
              <a:gd fmla="*/ 287 w 1859" name="TX19"/>
              <a:gd fmla="*/ 559 h 1180" name="TY19"/>
              <a:gd fmla="*/ 219 w 1859" name="TX20"/>
              <a:gd fmla="*/ 579 h 1180" name="TY20"/>
              <a:gd fmla="*/ 61 w 1859" name="TX21"/>
              <a:gd fmla="*/ 689 h 1180" name="TY21"/>
              <a:gd fmla="*/ 0 w 1859" name="TX22"/>
              <a:gd fmla="*/ 872 h 1180" name="TY22"/>
              <a:gd fmla="*/ 89 w 1859" name="TX23"/>
              <a:gd fmla="*/ 1088 h 1180" name="TY23"/>
              <a:gd fmla="*/ 304 w 1859" name="TX24"/>
              <a:gd fmla="*/ 1179 h 1180" name="TY24"/>
              <a:gd fmla="*/ 305 w 1859" name="TX25"/>
              <a:gd fmla="*/ 1179 h 1180" name="TY2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</a:cxnLst>
            <a:rect l="l" t="t" r="r" b="b"/>
            <a:pathLst>
              <a:path w="1859" h="1180">
                <a:moveTo>
                  <a:pt x="305" y="1179"/>
                </a:moveTo>
                <a:lnTo>
                  <a:pt x="1552" y="1179"/>
                </a:lnTo>
                <a:cubicBezTo>
                  <a:pt x="1637" y="1179"/>
                  <a:pt x="1709" y="1149"/>
                  <a:pt x="1768" y="1089"/>
                </a:cubicBezTo>
                <a:cubicBezTo>
                  <a:pt x="1828" y="1029"/>
                  <a:pt x="1858" y="957"/>
                  <a:pt x="1858" y="872"/>
                </a:cubicBezTo>
                <a:cubicBezTo>
                  <a:pt x="1858" y="804"/>
                  <a:pt x="1837" y="743"/>
                  <a:pt x="1796" y="688"/>
                </a:cubicBezTo>
                <a:cubicBezTo>
                  <a:pt x="1754" y="633"/>
                  <a:pt x="1701" y="596"/>
                  <a:pt x="1635" y="578"/>
                </a:cubicBezTo>
                <a:lnTo>
                  <a:pt x="1559" y="556"/>
                </a:lnTo>
                <a:lnTo>
                  <a:pt x="1571" y="478"/>
                </a:lnTo>
                <a:cubicBezTo>
                  <a:pt x="1573" y="461"/>
                  <a:pt x="1575" y="441"/>
                  <a:pt x="1575" y="419"/>
                </a:cubicBezTo>
                <a:cubicBezTo>
                  <a:pt x="1575" y="303"/>
                  <a:pt x="1534" y="204"/>
                  <a:pt x="1452" y="122"/>
                </a:cubicBezTo>
                <a:cubicBezTo>
                  <a:pt x="1370" y="40"/>
                  <a:pt x="1271" y="0"/>
                  <a:pt x="1155" y="0"/>
                </a:cubicBezTo>
                <a:cubicBezTo>
                  <a:pt x="1078" y="0"/>
                  <a:pt x="1005" y="20"/>
                  <a:pt x="939" y="60"/>
                </a:cubicBezTo>
                <a:cubicBezTo>
                  <a:pt x="872" y="100"/>
                  <a:pt x="821" y="155"/>
                  <a:pt x="784" y="224"/>
                </a:cubicBezTo>
                <a:lnTo>
                  <a:pt x="740" y="308"/>
                </a:lnTo>
                <a:lnTo>
                  <a:pt x="659" y="260"/>
                </a:lnTo>
                <a:cubicBezTo>
                  <a:pt x="619" y="237"/>
                  <a:pt x="578" y="226"/>
                  <a:pt x="533" y="226"/>
                </a:cubicBezTo>
                <a:cubicBezTo>
                  <a:pt x="464" y="226"/>
                  <a:pt x="406" y="250"/>
                  <a:pt x="357" y="299"/>
                </a:cubicBezTo>
                <a:cubicBezTo>
                  <a:pt x="308" y="348"/>
                  <a:pt x="284" y="407"/>
                  <a:pt x="284" y="475"/>
                </a:cubicBezTo>
                <a:cubicBezTo>
                  <a:pt x="284" y="479"/>
                  <a:pt x="284" y="483"/>
                  <a:pt x="284" y="487"/>
                </a:cubicBezTo>
                <a:lnTo>
                  <a:pt x="287" y="559"/>
                </a:lnTo>
                <a:lnTo>
                  <a:pt x="219" y="579"/>
                </a:lnTo>
                <a:cubicBezTo>
                  <a:pt x="154" y="598"/>
                  <a:pt x="102" y="635"/>
                  <a:pt x="61" y="689"/>
                </a:cubicBezTo>
                <a:cubicBezTo>
                  <a:pt x="20" y="744"/>
                  <a:pt x="0" y="805"/>
                  <a:pt x="0" y="872"/>
                </a:cubicBezTo>
                <a:cubicBezTo>
                  <a:pt x="0" y="956"/>
                  <a:pt x="29" y="1028"/>
                  <a:pt x="89" y="1088"/>
                </a:cubicBezTo>
                <a:cubicBezTo>
                  <a:pt x="149" y="1148"/>
                  <a:pt x="220" y="1178"/>
                  <a:pt x="304" y="1179"/>
                </a:cubicBezTo>
                <a:lnTo>
                  <a:pt x="305" y="1179"/>
                </a:lnTo>
              </a:path>
            </a:pathLst>
          </a:custGeom>
          <a:solidFill>
            <a:srgbClr val="FFFFFF"/>
          </a:solidFill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Arial" charset="0"/>
              <a:ea typeface="Arial" charset="0"/>
            </a:endParaRPr>
          </a:p>
        </p:txBody>
      </p:sp>
      <p:grpSp>
        <p:nvGrpSpPr>
          <p:cNvPr id="4435" name="그룹 4434"/>
          <p:cNvGrpSpPr/>
          <p:nvPr/>
        </p:nvGrpSpPr>
        <p:grpSpPr>
          <a:xfrm rot="0">
            <a:off x="5622925" y="2222500"/>
            <a:ext cx="1049020" cy="1136650"/>
            <a:chOff x="5622925" y="2222500"/>
            <a:chExt cx="1049020" cy="1136650"/>
          </a:xfrm>
        </p:grpSpPr>
        <p:sp>
          <p:nvSpPr>
            <p:cNvPr id="4403" name="Freeform 307"/>
            <p:cNvSpPr>
              <a:spLocks/>
            </p:cNvSpPr>
            <p:nvPr/>
          </p:nvSpPr>
          <p:spPr bwMode="auto">
            <a:xfrm rot="0">
              <a:off x="5622925" y="2222500"/>
              <a:ext cx="1049020" cy="787400"/>
            </a:xfrm>
            <a:custGeom>
              <a:gdLst>
                <a:gd fmla="*/ 1247 w 1362" name="TX0"/>
                <a:gd fmla="*/ 0 h 1022" name="TY0"/>
                <a:gd fmla="*/ 113 w 1362" name="TX1"/>
                <a:gd fmla="*/ 0 h 1022" name="TY1"/>
                <a:gd fmla="*/ 33 w 1362" name="TX2"/>
                <a:gd fmla="*/ 33 h 1022" name="TY2"/>
                <a:gd fmla="*/ 0 w 1362" name="TX3"/>
                <a:gd fmla="*/ 112 h 1022" name="TY3"/>
                <a:gd fmla="*/ 0 w 1362" name="TX4"/>
                <a:gd fmla="*/ 906 h 1022" name="TY4"/>
                <a:gd fmla="*/ 33 w 1362" name="TX5"/>
                <a:gd fmla="*/ 986 h 1022" name="TY5"/>
                <a:gd fmla="*/ 113 w 1362" name="TX6"/>
                <a:gd fmla="*/ 1020 h 1022" name="TY6"/>
                <a:gd fmla="*/ 1247 w 1362" name="TX7"/>
                <a:gd fmla="*/ 1020 h 1022" name="TY7"/>
                <a:gd fmla="*/ 1327 w 1362" name="TX8"/>
                <a:gd fmla="*/ 986 h 1022" name="TY8"/>
                <a:gd fmla="*/ 1360 w 1362" name="TX9"/>
                <a:gd fmla="*/ 906 h 1022" name="TY9"/>
                <a:gd fmla="*/ 1360 w 1362" name="TX10"/>
                <a:gd fmla="*/ 112 h 1022" name="TY10"/>
                <a:gd fmla="*/ 1327 w 1362" name="TX11"/>
                <a:gd fmla="*/ 33 h 1022" name="TY11"/>
                <a:gd fmla="*/ 1247 w 1362" name="TX12"/>
                <a:gd fmla="*/ 0 h 1022" name="TY1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1362" h="1022">
                  <a:moveTo>
                    <a:pt x="1247" y="0"/>
                  </a:moveTo>
                  <a:lnTo>
                    <a:pt x="113" y="0"/>
                  </a:lnTo>
                  <a:cubicBezTo>
                    <a:pt x="82" y="0"/>
                    <a:pt x="55" y="11"/>
                    <a:pt x="33" y="33"/>
                  </a:cubicBezTo>
                  <a:cubicBezTo>
                    <a:pt x="11" y="55"/>
                    <a:pt x="0" y="81"/>
                    <a:pt x="0" y="112"/>
                  </a:cubicBezTo>
                  <a:lnTo>
                    <a:pt x="0" y="906"/>
                  </a:lnTo>
                  <a:cubicBezTo>
                    <a:pt x="0" y="937"/>
                    <a:pt x="11" y="964"/>
                    <a:pt x="33" y="986"/>
                  </a:cubicBezTo>
                  <a:cubicBezTo>
                    <a:pt x="55" y="1008"/>
                    <a:pt x="82" y="1020"/>
                    <a:pt x="113" y="1020"/>
                  </a:cubicBezTo>
                  <a:lnTo>
                    <a:pt x="1247" y="1020"/>
                  </a:lnTo>
                  <a:cubicBezTo>
                    <a:pt x="1278" y="1020"/>
                    <a:pt x="1305" y="1008"/>
                    <a:pt x="1327" y="986"/>
                  </a:cubicBezTo>
                  <a:cubicBezTo>
                    <a:pt x="1349" y="964"/>
                    <a:pt x="1360" y="937"/>
                    <a:pt x="1360" y="906"/>
                  </a:cubicBezTo>
                  <a:lnTo>
                    <a:pt x="1360" y="112"/>
                  </a:lnTo>
                  <a:cubicBezTo>
                    <a:pt x="1360" y="81"/>
                    <a:pt x="1349" y="54"/>
                    <a:pt x="1327" y="33"/>
                  </a:cubicBezTo>
                  <a:cubicBezTo>
                    <a:pt x="1305" y="11"/>
                    <a:pt x="1278" y="0"/>
                    <a:pt x="1247" y="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404" name="Freeform 308"/>
            <p:cNvSpPr>
              <a:spLocks/>
            </p:cNvSpPr>
            <p:nvPr/>
          </p:nvSpPr>
          <p:spPr bwMode="auto">
            <a:xfrm rot="0">
              <a:off x="5710555" y="2310130"/>
              <a:ext cx="874395" cy="612140"/>
            </a:xfrm>
            <a:custGeom>
              <a:gdLst>
                <a:gd fmla="*/ 1133 w 1135" name="TX0"/>
                <a:gd fmla="*/ 793 h 795" name="TY0"/>
                <a:gd fmla="*/ 0 w 1135" name="TX1"/>
                <a:gd fmla="*/ 793 h 795" name="TY1"/>
                <a:gd fmla="*/ 0 w 1135" name="TX2"/>
                <a:gd fmla="*/ 0 h 795" name="TY2"/>
                <a:gd fmla="*/ 1133 w 1135" name="TX3"/>
                <a:gd fmla="*/ 0 h 795" name="TY3"/>
                <a:gd fmla="*/ 1133 w 1135" name="TX4"/>
                <a:gd fmla="*/ 793 h 795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135" h="795">
                  <a:moveTo>
                    <a:pt x="1133" y="793"/>
                  </a:moveTo>
                  <a:lnTo>
                    <a:pt x="0" y="793"/>
                  </a:lnTo>
                  <a:lnTo>
                    <a:pt x="0" y="0"/>
                  </a:lnTo>
                  <a:lnTo>
                    <a:pt x="1133" y="0"/>
                  </a:lnTo>
                  <a:lnTo>
                    <a:pt x="1133" y="793"/>
                  </a:ln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405" name="Freeform 309"/>
            <p:cNvSpPr>
              <a:spLocks/>
            </p:cNvSpPr>
            <p:nvPr/>
          </p:nvSpPr>
          <p:spPr bwMode="auto">
            <a:xfrm rot="0">
              <a:off x="5622925" y="3095625"/>
              <a:ext cx="1049020" cy="263525"/>
            </a:xfrm>
            <a:custGeom>
              <a:gdLst>
                <a:gd fmla="*/ 0 w 1362" name="TX0"/>
                <a:gd fmla="*/ 0 h 342" name="TY0"/>
                <a:gd fmla="*/ 0 w 1362" name="TX1"/>
                <a:gd fmla="*/ 340 h 342" name="TY1"/>
                <a:gd fmla="*/ 1360 w 1362" name="TX2"/>
                <a:gd fmla="*/ 340 h 342" name="TY2"/>
                <a:gd fmla="*/ 1360 w 1362" name="TX3"/>
                <a:gd fmla="*/ 0 h 342" name="TY3"/>
                <a:gd fmla="*/ 0 w 1362" name="TX4"/>
                <a:gd fmla="*/ 0 h 342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362" h="342">
                  <a:moveTo>
                    <a:pt x="0" y="0"/>
                  </a:moveTo>
                  <a:lnTo>
                    <a:pt x="0" y="340"/>
                  </a:lnTo>
                  <a:lnTo>
                    <a:pt x="1360" y="340"/>
                  </a:lnTo>
                  <a:lnTo>
                    <a:pt x="1360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406" name="Freeform 310"/>
            <p:cNvSpPr>
              <a:spLocks/>
            </p:cNvSpPr>
            <p:nvPr/>
          </p:nvSpPr>
          <p:spPr bwMode="auto">
            <a:xfrm rot="0">
              <a:off x="5720080" y="3192780"/>
              <a:ext cx="71120" cy="69215"/>
            </a:xfrm>
            <a:custGeom>
              <a:gdLst>
                <a:gd fmla="*/ 90 w 92" name="TX0"/>
                <a:gd fmla="*/ 90 h 92" name="TY0"/>
                <a:gd fmla="*/ 0 w 92" name="TX1"/>
                <a:gd fmla="*/ 90 h 92" name="TY1"/>
                <a:gd fmla="*/ 0 w 92" name="TX2"/>
                <a:gd fmla="*/ 0 h 92" name="TY2"/>
                <a:gd fmla="*/ 90 w 92" name="TX3"/>
                <a:gd fmla="*/ 0 h 92" name="TY3"/>
                <a:gd fmla="*/ 90 w 92" name="TX4"/>
                <a:gd fmla="*/ 90 h 92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92" h="92">
                  <a:moveTo>
                    <a:pt x="90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90"/>
                  </a:ln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407" name="Freeform 311"/>
            <p:cNvSpPr>
              <a:spLocks/>
            </p:cNvSpPr>
            <p:nvPr/>
          </p:nvSpPr>
          <p:spPr bwMode="auto">
            <a:xfrm rot="0">
              <a:off x="5824855" y="3192780"/>
              <a:ext cx="71120" cy="69215"/>
            </a:xfrm>
            <a:custGeom>
              <a:gdLst>
                <a:gd fmla="*/ 90 w 92" name="TX0"/>
                <a:gd fmla="*/ 90 h 92" name="TY0"/>
                <a:gd fmla="*/ 0 w 92" name="TX1"/>
                <a:gd fmla="*/ 90 h 92" name="TY1"/>
                <a:gd fmla="*/ 0 w 92" name="TX2"/>
                <a:gd fmla="*/ 0 h 92" name="TY2"/>
                <a:gd fmla="*/ 90 w 92" name="TX3"/>
                <a:gd fmla="*/ 0 h 92" name="TY3"/>
                <a:gd fmla="*/ 90 w 92" name="TX4"/>
                <a:gd fmla="*/ 90 h 92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92" h="92">
                  <a:moveTo>
                    <a:pt x="90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90"/>
                  </a:ln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</p:grpSp>
      <p:grpSp>
        <p:nvGrpSpPr>
          <p:cNvPr id="4434" name="그룹 4433"/>
          <p:cNvGrpSpPr/>
          <p:nvPr/>
        </p:nvGrpSpPr>
        <p:grpSpPr>
          <a:xfrm rot="0">
            <a:off x="6885305" y="2275205"/>
            <a:ext cx="1398270" cy="1031240"/>
            <a:chOff x="6885305" y="2275205"/>
            <a:chExt cx="1398270" cy="1031240"/>
          </a:xfrm>
        </p:grpSpPr>
        <p:sp>
          <p:nvSpPr>
            <p:cNvPr id="4408" name="Freeform 312"/>
            <p:cNvSpPr>
              <a:spLocks/>
            </p:cNvSpPr>
            <p:nvPr/>
          </p:nvSpPr>
          <p:spPr bwMode="auto">
            <a:xfrm rot="0">
              <a:off x="7059930" y="2275205"/>
              <a:ext cx="1049020" cy="612140"/>
            </a:xfrm>
            <a:custGeom>
              <a:gdLst>
                <a:gd fmla="*/ 1360 w 1362" name="TX0"/>
                <a:gd fmla="*/ 793 h 795" name="TY0"/>
                <a:gd fmla="*/ 1360 w 1362" name="TX1"/>
                <a:gd fmla="*/ 0 h 795" name="TY1"/>
                <a:gd fmla="*/ 0 w 1362" name="TX2"/>
                <a:gd fmla="*/ 0 h 795" name="TY2"/>
                <a:gd fmla="*/ 0 w 1362" name="TX3"/>
                <a:gd fmla="*/ 793 h 795" name="TY3"/>
                <a:gd fmla="*/ 1360 w 1362" name="TX4"/>
                <a:gd fmla="*/ 793 h 795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362" h="795">
                  <a:moveTo>
                    <a:pt x="1360" y="793"/>
                  </a:moveTo>
                  <a:lnTo>
                    <a:pt x="1360" y="0"/>
                  </a:lnTo>
                  <a:lnTo>
                    <a:pt x="0" y="0"/>
                  </a:lnTo>
                  <a:lnTo>
                    <a:pt x="0" y="793"/>
                  </a:lnTo>
                  <a:lnTo>
                    <a:pt x="1360" y="79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409" name="Freeform 313"/>
            <p:cNvSpPr>
              <a:spLocks/>
            </p:cNvSpPr>
            <p:nvPr/>
          </p:nvSpPr>
          <p:spPr bwMode="auto">
            <a:xfrm rot="0">
              <a:off x="7129780" y="2345055"/>
              <a:ext cx="909320" cy="472440"/>
            </a:xfrm>
            <a:custGeom>
              <a:gdLst>
                <a:gd fmla="*/ 0 w 1181" name="TX0"/>
                <a:gd fmla="*/ 0 h 614" name="TY0"/>
                <a:gd fmla="*/ 1179 w 1181" name="TX1"/>
                <a:gd fmla="*/ 0 h 614" name="TY1"/>
                <a:gd fmla="*/ 1179 w 1181" name="TX2"/>
                <a:gd fmla="*/ 612 h 614" name="TY2"/>
                <a:gd fmla="*/ 0 w 1181" name="TX3"/>
                <a:gd fmla="*/ 612 h 614" name="TY3"/>
                <a:gd fmla="*/ 0 w 1181" name="TX4"/>
                <a:gd fmla="*/ 0 h 614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181" h="614">
                  <a:moveTo>
                    <a:pt x="0" y="0"/>
                  </a:moveTo>
                  <a:lnTo>
                    <a:pt x="1179" y="0"/>
                  </a:lnTo>
                  <a:lnTo>
                    <a:pt x="1179" y="612"/>
                  </a:lnTo>
                  <a:lnTo>
                    <a:pt x="0" y="612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410" name="Freeform 314"/>
            <p:cNvSpPr>
              <a:spLocks/>
            </p:cNvSpPr>
            <p:nvPr/>
          </p:nvSpPr>
          <p:spPr bwMode="auto">
            <a:xfrm rot="0">
              <a:off x="6885305" y="2955925"/>
              <a:ext cx="1398270" cy="350520"/>
            </a:xfrm>
            <a:custGeom>
              <a:gdLst>
                <a:gd fmla="*/ 1632 w 1816" name="TX0"/>
                <a:gd fmla="*/ 0 h 455" name="TY0"/>
                <a:gd fmla="*/ 1814 w 1816" name="TX1"/>
                <a:gd fmla="*/ 363 h 455" name="TY1"/>
                <a:gd fmla="*/ 1814 w 1816" name="TX2"/>
                <a:gd fmla="*/ 453 h 455" name="TY2"/>
                <a:gd fmla="*/ 0 w 1816" name="TX3"/>
                <a:gd fmla="*/ 453 h 455" name="TY3"/>
                <a:gd fmla="*/ 0 w 1816" name="TX4"/>
                <a:gd fmla="*/ 363 h 455" name="TY4"/>
                <a:gd fmla="*/ 181 w 1816" name="TX5"/>
                <a:gd fmla="*/ 0 h 455" name="TY5"/>
                <a:gd fmla="*/ 1632 w 1816" name="TX6"/>
                <a:gd fmla="*/ 0 h 455" name="TY6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1816" h="455">
                  <a:moveTo>
                    <a:pt x="1632" y="0"/>
                  </a:moveTo>
                  <a:lnTo>
                    <a:pt x="1814" y="363"/>
                  </a:lnTo>
                  <a:lnTo>
                    <a:pt x="1814" y="453"/>
                  </a:lnTo>
                  <a:lnTo>
                    <a:pt x="0" y="453"/>
                  </a:lnTo>
                  <a:lnTo>
                    <a:pt x="0" y="363"/>
                  </a:lnTo>
                  <a:lnTo>
                    <a:pt x="181" y="0"/>
                  </a:lnTo>
                  <a:lnTo>
                    <a:pt x="163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</p:grpSp>
      <p:grpSp>
        <p:nvGrpSpPr>
          <p:cNvPr id="4433" name="그룹 4432"/>
          <p:cNvGrpSpPr/>
          <p:nvPr/>
        </p:nvGrpSpPr>
        <p:grpSpPr>
          <a:xfrm rot="0">
            <a:off x="5535930" y="3503930"/>
            <a:ext cx="1224915" cy="1572895"/>
            <a:chOff x="5535930" y="3503930"/>
            <a:chExt cx="1224915" cy="1572895"/>
          </a:xfrm>
        </p:grpSpPr>
        <p:sp>
          <p:nvSpPr>
            <p:cNvPr id="4411" name="Freeform 315"/>
            <p:cNvSpPr>
              <a:spLocks/>
            </p:cNvSpPr>
            <p:nvPr/>
          </p:nvSpPr>
          <p:spPr bwMode="auto">
            <a:xfrm rot="0">
              <a:off x="5535930" y="3503930"/>
              <a:ext cx="1224915" cy="1572895"/>
            </a:xfrm>
            <a:custGeom>
              <a:gdLst>
                <a:gd fmla="*/ 1474 w 1590" name="TX0"/>
                <a:gd fmla="*/ 0 h 2043" name="TY0"/>
                <a:gd fmla="*/ 113 w 1590" name="TX1"/>
                <a:gd fmla="*/ 0 h 2043" name="TY1"/>
                <a:gd fmla="*/ 33 w 1590" name="TX2"/>
                <a:gd fmla="*/ 33 h 2043" name="TY2"/>
                <a:gd fmla="*/ 0 w 1590" name="TX3"/>
                <a:gd fmla="*/ 113 h 2043" name="TY3"/>
                <a:gd fmla="*/ 0 w 1590" name="TX4"/>
                <a:gd fmla="*/ 1928 h 2043" name="TY4"/>
                <a:gd fmla="*/ 33 w 1590" name="TX5"/>
                <a:gd fmla="*/ 2008 h 2043" name="TY5"/>
                <a:gd fmla="*/ 113 w 1590" name="TX6"/>
                <a:gd fmla="*/ 2041 h 2043" name="TY6"/>
                <a:gd fmla="*/ 1474 w 1590" name="TX7"/>
                <a:gd fmla="*/ 2041 h 2043" name="TY7"/>
                <a:gd fmla="*/ 1554 w 1590" name="TX8"/>
                <a:gd fmla="*/ 2008 h 2043" name="TY8"/>
                <a:gd fmla="*/ 1588 w 1590" name="TX9"/>
                <a:gd fmla="*/ 1928 h 2043" name="TY9"/>
                <a:gd fmla="*/ 1588 w 1590" name="TX10"/>
                <a:gd fmla="*/ 113 h 2043" name="TY10"/>
                <a:gd fmla="*/ 1554 w 1590" name="TX11"/>
                <a:gd fmla="*/ 33 h 2043" name="TY11"/>
                <a:gd fmla="*/ 1474 w 1590" name="TX12"/>
                <a:gd fmla="*/ 0 h 2043" name="TY1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</a:cxnLst>
              <a:rect l="l" t="t" r="r" b="b"/>
              <a:pathLst>
                <a:path w="1590" h="2043">
                  <a:moveTo>
                    <a:pt x="1474" y="0"/>
                  </a:moveTo>
                  <a:lnTo>
                    <a:pt x="113" y="0"/>
                  </a:lnTo>
                  <a:cubicBezTo>
                    <a:pt x="82" y="0"/>
                    <a:pt x="55" y="11"/>
                    <a:pt x="33" y="33"/>
                  </a:cubicBezTo>
                  <a:cubicBezTo>
                    <a:pt x="11" y="55"/>
                    <a:pt x="0" y="82"/>
                    <a:pt x="0" y="113"/>
                  </a:cubicBezTo>
                  <a:lnTo>
                    <a:pt x="0" y="1928"/>
                  </a:lnTo>
                  <a:cubicBezTo>
                    <a:pt x="0" y="1959"/>
                    <a:pt x="11" y="1986"/>
                    <a:pt x="33" y="2008"/>
                  </a:cubicBezTo>
                  <a:cubicBezTo>
                    <a:pt x="55" y="2030"/>
                    <a:pt x="82" y="2041"/>
                    <a:pt x="113" y="2041"/>
                  </a:cubicBezTo>
                  <a:lnTo>
                    <a:pt x="1474" y="2041"/>
                  </a:lnTo>
                  <a:cubicBezTo>
                    <a:pt x="1505" y="2041"/>
                    <a:pt x="1532" y="2030"/>
                    <a:pt x="1554" y="2008"/>
                  </a:cubicBezTo>
                  <a:cubicBezTo>
                    <a:pt x="1576" y="1986"/>
                    <a:pt x="1588" y="1959"/>
                    <a:pt x="1588" y="1928"/>
                  </a:cubicBezTo>
                  <a:lnTo>
                    <a:pt x="1588" y="113"/>
                  </a:lnTo>
                  <a:cubicBezTo>
                    <a:pt x="1588" y="82"/>
                    <a:pt x="1576" y="55"/>
                    <a:pt x="1554" y="33"/>
                  </a:cubicBezTo>
                  <a:cubicBezTo>
                    <a:pt x="1532" y="11"/>
                    <a:pt x="1505" y="0"/>
                    <a:pt x="1474" y="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412" name="Freeform 316"/>
            <p:cNvSpPr>
              <a:spLocks/>
            </p:cNvSpPr>
            <p:nvPr/>
          </p:nvSpPr>
          <p:spPr bwMode="auto">
            <a:xfrm rot="0">
              <a:off x="6113780" y="4970780"/>
              <a:ext cx="71120" cy="71120"/>
            </a:xfrm>
            <a:custGeom>
              <a:gdLst>
                <a:gd fmla="*/ 45 w 93" name="TX0"/>
                <a:gd fmla="*/ 91 h 93" name="TY0"/>
                <a:gd fmla="*/ 0 w 93" name="TX1"/>
                <a:gd fmla="*/ 45 h 93" name="TY1"/>
                <a:gd fmla="*/ 45 w 93" name="TX2"/>
                <a:gd fmla="*/ 0 h 93" name="TY2"/>
                <a:gd fmla="*/ 91 w 93" name="TX3"/>
                <a:gd fmla="*/ 45 h 93" name="TY3"/>
                <a:gd fmla="*/ 45 w 93" name="TX4"/>
                <a:gd fmla="*/ 91 h 93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93" h="93">
                  <a:moveTo>
                    <a:pt x="45" y="91"/>
                  </a:moveTo>
                  <a:cubicBezTo>
                    <a:pt x="15" y="91"/>
                    <a:pt x="0" y="76"/>
                    <a:pt x="0" y="45"/>
                  </a:cubicBezTo>
                  <a:cubicBezTo>
                    <a:pt x="0" y="15"/>
                    <a:pt x="15" y="0"/>
                    <a:pt x="45" y="0"/>
                  </a:cubicBezTo>
                  <a:cubicBezTo>
                    <a:pt x="76" y="0"/>
                    <a:pt x="91" y="15"/>
                    <a:pt x="91" y="45"/>
                  </a:cubicBezTo>
                  <a:cubicBezTo>
                    <a:pt x="90" y="76"/>
                    <a:pt x="75" y="91"/>
                    <a:pt x="45" y="91"/>
                  </a:cubicBez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413" name="Freeform 317"/>
            <p:cNvSpPr>
              <a:spLocks/>
            </p:cNvSpPr>
            <p:nvPr/>
          </p:nvSpPr>
          <p:spPr bwMode="auto">
            <a:xfrm rot="0">
              <a:off x="5624830" y="3643630"/>
              <a:ext cx="1049020" cy="1293495"/>
            </a:xfrm>
            <a:custGeom>
              <a:gdLst>
                <a:gd fmla="*/ 1360 w 1362" name="TX0"/>
                <a:gd fmla="*/ 1678 h 1680" name="TY0"/>
                <a:gd fmla="*/ 0 w 1362" name="TX1"/>
                <a:gd fmla="*/ 1678 h 1680" name="TY1"/>
                <a:gd fmla="*/ 0 w 1362" name="TX2"/>
                <a:gd fmla="*/ 0 h 1680" name="TY2"/>
                <a:gd fmla="*/ 1360 w 1362" name="TX3"/>
                <a:gd fmla="*/ 0 h 1680" name="TY3"/>
                <a:gd fmla="*/ 1360 w 1362" name="TX4"/>
                <a:gd fmla="*/ 1678 h 1680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362" h="1680">
                  <a:moveTo>
                    <a:pt x="1360" y="1678"/>
                  </a:moveTo>
                  <a:lnTo>
                    <a:pt x="0" y="1678"/>
                  </a:lnTo>
                  <a:lnTo>
                    <a:pt x="0" y="0"/>
                  </a:lnTo>
                  <a:lnTo>
                    <a:pt x="1360" y="0"/>
                  </a:lnTo>
                  <a:lnTo>
                    <a:pt x="1360" y="1678"/>
                  </a:ln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</p:grpSp>
      <p:grpSp>
        <p:nvGrpSpPr>
          <p:cNvPr id="4432" name="그룹 4431"/>
          <p:cNvGrpSpPr/>
          <p:nvPr/>
        </p:nvGrpSpPr>
        <p:grpSpPr>
          <a:xfrm rot="0">
            <a:off x="6885305" y="3646805"/>
            <a:ext cx="1398270" cy="961390"/>
            <a:chOff x="6885305" y="3646805"/>
            <a:chExt cx="1398270" cy="961390"/>
          </a:xfrm>
        </p:grpSpPr>
        <p:sp>
          <p:nvSpPr>
            <p:cNvPr id="4414" name="Freeform 318"/>
            <p:cNvSpPr>
              <a:spLocks/>
            </p:cNvSpPr>
            <p:nvPr/>
          </p:nvSpPr>
          <p:spPr bwMode="auto">
            <a:xfrm rot="0">
              <a:off x="6885305" y="3646805"/>
              <a:ext cx="1398270" cy="262890"/>
            </a:xfrm>
            <a:custGeom>
              <a:gdLst>
                <a:gd fmla="*/ 0 w 1816" name="TX0"/>
                <a:gd fmla="*/ 0 h 342" name="TY0"/>
                <a:gd fmla="*/ 0 w 1816" name="TX1"/>
                <a:gd fmla="*/ 340 h 342" name="TY1"/>
                <a:gd fmla="*/ 1814 w 1816" name="TX2"/>
                <a:gd fmla="*/ 340 h 342" name="TY2"/>
                <a:gd fmla="*/ 1814 w 1816" name="TX3"/>
                <a:gd fmla="*/ 0 h 342" name="TY3"/>
                <a:gd fmla="*/ 0 w 1816" name="TX4"/>
                <a:gd fmla="*/ 0 h 342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816" h="342">
                  <a:moveTo>
                    <a:pt x="0" y="0"/>
                  </a:moveTo>
                  <a:lnTo>
                    <a:pt x="0" y="340"/>
                  </a:lnTo>
                  <a:lnTo>
                    <a:pt x="1814" y="340"/>
                  </a:lnTo>
                  <a:lnTo>
                    <a:pt x="1814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415" name="Freeform 319"/>
            <p:cNvSpPr>
              <a:spLocks/>
            </p:cNvSpPr>
            <p:nvPr/>
          </p:nvSpPr>
          <p:spPr bwMode="auto">
            <a:xfrm rot="0">
              <a:off x="7016750" y="3735705"/>
              <a:ext cx="88900" cy="88265"/>
            </a:xfrm>
            <a:custGeom>
              <a:gdLst>
                <a:gd fmla="*/ 112 w 115" name="TX0"/>
                <a:gd fmla="*/ 113 h 115" name="TY0"/>
                <a:gd fmla="*/ 0 w 115" name="TX1"/>
                <a:gd fmla="*/ 113 h 115" name="TY1"/>
                <a:gd fmla="*/ 0 w 115" name="TX2"/>
                <a:gd fmla="*/ 0 h 115" name="TY2"/>
                <a:gd fmla="*/ 113 w 115" name="TX3"/>
                <a:gd fmla="*/ 0 h 115" name="TY3"/>
                <a:gd fmla="*/ 113 w 115" name="TX4"/>
                <a:gd fmla="*/ 113 h 115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15" h="115">
                  <a:moveTo>
                    <a:pt x="112" y="113"/>
                  </a:moveTo>
                  <a:lnTo>
                    <a:pt x="0" y="113"/>
                  </a:lnTo>
                  <a:lnTo>
                    <a:pt x="0" y="0"/>
                  </a:lnTo>
                  <a:lnTo>
                    <a:pt x="113" y="0"/>
                  </a:lnTo>
                  <a:lnTo>
                    <a:pt x="113" y="113"/>
                  </a:ln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416" name="Freeform 320"/>
            <p:cNvSpPr>
              <a:spLocks/>
            </p:cNvSpPr>
            <p:nvPr/>
          </p:nvSpPr>
          <p:spPr bwMode="auto">
            <a:xfrm rot="0">
              <a:off x="7155180" y="3735705"/>
              <a:ext cx="90170" cy="88265"/>
            </a:xfrm>
            <a:custGeom>
              <a:gdLst>
                <a:gd fmla="*/ 113 w 115" name="TX0"/>
                <a:gd fmla="*/ 113 h 115" name="TY0"/>
                <a:gd fmla="*/ 0 w 115" name="TX1"/>
                <a:gd fmla="*/ 113 h 115" name="TY1"/>
                <a:gd fmla="*/ 0 w 115" name="TX2"/>
                <a:gd fmla="*/ 0 h 115" name="TY2"/>
                <a:gd fmla="*/ 113 w 115" name="TX3"/>
                <a:gd fmla="*/ 0 h 115" name="TY3"/>
                <a:gd fmla="*/ 113 w 115" name="TX4"/>
                <a:gd fmla="*/ 113 h 115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15" h="115">
                  <a:moveTo>
                    <a:pt x="113" y="113"/>
                  </a:moveTo>
                  <a:lnTo>
                    <a:pt x="0" y="113"/>
                  </a:lnTo>
                  <a:lnTo>
                    <a:pt x="0" y="0"/>
                  </a:lnTo>
                  <a:lnTo>
                    <a:pt x="113" y="0"/>
                  </a:lnTo>
                  <a:lnTo>
                    <a:pt x="113" y="113"/>
                  </a:ln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417" name="Freeform 321"/>
            <p:cNvSpPr>
              <a:spLocks/>
            </p:cNvSpPr>
            <p:nvPr/>
          </p:nvSpPr>
          <p:spPr bwMode="auto">
            <a:xfrm rot="0">
              <a:off x="7296150" y="3735705"/>
              <a:ext cx="88900" cy="88265"/>
            </a:xfrm>
            <a:custGeom>
              <a:gdLst>
                <a:gd fmla="*/ 113 w 115" name="TX0"/>
                <a:gd fmla="*/ 113 h 115" name="TY0"/>
                <a:gd fmla="*/ 0 w 115" name="TX1"/>
                <a:gd fmla="*/ 113 h 115" name="TY1"/>
                <a:gd fmla="*/ 0 w 115" name="TX2"/>
                <a:gd fmla="*/ 0 h 115" name="TY2"/>
                <a:gd fmla="*/ 113 w 115" name="TX3"/>
                <a:gd fmla="*/ 0 h 115" name="TY3"/>
                <a:gd fmla="*/ 113 w 115" name="TX4"/>
                <a:gd fmla="*/ 113 h 115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15" h="115">
                  <a:moveTo>
                    <a:pt x="113" y="113"/>
                  </a:moveTo>
                  <a:lnTo>
                    <a:pt x="0" y="113"/>
                  </a:lnTo>
                  <a:lnTo>
                    <a:pt x="0" y="0"/>
                  </a:lnTo>
                  <a:lnTo>
                    <a:pt x="113" y="0"/>
                  </a:lnTo>
                  <a:lnTo>
                    <a:pt x="113" y="113"/>
                  </a:ln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418" name="Freeform 322"/>
            <p:cNvSpPr>
              <a:spLocks/>
            </p:cNvSpPr>
            <p:nvPr/>
          </p:nvSpPr>
          <p:spPr bwMode="auto">
            <a:xfrm rot="0">
              <a:off x="8063230" y="3735705"/>
              <a:ext cx="88265" cy="88265"/>
            </a:xfrm>
            <a:custGeom>
              <a:gdLst>
                <a:gd fmla="*/ 113 w 115" name="TX0"/>
                <a:gd fmla="*/ 113 h 115" name="TY0"/>
                <a:gd fmla="*/ 0 w 115" name="TX1"/>
                <a:gd fmla="*/ 113 h 115" name="TY1"/>
                <a:gd fmla="*/ 0 w 115" name="TX2"/>
                <a:gd fmla="*/ 0 h 115" name="TY2"/>
                <a:gd fmla="*/ 113 w 115" name="TX3"/>
                <a:gd fmla="*/ 0 h 115" name="TY3"/>
                <a:gd fmla="*/ 113 w 115" name="TX4"/>
                <a:gd fmla="*/ 113 h 115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15" h="115">
                  <a:moveTo>
                    <a:pt x="113" y="113"/>
                  </a:moveTo>
                  <a:lnTo>
                    <a:pt x="0" y="113"/>
                  </a:lnTo>
                  <a:lnTo>
                    <a:pt x="0" y="0"/>
                  </a:lnTo>
                  <a:lnTo>
                    <a:pt x="113" y="0"/>
                  </a:lnTo>
                  <a:lnTo>
                    <a:pt x="113" y="113"/>
                  </a:ln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419" name="Freeform 323"/>
            <p:cNvSpPr>
              <a:spLocks/>
            </p:cNvSpPr>
            <p:nvPr/>
          </p:nvSpPr>
          <p:spPr bwMode="auto">
            <a:xfrm rot="0">
              <a:off x="6885305" y="3996055"/>
              <a:ext cx="1398270" cy="262890"/>
            </a:xfrm>
            <a:custGeom>
              <a:gdLst>
                <a:gd fmla="*/ 0 w 1816" name="TX0"/>
                <a:gd fmla="*/ 0 h 342" name="TY0"/>
                <a:gd fmla="*/ 0 w 1816" name="TX1"/>
                <a:gd fmla="*/ 340 h 342" name="TY1"/>
                <a:gd fmla="*/ 1814 w 1816" name="TX2"/>
                <a:gd fmla="*/ 340 h 342" name="TY2"/>
                <a:gd fmla="*/ 1814 w 1816" name="TX3"/>
                <a:gd fmla="*/ 0 h 342" name="TY3"/>
                <a:gd fmla="*/ 0 w 1816" name="TX4"/>
                <a:gd fmla="*/ 0 h 342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816" h="342">
                  <a:moveTo>
                    <a:pt x="0" y="0"/>
                  </a:moveTo>
                  <a:lnTo>
                    <a:pt x="0" y="340"/>
                  </a:lnTo>
                  <a:lnTo>
                    <a:pt x="1814" y="340"/>
                  </a:lnTo>
                  <a:lnTo>
                    <a:pt x="1814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420" name="Freeform 324"/>
            <p:cNvSpPr>
              <a:spLocks/>
            </p:cNvSpPr>
            <p:nvPr/>
          </p:nvSpPr>
          <p:spPr bwMode="auto">
            <a:xfrm rot="0">
              <a:off x="7016750" y="4084955"/>
              <a:ext cx="88900" cy="88265"/>
            </a:xfrm>
            <a:custGeom>
              <a:gdLst>
                <a:gd fmla="*/ 112 w 115" name="TX0"/>
                <a:gd fmla="*/ 113 h 115" name="TY0"/>
                <a:gd fmla="*/ 0 w 115" name="TX1"/>
                <a:gd fmla="*/ 113 h 115" name="TY1"/>
                <a:gd fmla="*/ 0 w 115" name="TX2"/>
                <a:gd fmla="*/ 0 h 115" name="TY2"/>
                <a:gd fmla="*/ 113 w 115" name="TX3"/>
                <a:gd fmla="*/ 0 h 115" name="TY3"/>
                <a:gd fmla="*/ 113 w 115" name="TX4"/>
                <a:gd fmla="*/ 113 h 115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15" h="115">
                  <a:moveTo>
                    <a:pt x="112" y="113"/>
                  </a:moveTo>
                  <a:lnTo>
                    <a:pt x="0" y="113"/>
                  </a:lnTo>
                  <a:lnTo>
                    <a:pt x="0" y="0"/>
                  </a:lnTo>
                  <a:lnTo>
                    <a:pt x="113" y="0"/>
                  </a:lnTo>
                  <a:lnTo>
                    <a:pt x="113" y="113"/>
                  </a:ln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421" name="Freeform 325"/>
            <p:cNvSpPr>
              <a:spLocks/>
            </p:cNvSpPr>
            <p:nvPr/>
          </p:nvSpPr>
          <p:spPr bwMode="auto">
            <a:xfrm rot="0">
              <a:off x="7155180" y="4084955"/>
              <a:ext cx="90170" cy="88265"/>
            </a:xfrm>
            <a:custGeom>
              <a:gdLst>
                <a:gd fmla="*/ 113 w 115" name="TX0"/>
                <a:gd fmla="*/ 113 h 115" name="TY0"/>
                <a:gd fmla="*/ 0 w 115" name="TX1"/>
                <a:gd fmla="*/ 113 h 115" name="TY1"/>
                <a:gd fmla="*/ 0 w 115" name="TX2"/>
                <a:gd fmla="*/ 0 h 115" name="TY2"/>
                <a:gd fmla="*/ 113 w 115" name="TX3"/>
                <a:gd fmla="*/ 0 h 115" name="TY3"/>
                <a:gd fmla="*/ 113 w 115" name="TX4"/>
                <a:gd fmla="*/ 113 h 115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15" h="115">
                  <a:moveTo>
                    <a:pt x="113" y="113"/>
                  </a:moveTo>
                  <a:lnTo>
                    <a:pt x="0" y="113"/>
                  </a:lnTo>
                  <a:lnTo>
                    <a:pt x="0" y="0"/>
                  </a:lnTo>
                  <a:lnTo>
                    <a:pt x="113" y="0"/>
                  </a:lnTo>
                  <a:lnTo>
                    <a:pt x="113" y="113"/>
                  </a:ln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422" name="Freeform 326"/>
            <p:cNvSpPr>
              <a:spLocks/>
            </p:cNvSpPr>
            <p:nvPr/>
          </p:nvSpPr>
          <p:spPr bwMode="auto">
            <a:xfrm rot="0">
              <a:off x="7296150" y="4084955"/>
              <a:ext cx="88900" cy="88265"/>
            </a:xfrm>
            <a:custGeom>
              <a:gdLst>
                <a:gd fmla="*/ 113 w 115" name="TX0"/>
                <a:gd fmla="*/ 113 h 115" name="TY0"/>
                <a:gd fmla="*/ 0 w 115" name="TX1"/>
                <a:gd fmla="*/ 113 h 115" name="TY1"/>
                <a:gd fmla="*/ 0 w 115" name="TX2"/>
                <a:gd fmla="*/ 0 h 115" name="TY2"/>
                <a:gd fmla="*/ 113 w 115" name="TX3"/>
                <a:gd fmla="*/ 0 h 115" name="TY3"/>
                <a:gd fmla="*/ 113 w 115" name="TX4"/>
                <a:gd fmla="*/ 113 h 115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15" h="115">
                  <a:moveTo>
                    <a:pt x="113" y="113"/>
                  </a:moveTo>
                  <a:lnTo>
                    <a:pt x="0" y="113"/>
                  </a:lnTo>
                  <a:lnTo>
                    <a:pt x="0" y="0"/>
                  </a:lnTo>
                  <a:lnTo>
                    <a:pt x="113" y="0"/>
                  </a:lnTo>
                  <a:lnTo>
                    <a:pt x="113" y="113"/>
                  </a:ln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423" name="Freeform 327"/>
            <p:cNvSpPr>
              <a:spLocks/>
            </p:cNvSpPr>
            <p:nvPr/>
          </p:nvSpPr>
          <p:spPr bwMode="auto">
            <a:xfrm rot="0">
              <a:off x="8063230" y="4084955"/>
              <a:ext cx="88265" cy="88265"/>
            </a:xfrm>
            <a:custGeom>
              <a:gdLst>
                <a:gd fmla="*/ 113 w 115" name="TX0"/>
                <a:gd fmla="*/ 113 h 115" name="TY0"/>
                <a:gd fmla="*/ 0 w 115" name="TX1"/>
                <a:gd fmla="*/ 113 h 115" name="TY1"/>
                <a:gd fmla="*/ 0 w 115" name="TX2"/>
                <a:gd fmla="*/ 0 h 115" name="TY2"/>
                <a:gd fmla="*/ 113 w 115" name="TX3"/>
                <a:gd fmla="*/ 0 h 115" name="TY3"/>
                <a:gd fmla="*/ 113 w 115" name="TX4"/>
                <a:gd fmla="*/ 113 h 115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15" h="115">
                  <a:moveTo>
                    <a:pt x="113" y="113"/>
                  </a:moveTo>
                  <a:lnTo>
                    <a:pt x="0" y="113"/>
                  </a:lnTo>
                  <a:lnTo>
                    <a:pt x="0" y="0"/>
                  </a:lnTo>
                  <a:lnTo>
                    <a:pt x="113" y="0"/>
                  </a:lnTo>
                  <a:lnTo>
                    <a:pt x="113" y="113"/>
                  </a:ln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424" name="Freeform 328"/>
            <p:cNvSpPr>
              <a:spLocks/>
            </p:cNvSpPr>
            <p:nvPr/>
          </p:nvSpPr>
          <p:spPr bwMode="auto">
            <a:xfrm rot="0">
              <a:off x="6885305" y="4345305"/>
              <a:ext cx="1398270" cy="262890"/>
            </a:xfrm>
            <a:custGeom>
              <a:gdLst>
                <a:gd fmla="*/ 0 w 1816" name="TX0"/>
                <a:gd fmla="*/ 0 h 342" name="TY0"/>
                <a:gd fmla="*/ 0 w 1816" name="TX1"/>
                <a:gd fmla="*/ 340 h 342" name="TY1"/>
                <a:gd fmla="*/ 1814 w 1816" name="TX2"/>
                <a:gd fmla="*/ 340 h 342" name="TY2"/>
                <a:gd fmla="*/ 1814 w 1816" name="TX3"/>
                <a:gd fmla="*/ 0 h 342" name="TY3"/>
                <a:gd fmla="*/ 0 w 1816" name="TX4"/>
                <a:gd fmla="*/ 0 h 342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816" h="342">
                  <a:moveTo>
                    <a:pt x="0" y="0"/>
                  </a:moveTo>
                  <a:lnTo>
                    <a:pt x="0" y="340"/>
                  </a:lnTo>
                  <a:lnTo>
                    <a:pt x="1814" y="340"/>
                  </a:lnTo>
                  <a:lnTo>
                    <a:pt x="1814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425" name="Freeform 329"/>
            <p:cNvSpPr>
              <a:spLocks/>
            </p:cNvSpPr>
            <p:nvPr/>
          </p:nvSpPr>
          <p:spPr bwMode="auto">
            <a:xfrm rot="0">
              <a:off x="7016750" y="4434205"/>
              <a:ext cx="88900" cy="88265"/>
            </a:xfrm>
            <a:custGeom>
              <a:gdLst>
                <a:gd fmla="*/ 112 w 115" name="TX0"/>
                <a:gd fmla="*/ 113 h 115" name="TY0"/>
                <a:gd fmla="*/ 0 w 115" name="TX1"/>
                <a:gd fmla="*/ 113 h 115" name="TY1"/>
                <a:gd fmla="*/ 0 w 115" name="TX2"/>
                <a:gd fmla="*/ 0 h 115" name="TY2"/>
                <a:gd fmla="*/ 113 w 115" name="TX3"/>
                <a:gd fmla="*/ 0 h 115" name="TY3"/>
                <a:gd fmla="*/ 113 w 115" name="TX4"/>
                <a:gd fmla="*/ 113 h 115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15" h="115">
                  <a:moveTo>
                    <a:pt x="112" y="113"/>
                  </a:moveTo>
                  <a:lnTo>
                    <a:pt x="0" y="113"/>
                  </a:lnTo>
                  <a:lnTo>
                    <a:pt x="0" y="0"/>
                  </a:lnTo>
                  <a:lnTo>
                    <a:pt x="113" y="0"/>
                  </a:lnTo>
                  <a:lnTo>
                    <a:pt x="113" y="113"/>
                  </a:ln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426" name="Freeform 330"/>
            <p:cNvSpPr>
              <a:spLocks/>
            </p:cNvSpPr>
            <p:nvPr/>
          </p:nvSpPr>
          <p:spPr bwMode="auto">
            <a:xfrm rot="0">
              <a:off x="7155180" y="4434205"/>
              <a:ext cx="90170" cy="88265"/>
            </a:xfrm>
            <a:custGeom>
              <a:gdLst>
                <a:gd fmla="*/ 113 w 115" name="TX0"/>
                <a:gd fmla="*/ 113 h 115" name="TY0"/>
                <a:gd fmla="*/ 0 w 115" name="TX1"/>
                <a:gd fmla="*/ 113 h 115" name="TY1"/>
                <a:gd fmla="*/ 0 w 115" name="TX2"/>
                <a:gd fmla="*/ 0 h 115" name="TY2"/>
                <a:gd fmla="*/ 113 w 115" name="TX3"/>
                <a:gd fmla="*/ 0 h 115" name="TY3"/>
                <a:gd fmla="*/ 113 w 115" name="TX4"/>
                <a:gd fmla="*/ 113 h 115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15" h="115">
                  <a:moveTo>
                    <a:pt x="113" y="113"/>
                  </a:moveTo>
                  <a:lnTo>
                    <a:pt x="0" y="113"/>
                  </a:lnTo>
                  <a:lnTo>
                    <a:pt x="0" y="0"/>
                  </a:lnTo>
                  <a:lnTo>
                    <a:pt x="113" y="0"/>
                  </a:lnTo>
                  <a:lnTo>
                    <a:pt x="113" y="113"/>
                  </a:ln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427" name="Freeform 331"/>
            <p:cNvSpPr>
              <a:spLocks/>
            </p:cNvSpPr>
            <p:nvPr/>
          </p:nvSpPr>
          <p:spPr bwMode="auto">
            <a:xfrm rot="0">
              <a:off x="7296150" y="4434205"/>
              <a:ext cx="88900" cy="88265"/>
            </a:xfrm>
            <a:custGeom>
              <a:gdLst>
                <a:gd fmla="*/ 113 w 115" name="TX0"/>
                <a:gd fmla="*/ 113 h 115" name="TY0"/>
                <a:gd fmla="*/ 0 w 115" name="TX1"/>
                <a:gd fmla="*/ 113 h 115" name="TY1"/>
                <a:gd fmla="*/ 0 w 115" name="TX2"/>
                <a:gd fmla="*/ 0 h 115" name="TY2"/>
                <a:gd fmla="*/ 113 w 115" name="TX3"/>
                <a:gd fmla="*/ 0 h 115" name="TY3"/>
                <a:gd fmla="*/ 113 w 115" name="TX4"/>
                <a:gd fmla="*/ 113 h 115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15" h="115">
                  <a:moveTo>
                    <a:pt x="113" y="113"/>
                  </a:moveTo>
                  <a:lnTo>
                    <a:pt x="0" y="113"/>
                  </a:lnTo>
                  <a:lnTo>
                    <a:pt x="0" y="0"/>
                  </a:lnTo>
                  <a:lnTo>
                    <a:pt x="113" y="0"/>
                  </a:lnTo>
                  <a:lnTo>
                    <a:pt x="113" y="113"/>
                  </a:ln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  <p:sp>
          <p:nvSpPr>
            <p:cNvPr id="4428" name="Freeform 332"/>
            <p:cNvSpPr>
              <a:spLocks/>
            </p:cNvSpPr>
            <p:nvPr/>
          </p:nvSpPr>
          <p:spPr bwMode="auto">
            <a:xfrm rot="0">
              <a:off x="8063230" y="4434205"/>
              <a:ext cx="88265" cy="88265"/>
            </a:xfrm>
            <a:custGeom>
              <a:gdLst>
                <a:gd fmla="*/ 113 w 115" name="TX0"/>
                <a:gd fmla="*/ 113 h 115" name="TY0"/>
                <a:gd fmla="*/ 0 w 115" name="TX1"/>
                <a:gd fmla="*/ 113 h 115" name="TY1"/>
                <a:gd fmla="*/ 0 w 115" name="TX2"/>
                <a:gd fmla="*/ 0 h 115" name="TY2"/>
                <a:gd fmla="*/ 113 w 115" name="TX3"/>
                <a:gd fmla="*/ 0 h 115" name="TY3"/>
                <a:gd fmla="*/ 113 w 115" name="TX4"/>
                <a:gd fmla="*/ 113 h 115" name="TY4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15" h="115">
                  <a:moveTo>
                    <a:pt x="113" y="113"/>
                  </a:moveTo>
                  <a:lnTo>
                    <a:pt x="0" y="113"/>
                  </a:lnTo>
                  <a:lnTo>
                    <a:pt x="0" y="0"/>
                  </a:lnTo>
                  <a:lnTo>
                    <a:pt x="113" y="0"/>
                  </a:lnTo>
                  <a:lnTo>
                    <a:pt x="113" y="113"/>
                  </a:lnTo>
                </a:path>
              </a:pathLst>
            </a:custGeom>
            <a:solidFill>
              <a:srgbClr val="FFFFFF"/>
            </a:solidFill>
            <a:ln w="0">
              <a:noFill/>
              <a:prstDash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algn="l" fontAlgn="base" defTabSz="914400" eaLnBrk="0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Arial" charset="0"/>
                <a:ea typeface="Arial" charset="0"/>
              </a:endParaRPr>
            </a:p>
          </p:txBody>
        </p:sp>
      </p:grpSp>
      <p:sp>
        <p:nvSpPr>
          <p:cNvPr id="4429" name="Freeform 333"/>
          <p:cNvSpPr>
            <a:spLocks/>
          </p:cNvSpPr>
          <p:nvPr/>
        </p:nvSpPr>
        <p:spPr bwMode="auto">
          <a:xfrm rot="0">
            <a:off x="7723505" y="776605"/>
            <a:ext cx="1327785" cy="1414780"/>
          </a:xfrm>
          <a:custGeom>
            <a:gdLst>
              <a:gd fmla="*/ 1314 w 1724" name="TX0"/>
              <a:gd fmla="*/ 939 h 1838" name="TY0"/>
              <a:gd fmla="*/ 1440 w 1724" name="TX1"/>
              <a:gd fmla="*/ 578 h 1838" name="TY1"/>
              <a:gd fmla="*/ 1395 w 1724" name="TX2"/>
              <a:gd fmla="*/ 353 h 1838" name="TY2"/>
              <a:gd fmla="*/ 1271 w 1724" name="TX3"/>
              <a:gd fmla="*/ 169 h 1838" name="TY3"/>
              <a:gd fmla="*/ 1087 w 1724" name="TX4"/>
              <a:gd fmla="*/ 45 h 1838" name="TY4"/>
              <a:gd fmla="*/ 862 w 1724" name="TX5"/>
              <a:gd fmla="*/ 0 h 1838" name="TY5"/>
              <a:gd fmla="*/ 637 w 1724" name="TX6"/>
              <a:gd fmla="*/ 45 h 1838" name="TY6"/>
              <a:gd fmla="*/ 453 w 1724" name="TX7"/>
              <a:gd fmla="*/ 169 h 1838" name="TY7"/>
              <a:gd fmla="*/ 329 w 1724" name="TX8"/>
              <a:gd fmla="*/ 353 h 1838" name="TY8"/>
              <a:gd fmla="*/ 284 w 1724" name="TX9"/>
              <a:gd fmla="*/ 578 h 1838" name="TY9"/>
              <a:gd fmla="*/ 410 w 1724" name="TX10"/>
              <a:gd fmla="*/ 939 h 1838" name="TY10"/>
              <a:gd fmla="*/ 113 w 1724" name="TX11"/>
              <a:gd fmla="*/ 1287 h 1838" name="TY11"/>
              <a:gd fmla="*/ 0 w 1724" name="TX12"/>
              <a:gd fmla="*/ 1769 h 1838" name="TY12"/>
              <a:gd fmla="*/ 0 w 1724" name="TX13"/>
              <a:gd fmla="*/ 1837 h 1838" name="TY13"/>
              <a:gd fmla="*/ 1723 w 1724" name="TX14"/>
              <a:gd fmla="*/ 1837 h 1838" name="TY14"/>
              <a:gd fmla="*/ 1723 w 1724" name="TX15"/>
              <a:gd fmla="*/ 1769 h 1838" name="TY15"/>
              <a:gd fmla="*/ 1611 w 1724" name="TX16"/>
              <a:gd fmla="*/ 1287 h 1838" name="TY16"/>
              <a:gd fmla="*/ 1314 w 1724" name="TX17"/>
              <a:gd fmla="*/ 939 h 1838" name="TY17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</a:cxnLst>
            <a:rect l="l" t="t" r="r" b="b"/>
            <a:pathLst>
              <a:path w="1724" h="1838">
                <a:moveTo>
                  <a:pt x="1314" y="939"/>
                </a:moveTo>
                <a:cubicBezTo>
                  <a:pt x="1398" y="833"/>
                  <a:pt x="1440" y="713"/>
                  <a:pt x="1440" y="578"/>
                </a:cubicBezTo>
                <a:cubicBezTo>
                  <a:pt x="1440" y="500"/>
                  <a:pt x="1425" y="425"/>
                  <a:pt x="1395" y="353"/>
                </a:cubicBezTo>
                <a:cubicBezTo>
                  <a:pt x="1366" y="284"/>
                  <a:pt x="1324" y="222"/>
                  <a:pt x="1271" y="169"/>
                </a:cubicBezTo>
                <a:cubicBezTo>
                  <a:pt x="1217" y="116"/>
                  <a:pt x="1156" y="74"/>
                  <a:pt x="1087" y="45"/>
                </a:cubicBezTo>
                <a:cubicBezTo>
                  <a:pt x="1015" y="15"/>
                  <a:pt x="940" y="0"/>
                  <a:pt x="862" y="0"/>
                </a:cubicBezTo>
                <a:cubicBezTo>
                  <a:pt x="784" y="0"/>
                  <a:pt x="709" y="15"/>
                  <a:pt x="637" y="45"/>
                </a:cubicBezTo>
                <a:cubicBezTo>
                  <a:pt x="568" y="74"/>
                  <a:pt x="506" y="116"/>
                  <a:pt x="453" y="169"/>
                </a:cubicBezTo>
                <a:cubicBezTo>
                  <a:pt x="400" y="222"/>
                  <a:pt x="358" y="284"/>
                  <a:pt x="329" y="353"/>
                </a:cubicBezTo>
                <a:cubicBezTo>
                  <a:pt x="299" y="425"/>
                  <a:pt x="284" y="500"/>
                  <a:pt x="284" y="578"/>
                </a:cubicBezTo>
                <a:cubicBezTo>
                  <a:pt x="284" y="713"/>
                  <a:pt x="326" y="833"/>
                  <a:pt x="410" y="939"/>
                </a:cubicBezTo>
                <a:cubicBezTo>
                  <a:pt x="285" y="1026"/>
                  <a:pt x="186" y="1142"/>
                  <a:pt x="113" y="1287"/>
                </a:cubicBezTo>
                <a:cubicBezTo>
                  <a:pt x="37" y="1436"/>
                  <a:pt x="0" y="1597"/>
                  <a:pt x="0" y="1769"/>
                </a:cubicBezTo>
                <a:lnTo>
                  <a:pt x="0" y="1837"/>
                </a:lnTo>
                <a:lnTo>
                  <a:pt x="1723" y="1837"/>
                </a:lnTo>
                <a:lnTo>
                  <a:pt x="1723" y="1769"/>
                </a:lnTo>
                <a:cubicBezTo>
                  <a:pt x="1723" y="1597"/>
                  <a:pt x="1686" y="1436"/>
                  <a:pt x="1611" y="1287"/>
                </a:cubicBezTo>
                <a:cubicBezTo>
                  <a:pt x="1539" y="1142"/>
                  <a:pt x="1439" y="1026"/>
                  <a:pt x="1314" y="939"/>
                </a:cubicBezTo>
              </a:path>
            </a:pathLst>
          </a:custGeom>
          <a:solidFill>
            <a:srgbClr val="000000"/>
          </a:solidFill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Arial" charset="0"/>
              <a:ea typeface="Arial" charset="0"/>
            </a:endParaRPr>
          </a:p>
        </p:txBody>
      </p:sp>
      <p:sp>
        <p:nvSpPr>
          <p:cNvPr id="4430" name="Freeform 334"/>
          <p:cNvSpPr>
            <a:spLocks/>
          </p:cNvSpPr>
          <p:nvPr/>
        </p:nvSpPr>
        <p:spPr bwMode="auto">
          <a:xfrm rot="0">
            <a:off x="8047355" y="881380"/>
            <a:ext cx="681355" cy="683260"/>
          </a:xfrm>
          <a:custGeom>
            <a:gdLst>
              <a:gd fmla="*/ 442 w 885" name="TX0"/>
              <a:gd fmla="*/ 0 h 885" name="TY0"/>
              <a:gd fmla="*/ 755 w 885" name="TX1"/>
              <a:gd fmla="*/ 129 h 885" name="TY1"/>
              <a:gd fmla="*/ 884 w 885" name="TX2"/>
              <a:gd fmla="*/ 442 h 885" name="TY2"/>
              <a:gd fmla="*/ 755 w 885" name="TX3"/>
              <a:gd fmla="*/ 755 h 885" name="TY3"/>
              <a:gd fmla="*/ 442 w 885" name="TX4"/>
              <a:gd fmla="*/ 884 h 885" name="TY4"/>
              <a:gd fmla="*/ 129 w 885" name="TX5"/>
              <a:gd fmla="*/ 755 h 885" name="TY5"/>
              <a:gd fmla="*/ 0 w 885" name="TX6"/>
              <a:gd fmla="*/ 442 h 885" name="TY6"/>
              <a:gd fmla="*/ 129 w 885" name="TX7"/>
              <a:gd fmla="*/ 129 h 885" name="TY7"/>
              <a:gd fmla="*/ 442 w 885" name="TX8"/>
              <a:gd fmla="*/ 0 h 885" name="TY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</a:cxnLst>
            <a:rect l="l" t="t" r="r" b="b"/>
            <a:pathLst>
              <a:path w="885" h="885">
                <a:moveTo>
                  <a:pt x="442" y="0"/>
                </a:moveTo>
                <a:cubicBezTo>
                  <a:pt x="564" y="0"/>
                  <a:pt x="668" y="43"/>
                  <a:pt x="755" y="129"/>
                </a:cubicBezTo>
                <a:cubicBezTo>
                  <a:pt x="841" y="216"/>
                  <a:pt x="884" y="320"/>
                  <a:pt x="884" y="442"/>
                </a:cubicBezTo>
                <a:cubicBezTo>
                  <a:pt x="884" y="564"/>
                  <a:pt x="841" y="668"/>
                  <a:pt x="755" y="755"/>
                </a:cubicBezTo>
                <a:cubicBezTo>
                  <a:pt x="668" y="841"/>
                  <a:pt x="564" y="884"/>
                  <a:pt x="442" y="884"/>
                </a:cubicBezTo>
                <a:cubicBezTo>
                  <a:pt x="320" y="884"/>
                  <a:pt x="216" y="841"/>
                  <a:pt x="129" y="755"/>
                </a:cubicBezTo>
                <a:cubicBezTo>
                  <a:pt x="43" y="668"/>
                  <a:pt x="0" y="564"/>
                  <a:pt x="0" y="442"/>
                </a:cubicBezTo>
                <a:cubicBezTo>
                  <a:pt x="0" y="320"/>
                  <a:pt x="43" y="216"/>
                  <a:pt x="129" y="129"/>
                </a:cubicBezTo>
                <a:cubicBezTo>
                  <a:pt x="216" y="43"/>
                  <a:pt x="320" y="0"/>
                  <a:pt x="442" y="0"/>
                </a:cubicBezTo>
              </a:path>
            </a:pathLst>
          </a:custGeom>
          <a:solidFill>
            <a:srgbClr val="FFFFFF"/>
          </a:solidFill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Arial" charset="0"/>
              <a:ea typeface="Arial" charset="0"/>
            </a:endParaRPr>
          </a:p>
        </p:txBody>
      </p:sp>
      <p:sp>
        <p:nvSpPr>
          <p:cNvPr id="4431" name="Freeform 335"/>
          <p:cNvSpPr>
            <a:spLocks/>
          </p:cNvSpPr>
          <p:nvPr/>
        </p:nvSpPr>
        <p:spPr bwMode="auto">
          <a:xfrm rot="0">
            <a:off x="7831455" y="1574800"/>
            <a:ext cx="1113155" cy="511810"/>
          </a:xfrm>
          <a:custGeom>
            <a:gdLst>
              <a:gd fmla="*/ 0 w 1447" name="TX0"/>
              <a:gd fmla="*/ 664 h 665" name="TY0"/>
              <a:gd fmla="*/ 115 w 1447" name="TX1"/>
              <a:gd fmla="*/ 275 h 665" name="TY1"/>
              <a:gd fmla="*/ 370 w 1447" name="TX2"/>
              <a:gd fmla="*/ 0 h 665" name="TY2"/>
              <a:gd fmla="*/ 723 w 1447" name="TX3"/>
              <a:gd fmla="*/ 120 h 665" name="TY3"/>
              <a:gd fmla="*/ 1076 w 1447" name="TX4"/>
              <a:gd fmla="*/ 0 h 665" name="TY4"/>
              <a:gd fmla="*/ 1331 w 1447" name="TX5"/>
              <a:gd fmla="*/ 275 h 665" name="TY5"/>
              <a:gd fmla="*/ 1446 w 1447" name="TX6"/>
              <a:gd fmla="*/ 664 h 665" name="TY6"/>
              <a:gd fmla="*/ 0 w 1447" name="TX7"/>
              <a:gd fmla="*/ 664 h 665" name="TY7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</a:cxnLst>
            <a:rect l="l" t="t" r="r" b="b"/>
            <a:pathLst>
              <a:path w="1447" h="665">
                <a:moveTo>
                  <a:pt x="0" y="664"/>
                </a:moveTo>
                <a:cubicBezTo>
                  <a:pt x="9" y="523"/>
                  <a:pt x="48" y="393"/>
                  <a:pt x="115" y="275"/>
                </a:cubicBezTo>
                <a:cubicBezTo>
                  <a:pt x="180" y="158"/>
                  <a:pt x="265" y="67"/>
                  <a:pt x="370" y="0"/>
                </a:cubicBezTo>
                <a:cubicBezTo>
                  <a:pt x="474" y="80"/>
                  <a:pt x="592" y="120"/>
                  <a:pt x="723" y="120"/>
                </a:cubicBezTo>
                <a:cubicBezTo>
                  <a:pt x="854" y="120"/>
                  <a:pt x="972" y="80"/>
                  <a:pt x="1076" y="0"/>
                </a:cubicBezTo>
                <a:cubicBezTo>
                  <a:pt x="1180" y="67"/>
                  <a:pt x="1265" y="158"/>
                  <a:pt x="1331" y="275"/>
                </a:cubicBezTo>
                <a:cubicBezTo>
                  <a:pt x="1398" y="393"/>
                  <a:pt x="1436" y="523"/>
                  <a:pt x="1446" y="664"/>
                </a:cubicBezTo>
                <a:lnTo>
                  <a:pt x="0" y="664"/>
                </a:lnTo>
              </a:path>
            </a:pathLst>
          </a:custGeom>
          <a:solidFill>
            <a:srgbClr val="FFFFFF"/>
          </a:solidFill>
          <a:ln w="0">
            <a:noFill/>
            <a:prstDash/>
          </a:ln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algn="l" fontAlgn="base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JongHak Kim</cp:lastModifiedBy>
  <dc:title>PowerPoint Presentation</dc:title>
  <dcterms:modified xsi:type="dcterms:W3CDTF">2003-04-07T20:47:14Z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