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5" r:id="rId2"/>
    <p:sldId id="258" r:id="rId3"/>
    <p:sldId id="292" r:id="rId4"/>
    <p:sldId id="293" r:id="rId5"/>
    <p:sldId id="294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6347"/>
    <a:srgbClr val="FFF6E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8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90CAFB-933D-4C93-8150-8DF19D2E8AE1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2018년 12월 3일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1E503E-9C9E-4EC6-B8AF-91FC09DF0C7B}" type="slidenum">
              <a:rPr lang="ru-RU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E197F5-69E7-444E-9D2C-C2FB4F64B9B3}" type="datetime4">
              <a:rPr lang="ko-KR" altLang="en-US" smtClean="0"/>
              <a:pPr/>
              <a:t>2018년 12월 3일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ru-RU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AE59743-683C-4279-9E83-23C937C99CF6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AE59743-683C-4279-9E83-23C937C99CF6}" type="slidenum">
              <a:rPr lang="ru-RU" altLang="ko-KR" smtClean="0"/>
              <a:t>1</a:t>
            </a:fld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ru-RU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06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테이블에 놓인 유리잔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5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 rtlCol="0">
            <a:noAutofit/>
          </a:bodyPr>
          <a:lstStyle>
            <a:lvl1pPr marL="0" indent="0" algn="l">
              <a:buNone/>
              <a:defRPr sz="32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59A0CC-0A30-4371-96E9-C0034EB3A7D7}" type="datetime4">
              <a:rPr lang="ko-KR" altLang="en-US" smtClean="0"/>
              <a:pPr/>
              <a:t>2018년 12월 3일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그림 개체 틀 14" descr="현재 로고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 descr="브러시 스트로크 지점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 descr="브러시 스트로크 지점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EF1BDF9-D45F-40C3-8BB5-089C02433A24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1" name="텍스트 개체 틀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12 345</a:t>
            </a:r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 안의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 descr="브러시 스트로크 지점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텍스트 개체 틀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D25EE2-C1C3-4140-9311-000F5147221F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9" name="텍스트 개체 틀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0" name="텍스트 개체 틀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텍스트 개체 틀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3" name="텍스트 개체 틀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8" name="텍스트 개체 틀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ts val="6200"/>
              </a:lnSpc>
              <a:spcBef>
                <a:spcPts val="600"/>
              </a:spcBef>
              <a:buNone/>
              <a:defRPr sz="4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100</a:t>
            </a:r>
          </a:p>
        </p:txBody>
      </p:sp>
      <p:sp>
        <p:nvSpPr>
          <p:cNvPr id="29" name="텍스트 개체 틀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2" name="텍스트 개체 틀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13392" y="2755270"/>
            <a:ext cx="1734798" cy="618236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50</a:t>
            </a:r>
          </a:p>
        </p:txBody>
      </p:sp>
      <p:sp>
        <p:nvSpPr>
          <p:cNvPr id="33" name="텍스트 개체 틀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13392" y="3346179"/>
            <a:ext cx="1734798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  <p:sp>
        <p:nvSpPr>
          <p:cNvPr id="34" name="텍스트 개체 틀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 rtlCol="0">
            <a:noAutofit/>
          </a:bodyPr>
          <a:lstStyle>
            <a:lvl1pPr marL="0" indent="0" algn="ctr" rtl="0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25</a:t>
            </a:r>
          </a:p>
        </p:txBody>
      </p:sp>
      <p:sp>
        <p:nvSpPr>
          <p:cNvPr id="35" name="텍스트 개체 틀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/>
              <a:t>10억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7BD326-F46A-495B-9DA9-0825682C6067}" type="datetime4">
              <a:rPr lang="ko-KR" altLang="en-US" smtClean="0"/>
              <a:t>2018년 12월 3일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 rtlCol="0"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6F3796E-4F58-42C3-B43C-096CE075FC95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9" descr="경쟁 업체 로고 사분면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 dirty="0"/>
              <a:t>더 편리함</a:t>
            </a:r>
            <a:endParaRPr lang="ru-RU" dirty="0"/>
          </a:p>
        </p:txBody>
      </p:sp>
      <p:sp>
        <p:nvSpPr>
          <p:cNvPr id="17" name="텍스트 개체 틀 9" descr="경쟁 업체 로고 사분면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덜 편리함</a:t>
            </a:r>
            <a:endParaRPr lang="ru-RU" dirty="0"/>
          </a:p>
        </p:txBody>
      </p:sp>
      <p:sp>
        <p:nvSpPr>
          <p:cNvPr id="18" name="텍스트 개체 틀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 rtlCol="0"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고비용</a:t>
            </a:r>
            <a:endParaRPr lang="ru-RU" dirty="0"/>
          </a:p>
        </p:txBody>
      </p:sp>
      <p:sp>
        <p:nvSpPr>
          <p:cNvPr id="19" name="텍스트 개체 틀 9" descr="경쟁 업체 로고 사분면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 rtlCol="0"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 rtl="0"/>
            <a:r>
              <a:rPr lang="ko"/>
              <a:t>저비용</a:t>
            </a:r>
            <a:endParaRPr lang="ru-RU" dirty="0"/>
          </a:p>
        </p:txBody>
      </p:sp>
      <p:sp>
        <p:nvSpPr>
          <p:cNvPr id="22" name="그림 개체 틀 11" descr="경쟁 업체 로고 사분면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2</a:t>
            </a:r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3" name="그림 개체 틀 11" descr="경쟁 업체 로고 사분면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1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4" name="그림 개체 틀 11" descr="경쟁 업체 로고 사분면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경쟁 업체 3</a:t>
            </a:r>
            <a:endParaRPr lang="en-US" dirty="0"/>
          </a:p>
          <a:p>
            <a:pPr rtl="0"/>
            <a:r>
              <a:rPr lang="ko" dirty="0"/>
              <a:t>로고</a:t>
            </a:r>
            <a:endParaRPr lang="ru-RU" dirty="0"/>
          </a:p>
        </p:txBody>
      </p:sp>
      <p:sp>
        <p:nvSpPr>
          <p:cNvPr id="25" name="그림 개체 틀 11" descr="경쟁 업체 로고 사분면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4</a:t>
            </a:r>
            <a:endParaRPr lang="en-US" dirty="0"/>
          </a:p>
          <a:p>
            <a:pPr rtl="0"/>
            <a:r>
              <a:rPr lang="ko"/>
              <a:t>로고</a:t>
            </a:r>
          </a:p>
        </p:txBody>
      </p:sp>
      <p:sp>
        <p:nvSpPr>
          <p:cNvPr id="26" name="그림 개체 틀 11" descr="경쟁 업체 로고 사분면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5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7" name="그림 개체 틀 11" descr="경쟁 업체 로고 사분면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경쟁 업체 6</a:t>
            </a:r>
            <a:endParaRPr lang="en-US" dirty="0"/>
          </a:p>
          <a:p>
            <a:pPr rtl="0"/>
            <a:r>
              <a:rPr lang="ko"/>
              <a:t>로고</a:t>
            </a:r>
            <a:endParaRPr lang="ru-RU" dirty="0"/>
          </a:p>
        </p:txBody>
      </p:sp>
      <p:sp>
        <p:nvSpPr>
          <p:cNvPr id="28" name="그림 개체 틀 14" descr="경쟁 업체 로고 사분면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현재</a:t>
            </a:r>
            <a:br>
              <a:rPr lang="en-US" dirty="0"/>
            </a:br>
            <a:r>
              <a:rPr lang="ko"/>
              <a:t>식당 </a:t>
            </a:r>
            <a:br>
              <a:rPr lang="en-US" dirty="0"/>
            </a:br>
            <a:r>
              <a:rPr lang="ko"/>
              <a:t>로고</a:t>
            </a:r>
            <a:endParaRPr lang="ru-RU" dirty="0"/>
          </a:p>
        </p:txBody>
      </p:sp>
      <p:cxnSp>
        <p:nvCxnSpPr>
          <p:cNvPr id="29" name="직선 화살표 연결선 28" descr="경쟁 업체 로고 사분면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 descr="경쟁 업체 로고 사분면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블록 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D527CE3-3CBA-457F-9CA1-8953ED99D91E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 rtlCol="0"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텍스트 개체 틀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45" name="텍스트 개체 틀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 rtlCol="0"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  <p:sp>
        <p:nvSpPr>
          <p:cNvPr id="46" name="텍스트 개체 틀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 rtlCol="0"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 rtl="0"/>
            <a:r>
              <a:rPr lang="ko" dirty="0"/>
              <a:t>클릭하여 마스터 텍스트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BEBCE0-6107-4E9A-83F2-EDC7F9706F9E}" type="datetime4">
              <a:rPr lang="ko-KR" altLang="en-US" smtClean="0"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 descr="브러시 스트로크 지점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(S)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DD443BD-BD62-4F1B-A4A4-16F2886D3924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월</a:t>
            </a:r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95477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29" name="텍스트 개체 틀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연도</a:t>
            </a:r>
          </a:p>
        </p:txBody>
      </p:sp>
      <p:sp>
        <p:nvSpPr>
          <p:cNvPr id="30" name="텍스트 개체 틀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연도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117335"/>
            <a:ext cx="1106424" cy="314427"/>
          </a:xfrm>
        </p:spPr>
        <p:txBody>
          <a:bodyPr rtlCol="0"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월</a:t>
            </a: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5" name="텍스트 개체 틀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8" name="텍스트 개체 틀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1" name="텍스트 개체 틀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rtlCol="0" anchor="b" anchorCtr="0">
            <a:normAutofit/>
          </a:bodyPr>
          <a:lstStyle>
            <a:lvl1pPr marL="0" indent="0" algn="ctr">
              <a:buNone/>
              <a:defRPr lang="en-US" sz="19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/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2D58B-883F-45DD-B01F-258BB384F2EB}" type="datetime4">
              <a:rPr lang="ko-KR" altLang="en-US" smtClean="0"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1CD7AB8-AE55-444F-B4DB-CC25C755400D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2" name="직사각형 11" descr="브러시 스트로크 지점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505201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505201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9" name="직사각형 18" descr="브러시 스트로크 지점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 descr="브러시 스트로크 지점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90800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8354720" y="4116456"/>
            <a:ext cx="2376000" cy="208998"/>
          </a:xfrm>
        </p:spPr>
        <p:txBody>
          <a:bodyPr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9" name="그림 개체 틀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0" name="그림 개체 틀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1" name="그림 개체 틀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2" name="텍스트 개체 틀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90800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8354720" y="3734003"/>
            <a:ext cx="2376000" cy="375509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9E76A3-55EB-459A-ADBC-5289383B6279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4" name="직사각형 43" descr="브러시 스트로크 지점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텍스트 개체 틀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2" name="텍스트 개체 틀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3" name="직사각형 52" descr="브러시 스트로크 지점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6" name="텍스트 개체 틀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7" name="직사각형 56" descr="브러시 스트로크 지점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텍스트 개체 틀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0" name="텍스트 개체 틀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1" name="직사각형 60" descr="브러시 스트로크 지점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텍스트 개체 틀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4" name="텍스트 개체 틀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5" name="직사각형 64" descr="브러시 스트로크 지점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텍스트 개체 틀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8" name="텍스트 개체 틀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69" name="직사각형 68" descr="브러시 스트로크 지점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텍스트 개체 틀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 rtlCol="0"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2" name="텍스트 개체 틀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3" name="그림 개체 틀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5" name="그림 개체 틀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78" name="그림 개체 틀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79" name="그림 개체 틀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0" name="그림 개체 틀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81" name="그림 개체 틀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식당 테이블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지점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14" descr="현재 로고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083DA26-C387-41B0-86FA-4DA01D7FB15A}" type="datetime4">
              <a:rPr lang="ko-KR" altLang="en-US" smtClean="0"/>
              <a:pPr/>
              <a:t>2018년 12월 3일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부제목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" dirty="0"/>
              <a:t>마스터 부제목 스타일</a:t>
            </a:r>
            <a:endParaRPr lang="ru-RU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rtlCol="0" anchor="b" anchorCtr="0">
            <a:norm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</a:t>
            </a:r>
            <a:br>
              <a:rPr lang="en-US" dirty="0"/>
            </a:br>
            <a:r>
              <a:rPr lang="ko" dirty="0"/>
              <a:t>제목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원형 차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E3D2C24-AAB2-4E37-AE32-A956AE5D4C97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59" name="직사각형 58" descr="브러시 스트로크 지점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텍스트 개체 틀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4" name="텍스트 개체 틀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76" name="텍스트 개체 틀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 rtlCol="0">
            <a:noAutofit/>
          </a:bodyPr>
          <a:lstStyle>
            <a:lvl1pPr marL="0" indent="0" algn="l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2,000,000</a:t>
            </a:r>
          </a:p>
        </p:txBody>
      </p:sp>
      <p:sp>
        <p:nvSpPr>
          <p:cNvPr id="77" name="텍스트 개체 틀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 rtlCol="0"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2" name="텍스트 개체 틀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1,500,000</a:t>
            </a:r>
          </a:p>
        </p:txBody>
      </p:sp>
      <p:sp>
        <p:nvSpPr>
          <p:cNvPr id="83" name="텍스트 개체 틀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4" name="텍스트 개체 틀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2,500,000</a:t>
            </a:r>
          </a:p>
        </p:txBody>
      </p:sp>
      <p:sp>
        <p:nvSpPr>
          <p:cNvPr id="85" name="텍스트 개체 틀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86" name="텍스트 개체 틀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 rtlCol="0">
            <a:noAutofit/>
          </a:bodyPr>
          <a:lstStyle>
            <a:lvl1pPr marL="0" indent="0" algn="r" rtl="0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altLang="en-US" dirty="0"/>
              <a:t>₩</a:t>
            </a:r>
            <a:r>
              <a:rPr lang="ko" dirty="0"/>
              <a:t>3,200,000</a:t>
            </a:r>
          </a:p>
        </p:txBody>
      </p:sp>
      <p:sp>
        <p:nvSpPr>
          <p:cNvPr id="87" name="텍스트 개체 틀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 rtlCol="0"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cxnSp>
        <p:nvCxnSpPr>
          <p:cNvPr id="88" name="직선 연결선(S)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(S)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(S)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(S)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(S)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차트 개체 틀 3" descr="자금 조달 다이어그램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9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차트를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 descr="테이블에 놓인 유리잔, 컵, 접시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브러시 스트로크 마스크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제목 편집</a:t>
            </a:r>
            <a:endParaRPr lang="ko-KR" altLang="ru-RU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 rtlCol="0"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 descr="테이블에 놓인 유리잔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 descr="브러시 스트로크 마스크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감사 제목 레이아웃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 rtlCol="0">
            <a:noAutofit/>
          </a:bodyPr>
          <a:lstStyle>
            <a:lvl1pPr algn="r">
              <a:defRPr sz="55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ru-RU" noProof="0" dirty="0"/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그림 개체 틀 14" descr="현재 로고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rtlCol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ru-RU" noProof="0" dirty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 rtlCol="0"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발표자 이름</a:t>
            </a:r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전자 메일</a:t>
            </a:r>
            <a:r>
              <a:rPr lang="en-US" altLang="ko-KR" noProof="0" dirty="0"/>
              <a:t>:</a:t>
            </a:r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speakeremail@website.com</a:t>
            </a:r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 rtlCol="0"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0" dirty="0"/>
              <a:t>전화 번호</a:t>
            </a:r>
            <a:r>
              <a:rPr lang="en-US" altLang="ko-KR" noProof="0" dirty="0"/>
              <a:t>:</a:t>
            </a:r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 rtlCol="0">
            <a:noAutofit/>
          </a:bodyPr>
          <a:lstStyle>
            <a:lvl1pPr marL="0" indent="0" algn="r">
              <a:buNone/>
              <a:defRPr sz="2900" b="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ko-KR" noProof="0" dirty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8E958A-A5C1-4155-A41E-582492B21E58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견적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6D9878-3ECE-4A9B-AC81-4A33789D2A97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직사각형 23" descr="브러시 스트로크 지점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텍스트 개체 틀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6" name="텍스트 개체 틀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cxnSp>
        <p:nvCxnSpPr>
          <p:cNvPr id="38" name="직선 연결선(S)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 descr="브러시 스트로크 지점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텍스트 개체 틀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클릭하여 마스터 텍스트 스타일 편집</a:t>
            </a:r>
          </a:p>
        </p:txBody>
      </p:sp>
      <p:sp>
        <p:nvSpPr>
          <p:cNvPr id="43" name="텍스트 개체 틀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 rtlCol="0"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500" b="0" i="1" kern="1200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4" name="그림 개체 틀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46" name="그림 개체 틀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CF462F0-FE23-43A5-9330-4B786DB5393A}" type="datetime4">
              <a:rPr lang="ko-KR" altLang="en-US" smtClean="0"/>
              <a:pPr/>
              <a:t>2018년 12월 3일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  <a:p>
            <a:pPr lvl="2" rtl="0"/>
            <a:r>
              <a:rPr lang="ko-KR" altLang="en-US"/>
              <a:t>셋째 수준</a:t>
            </a:r>
          </a:p>
          <a:p>
            <a:pPr lvl="3" rtl="0"/>
            <a:r>
              <a:rPr lang="ko-KR" altLang="en-US"/>
              <a:t>넷째 수준</a:t>
            </a:r>
          </a:p>
          <a:p>
            <a:pPr lvl="4" rtl="0"/>
            <a:r>
              <a:rPr lang="ko-KR" altLang="en-US"/>
              <a:t>다섯째 수준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화 번호 서식 파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 descr="브러시 스트로크 지점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A740CBA-528D-40DC-BA1B-07E61979D903}" type="datetime4">
              <a:rPr lang="ko-KR" altLang="en-US" smtClean="0"/>
              <a:pPr/>
              <a:t>2018년 12월 3일</a:t>
            </a:fld>
            <a:endParaRPr lang="ru-RU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림 개체 틀 11" descr="테이블에 놓인 피자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7" name="텍스트 개체 틀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28" name="텍스트 개체 틀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31" name="텍스트 개체 틀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lang="en-US" sz="1700" b="1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" dirty="0"/>
              <a:t>마스터 텍스트 스타일</a:t>
            </a:r>
          </a:p>
        </p:txBody>
      </p:sp>
      <p:sp>
        <p:nvSpPr>
          <p:cNvPr id="33" name="그림 개체 틀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34" name="그림 개체 틀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2DD1E-6AF4-44DD-BE8D-C24A1B040098}" type="datetime4">
              <a:rPr lang="ko-KR" altLang="en-US" smtClean="0"/>
              <a:t>2018년 12월 3일</a:t>
            </a:fld>
            <a:endParaRPr lang="ru-RU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식당 인테리어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 descr="브러시 스트로크 마스크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편집</a:t>
            </a:r>
            <a:endParaRPr 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316F7B-3312-4ED1-8DD1-FBB3EA5B4975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 descr="커피를 마시고 있는 젊은 남성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(S)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 descr="휴대폰을 들고 웃고 있는 젊은 여성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브러시 스트로크 마스크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제목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rtlCol="0" anchor="b" anchorCtr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5F7D790-8CA8-4755-95A1-F65938FADDD9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 rtlCol="0"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/>
              <a:t>마스터 텍스트 스타일 편집</a:t>
            </a:r>
          </a:p>
          <a:p>
            <a:pPr lvl="1" rtl="0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 descr="브러시 스트로크 지점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 descr="브러시 스트로크 지점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8FEE92-3281-4183-BA17-92A04FC3025E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직사각형 6" descr="브러시 스트로크 지점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브러시 스트로크 지점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림 개체 틀 81" descr="유리잔 아이콘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그림 개체 틀 81" descr="유리잔 아이콘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부제목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4" name="텍스트 개체 틀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5" name="텍스트 개체 틀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9" name="텍스트 개체 틀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0" name="텍스트 개체 틀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및 컴퓨터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 descr="브러시 스트로크 지점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 i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 descr="컴퓨터 모니터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endParaRPr lang="ru-RU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rtlCol="0" anchor="ctr" anchorCtr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rtlCol="0" anchor="b" anchorCtr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F76442-44CD-4036-BCC2-3C37FB80122E}" type="datetime4">
              <a:rPr lang="ko-KR" altLang="en-US" smtClean="0"/>
              <a:pPr/>
              <a:t>2018년 12월 3일</a:t>
            </a:fld>
            <a:endParaRPr lang="ru-RU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그림 개체 틀 81" descr="유리잔 아이콘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sp>
        <p:nvSpPr>
          <p:cNvPr id="33" name="그림 개체 틀 81" descr="유리잔 아이콘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2" name="텍스트 개체 틀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47" name="텍스트 개체 틀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8" name="텍스트 개체 틀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" dirty="0"/>
              <a:t>텍스트 스타일 편집</a:t>
            </a:r>
          </a:p>
        </p:txBody>
      </p:sp>
      <p:sp>
        <p:nvSpPr>
          <p:cNvPr id="51" name="그림 개체 틀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 descr="브러시 스트로크 마스크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 rtlCol="0"/>
          <a:lstStyle>
            <a:lvl1pPr algn="ctr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" dirty="0"/>
              <a:t>클릭하여 마스터 제목 스타일 편집</a:t>
            </a:r>
            <a:endParaRPr lang="ru-RU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BF0B0B-D176-4D14-BAD7-6AB23A96E830}" type="datetime4">
              <a:rPr lang="ko-KR" altLang="en-US" smtClean="0"/>
              <a:pPr/>
              <a:t>2018년 12월 3일</a:t>
            </a:fld>
            <a:endParaRPr lang="ru-RU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ru-RU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부제목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rtlCol="0"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ko"/>
              <a:t>클릭하여 마스터 제목 스타일 편집</a:t>
            </a:r>
            <a:endParaRPr lang="ru-RU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FD8C10-1BFB-4943-8AFE-2C55BB8DC83D}" type="datetime4">
              <a:rPr lang="ko-KR" altLang="en-US" smtClean="0"/>
              <a:t>2018년 12월 3일</a:t>
            </a:fld>
            <a:endParaRPr lang="ru-RU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470E458-E7C2-4395-B75D-476A174CEE4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부제목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ru-RU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19" name="텍스트 개체 틀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0" name="텍스트 개체 틀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7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/>
              <a:t>마스터 텍스트 스타일 편집</a:t>
            </a:r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  <a:endParaRPr lang="ko-KR" altLang="ru-RU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ru-RU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FCA9377-B7D0-407F-9680-8B435D718977}" type="datetime4">
              <a:rPr lang="ko-KR" altLang="en-US" smtClean="0"/>
              <a:t>2018년 12월 3일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470E458-E7C2-4395-B75D-476A174CEE45}" type="slidenum">
              <a:rPr lang="ru-RU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ru-RU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55" r:id="rId2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500" dirty="0"/>
              <a:t>도전</a:t>
            </a:r>
            <a:r>
              <a:rPr lang="en-US" altLang="ko-KR" sz="5500" dirty="0"/>
              <a:t>! : </a:t>
            </a:r>
            <a:r>
              <a:rPr lang="ko-KR" altLang="en-US" sz="5500" dirty="0" err="1"/>
              <a:t>미슐랭</a:t>
            </a:r>
            <a:endParaRPr lang="ko-KR" altLang="ru-RU" sz="5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7253"/>
            <a:ext cx="6238970" cy="505934"/>
          </a:xfrm>
        </p:spPr>
        <p:txBody>
          <a:bodyPr rtlCol="0"/>
          <a:lstStyle/>
          <a:p>
            <a:pPr rtl="0"/>
            <a:r>
              <a:rPr lang="en-US" altLang="ko-KR" dirty="0"/>
              <a:t>2015182003</a:t>
            </a:r>
            <a:r>
              <a:rPr lang="ko-KR" altLang="en-US" dirty="0"/>
              <a:t>권호민</a:t>
            </a:r>
            <a:endParaRPr lang="ko-KR" altLang="ru-RU" dirty="0"/>
          </a:p>
        </p:txBody>
      </p:sp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게임 컨셉</a:t>
            </a:r>
            <a:endParaRPr lang="ko-KR" altLang="ru-RU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2417946"/>
            <a:ext cx="4386695" cy="30785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dirty="0"/>
              <a:t>장르는 식당경영 시뮬레이션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게임방법은 간단하다</a:t>
            </a:r>
            <a:r>
              <a:rPr lang="en-US" altLang="ko-KR" dirty="0"/>
              <a:t>. </a:t>
            </a:r>
            <a:r>
              <a:rPr lang="ko-KR" altLang="en-US" dirty="0"/>
              <a:t>손님이</a:t>
            </a:r>
            <a:r>
              <a:rPr lang="en-US" altLang="ko-KR" dirty="0"/>
              <a:t> </a:t>
            </a:r>
            <a:r>
              <a:rPr lang="ko-KR" altLang="en-US" dirty="0"/>
              <a:t>음식을 주문하면</a:t>
            </a:r>
            <a:r>
              <a:rPr lang="en-US" altLang="ko-KR" dirty="0"/>
              <a:t>, </a:t>
            </a:r>
            <a:r>
              <a:rPr lang="ko-KR" altLang="en-US" dirty="0"/>
              <a:t>시간 내에 만들어서 대접한다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잘못된 음식을 대접하거나</a:t>
            </a:r>
            <a:r>
              <a:rPr lang="en-US" altLang="ko-KR" dirty="0"/>
              <a:t>, </a:t>
            </a:r>
            <a:r>
              <a:rPr lang="ko-KR" altLang="en-US" dirty="0"/>
              <a:t>시간에 맞추지 못하거나</a:t>
            </a:r>
            <a:r>
              <a:rPr lang="en-US" altLang="ko-KR" dirty="0"/>
              <a:t>, </a:t>
            </a:r>
            <a:r>
              <a:rPr lang="ko-KR" altLang="en-US" dirty="0"/>
              <a:t>손님을 받지 못하면 감점 요소</a:t>
            </a:r>
            <a:r>
              <a:rPr lang="en-US" altLang="ko-KR" dirty="0"/>
              <a:t>.</a:t>
            </a:r>
          </a:p>
          <a:p>
            <a:pPr rtl="0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 rtlCol="0"/>
          <a:lstStyle/>
          <a:p>
            <a:pPr rtl="0"/>
            <a:r>
              <a:rPr lang="en-US" altLang="ko-KR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ru-RU" altLang="ko-KR" smtClean="0">
                <a:solidFill>
                  <a:srgbClr val="FFFFFF"/>
                </a:solidFill>
              </a:rPr>
              <a:pPr rtl="0"/>
              <a:t>2</a:t>
            </a:fld>
            <a:endParaRPr lang="ko-KR" alt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430A1-3D55-4C53-99AE-57D02B3D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540" y="884136"/>
            <a:ext cx="4896000" cy="894117"/>
          </a:xfrm>
        </p:spPr>
        <p:txBody>
          <a:bodyPr/>
          <a:lstStyle/>
          <a:p>
            <a:pPr algn="ctr"/>
            <a:r>
              <a:rPr lang="ko-KR" altLang="en-US" dirty="0"/>
              <a:t>개발 진척도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0F36F0-1C01-4131-9DF1-EFA3F886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32343"/>
              </p:ext>
            </p:extLst>
          </p:nvPr>
        </p:nvGraphicFramePr>
        <p:xfrm>
          <a:off x="6427740" y="2428394"/>
          <a:ext cx="5181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617198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53623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92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(90%)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리소스 제작 및 수집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51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기본화면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(90%)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음식 제작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(90%)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손님 및 주문 구현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및 중간점검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90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스테이지와 그에 따른 난이도 차이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84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(100%)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오버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사운드 및 추가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1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 </a:t>
                      </a:r>
                      <a:r>
                        <a:rPr lang="en-US" altLang="ko-KR" dirty="0"/>
                        <a:t>(50%)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밸런스 조절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7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7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4AB04E-18EE-40AD-B70C-E3CD1AECC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27164"/>
              </p:ext>
            </p:extLst>
          </p:nvPr>
        </p:nvGraphicFramePr>
        <p:xfrm>
          <a:off x="4064000" y="240792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797174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30470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8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Sep 23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Sep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91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Oct 7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8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Oct 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92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Oct 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43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Oct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9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1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Nov 11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3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Nov 18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Nov 25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6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of Dec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093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DF1831-4804-4AC0-A063-B37A59D83187}"/>
              </a:ext>
            </a:extLst>
          </p:cNvPr>
          <p:cNvSpPr txBox="1"/>
          <p:nvPr/>
        </p:nvSpPr>
        <p:spPr>
          <a:xfrm>
            <a:off x="6633029" y="8128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주별 </a:t>
            </a:r>
            <a:r>
              <a:rPr lang="ko-KR" altLang="en-US" sz="4800" dirty="0" err="1"/>
              <a:t>커밋</a:t>
            </a:r>
            <a:r>
              <a:rPr lang="ko-KR" altLang="en-US" sz="4800" dirty="0"/>
              <a:t> 횟수</a:t>
            </a:r>
          </a:p>
        </p:txBody>
      </p:sp>
    </p:spTree>
    <p:extLst>
      <p:ext uri="{BB962C8B-B14F-4D97-AF65-F5344CB8AC3E}">
        <p14:creationId xmlns:p14="http://schemas.microsoft.com/office/powerpoint/2010/main" val="35526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B6EDC7D-7FFE-4174-BD9C-57E7C11F2080}"/>
              </a:ext>
            </a:extLst>
          </p:cNvPr>
          <p:cNvSpPr txBox="1"/>
          <p:nvPr/>
        </p:nvSpPr>
        <p:spPr>
          <a:xfrm>
            <a:off x="6400801" y="1859339"/>
            <a:ext cx="5341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잘된 점 </a:t>
            </a:r>
            <a:endParaRPr lang="en-US" altLang="ko-KR" dirty="0"/>
          </a:p>
          <a:p>
            <a:r>
              <a:rPr lang="ko-KR" altLang="en-US" dirty="0"/>
              <a:t>음식을 제작하고 대접한다는 것 자체는 구현하였음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잘 안된 점</a:t>
            </a:r>
            <a:endParaRPr lang="en-US" altLang="ko-KR" dirty="0"/>
          </a:p>
          <a:p>
            <a:r>
              <a:rPr lang="ko-KR" altLang="en-US" dirty="0"/>
              <a:t>사운드 쪽 에서 원래 넣으려고 했던 만큼 넣지 못했다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리소스들이 내가 수정하고 쓰거나 직접 만든 것 들은 퀄리티가 많이 떨어진다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음식 제작방법을 더 재미있게 만들었어야 하는데 그렇지 못해서 아쉽다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8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34_TF16411246.potx" id="{9B071772-B489-4015-A7AB-AC248C8AF432}" vid="{DF19FBBD-BD5A-4F86-B63D-1B68967B367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식당 피치 데크</Template>
  <TotalTime>0</TotalTime>
  <Words>231</Words>
  <Application>Microsoft Office PowerPoint</Application>
  <PresentationFormat>와이드스크린</PresentationFormat>
  <Paragraphs>66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Adobe Garamond Pro</vt:lpstr>
      <vt:lpstr>맑은 고딕</vt:lpstr>
      <vt:lpstr>Arial</vt:lpstr>
      <vt:lpstr>Segoe UI</vt:lpstr>
      <vt:lpstr>Office 테마</vt:lpstr>
      <vt:lpstr>도전! : 미슐랭</vt:lpstr>
      <vt:lpstr>게임 컨셉</vt:lpstr>
      <vt:lpstr>개발 진척도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2018-09-30T05:19:45Z</dcterms:created>
  <dcterms:modified xsi:type="dcterms:W3CDTF">2018-12-03T14:41:12Z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2018-06-06T23:20:54.7011202Z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