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sldIdLst>
    <p:sldId id="256" r:id="rId2"/>
    <p:sldId id="262" r:id="rId3"/>
    <p:sldId id="257" r:id="rId4"/>
    <p:sldId id="264" r:id="rId5"/>
    <p:sldId id="258" r:id="rId6"/>
    <p:sldId id="261" r:id="rId7"/>
    <p:sldId id="259" r:id="rId8"/>
    <p:sldId id="268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8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6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8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9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3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9147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2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120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82EDB8D0-98ED-4B86-9D5F-E61ADC70144D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82EDB8D0-98ED-4B86-9D5F-E61ADC70144D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4816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8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건물, 쥐고있는, 여자, 바닥이(가) 표시된 사진&#10;&#10;자동 생성된 설명">
            <a:extLst>
              <a:ext uri="{FF2B5EF4-FFF2-40B4-BE49-F238E27FC236}">
                <a16:creationId xmlns:a16="http://schemas.microsoft.com/office/drawing/2014/main" id="{4A29CCC9-ACE1-410D-AFA8-8F4ADFC99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91" b="18391"/>
          <a:stretch/>
        </p:blipFill>
        <p:spPr>
          <a:xfrm>
            <a:off x="609600" y="1801368"/>
            <a:ext cx="10972800" cy="452628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D9FAC98-7908-4781-82A9-80CA10CD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대한민국의 무인도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B0E5A-5D33-457F-B380-CEE903B3D702}"/>
              </a:ext>
            </a:extLst>
          </p:cNvPr>
          <p:cNvSpPr txBox="1"/>
          <p:nvPr/>
        </p:nvSpPr>
        <p:spPr>
          <a:xfrm>
            <a:off x="9495453" y="6327648"/>
            <a:ext cx="26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2015182003 </a:t>
            </a:r>
            <a:r>
              <a:rPr lang="ko-KR" altLang="en-US" dirty="0"/>
              <a:t>권호민</a:t>
            </a:r>
          </a:p>
        </p:txBody>
      </p:sp>
    </p:spTree>
    <p:extLst>
      <p:ext uri="{BB962C8B-B14F-4D97-AF65-F5344CB8AC3E}">
        <p14:creationId xmlns:p14="http://schemas.microsoft.com/office/powerpoint/2010/main" val="1003865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89BE86DF-7762-46E8-A5F4-21A896744214}"/>
              </a:ext>
            </a:extLst>
          </p:cNvPr>
          <p:cNvSpPr/>
          <p:nvPr/>
        </p:nvSpPr>
        <p:spPr>
          <a:xfrm>
            <a:off x="2211355" y="2701212"/>
            <a:ext cx="2220686" cy="14555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주요 기능들 구현</a:t>
            </a:r>
            <a:endParaRPr lang="en-US" altLang="ko-KR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E12ED508-0A9C-4306-8C55-88B9513010F6}"/>
              </a:ext>
            </a:extLst>
          </p:cNvPr>
          <p:cNvSpPr/>
          <p:nvPr/>
        </p:nvSpPr>
        <p:spPr>
          <a:xfrm>
            <a:off x="5050971" y="2701212"/>
            <a:ext cx="2220686" cy="14555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연동표시 구현 및 추가하면 좋을 것 같은 기능 고민 및 추가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CB009C1E-6C13-4B67-A5D7-578A6BAD2BAE}"/>
              </a:ext>
            </a:extLst>
          </p:cNvPr>
          <p:cNvSpPr/>
          <p:nvPr/>
        </p:nvSpPr>
        <p:spPr>
          <a:xfrm>
            <a:off x="7890587" y="2701212"/>
            <a:ext cx="2220686" cy="14555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DFDFD"/>
                </a:solidFill>
              </a:rPr>
              <a:t>미흡한 것들 보완 및 제출 준비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9C600E3-3755-496E-8BB1-384209B2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ko-KR" altLang="en-US" dirty="0"/>
              <a:t>예상 일정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두루마리 모양: 가로로 말림 7">
            <a:extLst>
              <a:ext uri="{FF2B5EF4-FFF2-40B4-BE49-F238E27FC236}">
                <a16:creationId xmlns:a16="http://schemas.microsoft.com/office/drawing/2014/main" id="{6BE5497A-020F-4001-A773-F528BBC55C40}"/>
              </a:ext>
            </a:extLst>
          </p:cNvPr>
          <p:cNvSpPr/>
          <p:nvPr/>
        </p:nvSpPr>
        <p:spPr>
          <a:xfrm>
            <a:off x="2211355" y="2136710"/>
            <a:ext cx="1483567" cy="466531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주차</a:t>
            </a:r>
          </a:p>
        </p:txBody>
      </p:sp>
      <p:sp>
        <p:nvSpPr>
          <p:cNvPr id="11" name="두루마리 모양: 가로로 말림 10">
            <a:extLst>
              <a:ext uri="{FF2B5EF4-FFF2-40B4-BE49-F238E27FC236}">
                <a16:creationId xmlns:a16="http://schemas.microsoft.com/office/drawing/2014/main" id="{838DDB7A-7EC3-41BE-BD58-E854FCEDCB1A}"/>
              </a:ext>
            </a:extLst>
          </p:cNvPr>
          <p:cNvSpPr/>
          <p:nvPr/>
        </p:nvSpPr>
        <p:spPr>
          <a:xfrm>
            <a:off x="5030755" y="2136710"/>
            <a:ext cx="1483567" cy="466531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ko-KR" altLang="en-US" dirty="0"/>
              <a:t>주차</a:t>
            </a:r>
          </a:p>
        </p:txBody>
      </p:sp>
      <p:sp>
        <p:nvSpPr>
          <p:cNvPr id="12" name="두루마리 모양: 가로로 말림 11">
            <a:extLst>
              <a:ext uri="{FF2B5EF4-FFF2-40B4-BE49-F238E27FC236}">
                <a16:creationId xmlns:a16="http://schemas.microsoft.com/office/drawing/2014/main" id="{B2AFF2EC-B4CA-4DAC-992F-D8B1F8DD7E54}"/>
              </a:ext>
            </a:extLst>
          </p:cNvPr>
          <p:cNvSpPr/>
          <p:nvPr/>
        </p:nvSpPr>
        <p:spPr>
          <a:xfrm>
            <a:off x="7890587" y="2136709"/>
            <a:ext cx="1483567" cy="466531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105738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9F0870-8C97-48BE-9047-134EFB75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주요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예상 그림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예상 일정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5E30E3-F92E-4BBE-A71C-CCB040D0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73282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B03B6-6B1B-46E0-9E2A-5E2A49FF1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섬 이름을 입력하면 유인도인지 무인도인지 알려주고</a:t>
            </a:r>
            <a:r>
              <a:rPr lang="en-US" altLang="ko-KR" dirty="0"/>
              <a:t>, </a:t>
            </a:r>
            <a:r>
              <a:rPr lang="ko-KR" altLang="en-US" dirty="0"/>
              <a:t>무인도라면 여러 정보를 제공해준다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무인도 하면 태평양 한가운데 있는 섬들을 떠올릴 수 있지만</a:t>
            </a:r>
            <a:r>
              <a:rPr lang="en-US" altLang="ko-KR" dirty="0"/>
              <a:t>, </a:t>
            </a:r>
            <a:r>
              <a:rPr lang="ko-KR" altLang="en-US" dirty="0"/>
              <a:t>인구밀도가 높은 우리나라에도 꽤 많은 무인도가 있음을 알려주고 싶었음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무인도가 사유지인지 아닌지 알려주어 여행목적으로 사용가능</a:t>
            </a:r>
            <a:r>
              <a:rPr lang="en-US" altLang="ko-KR" dirty="0"/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DDCD63C-8B08-499C-A279-B9ECAB18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ko-KR" altLang="en-US" dirty="0"/>
              <a:t>개요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83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실내, 컴퓨터, 노트북이(가) 표시된 사진&#10;&#10;자동 생성된 설명">
            <a:extLst>
              <a:ext uri="{FF2B5EF4-FFF2-40B4-BE49-F238E27FC236}">
                <a16:creationId xmlns:a16="http://schemas.microsoft.com/office/drawing/2014/main" id="{A0F69846-7D67-41FC-AF1D-03FE1349F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71" y="1692729"/>
            <a:ext cx="4395258" cy="5165271"/>
          </a:xfr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6408013D-3D9F-4E34-916C-1A9857D27570}"/>
              </a:ext>
            </a:extLst>
          </p:cNvPr>
          <p:cNvSpPr/>
          <p:nvPr/>
        </p:nvSpPr>
        <p:spPr>
          <a:xfrm>
            <a:off x="8867018" y="2188028"/>
            <a:ext cx="2230017" cy="1240972"/>
          </a:xfrm>
          <a:prstGeom prst="wedgeRoundRectCallout">
            <a:avLst>
              <a:gd name="adj1" fmla="val -50122"/>
              <a:gd name="adj2" fmla="val 700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사용할 오픈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99A1F30-1AA7-4B1A-891C-F900F973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ko-KR" altLang="en-US" dirty="0"/>
              <a:t>사용할 오픈 </a:t>
            </a:r>
            <a:r>
              <a:rPr lang="en-US" altLang="ko-KR" dirty="0"/>
              <a:t>API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29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BF8D9A6-D117-4F74-8F84-DA0E902669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5992"/>
          <a:stretch/>
        </p:blipFill>
        <p:spPr>
          <a:xfrm>
            <a:off x="2844341" y="1252330"/>
            <a:ext cx="2814078" cy="5941572"/>
          </a:xfrm>
          <a:prstGeom prst="rect">
            <a:avLst/>
          </a:prstGeom>
        </p:spPr>
      </p:pic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74F6B42F-7A63-4D16-8EBA-866DCBB08A8E}"/>
              </a:ext>
            </a:extLst>
          </p:cNvPr>
          <p:cNvSpPr/>
          <p:nvPr/>
        </p:nvSpPr>
        <p:spPr>
          <a:xfrm>
            <a:off x="5928854" y="1959429"/>
            <a:ext cx="2369976" cy="1469571"/>
          </a:xfrm>
          <a:prstGeom prst="wedgeEllipseCallout">
            <a:avLst>
              <a:gd name="adj1" fmla="val -53700"/>
              <a:gd name="adj2" fmla="val 47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</a:t>
            </a:r>
            <a:r>
              <a:rPr lang="ko-KR" altLang="en-US" dirty="0"/>
              <a:t>가 제공하는 주소 검색 시 무인도 </a:t>
            </a:r>
            <a:endParaRPr lang="en-US" altLang="ko-KR" dirty="0"/>
          </a:p>
          <a:p>
            <a:pPr algn="ctr"/>
            <a:r>
              <a:rPr lang="ko-KR" altLang="en-US" dirty="0"/>
              <a:t>목록 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CB87CE5-4602-4275-B02D-85009747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ko-KR" altLang="en-US" dirty="0"/>
              <a:t>사용할 오픈 </a:t>
            </a:r>
            <a:r>
              <a:rPr lang="en-US" altLang="ko-KR" dirty="0"/>
              <a:t>API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21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AB727637-AE57-4818-8E19-810875DA2E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07" b="1268"/>
          <a:stretch/>
        </p:blipFill>
        <p:spPr>
          <a:xfrm>
            <a:off x="2157041" y="1763018"/>
            <a:ext cx="7877917" cy="4451170"/>
          </a:xfrm>
          <a:prstGeom prst="rect">
            <a:avLst/>
          </a:prstGeom>
        </p:spPr>
      </p:pic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A04AA207-4D6A-4A4B-9F4F-CE933ACCBEAF}"/>
              </a:ext>
            </a:extLst>
          </p:cNvPr>
          <p:cNvSpPr/>
          <p:nvPr/>
        </p:nvSpPr>
        <p:spPr>
          <a:xfrm>
            <a:off x="7779194" y="2016215"/>
            <a:ext cx="2696549" cy="1972388"/>
          </a:xfrm>
          <a:prstGeom prst="wedgeRectCallout">
            <a:avLst>
              <a:gd name="adj1" fmla="val -36323"/>
              <a:gd name="adj2" fmla="val 62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</a:t>
            </a:r>
            <a:r>
              <a:rPr lang="ko-KR" altLang="en-US" dirty="0"/>
              <a:t>가 제공하는 </a:t>
            </a:r>
            <a:endParaRPr lang="en-US" altLang="ko-KR" dirty="0"/>
          </a:p>
          <a:p>
            <a:pPr algn="ctr"/>
            <a:r>
              <a:rPr lang="ko-KR" altLang="en-US" dirty="0"/>
              <a:t>섬의 상세 정보들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837A7DA-0B02-4F2D-BFDD-FAB29F1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ko-KR" altLang="en-US" dirty="0"/>
              <a:t>사용할 오픈 </a:t>
            </a:r>
            <a:r>
              <a:rPr lang="en-US" altLang="ko-KR" dirty="0"/>
              <a:t>API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40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C923D-1167-4E08-B4BF-D8A6D699E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특정 주소 </a:t>
            </a:r>
            <a:r>
              <a:rPr lang="en-US" altLang="ko-KR" dirty="0"/>
              <a:t>(</a:t>
            </a:r>
            <a:r>
              <a:rPr lang="ko-KR" altLang="en-US" dirty="0"/>
              <a:t>도</a:t>
            </a:r>
            <a:r>
              <a:rPr lang="en-US" altLang="ko-KR" dirty="0"/>
              <a:t>-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-</a:t>
            </a:r>
            <a:r>
              <a:rPr lang="ko-KR" altLang="en-US" dirty="0"/>
              <a:t>군 등</a:t>
            </a:r>
            <a:r>
              <a:rPr lang="en-US" altLang="ko-KR" dirty="0"/>
              <a:t>)</a:t>
            </a:r>
            <a:r>
              <a:rPr lang="ko-KR" altLang="en-US" dirty="0"/>
              <a:t>로 검색했을 경우 그 주소상의 무인도 목록을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섬의 이름으로 검색했을 경우 그 이름이 들어가는 모든 무인도 목록을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섬의 면적</a:t>
            </a:r>
            <a:r>
              <a:rPr lang="en-US" altLang="ko-KR" dirty="0"/>
              <a:t>, </a:t>
            </a:r>
            <a:r>
              <a:rPr lang="ko-KR" altLang="en-US" dirty="0"/>
              <a:t>식생</a:t>
            </a:r>
            <a:r>
              <a:rPr lang="en-US" altLang="ko-KR" dirty="0"/>
              <a:t>, </a:t>
            </a:r>
            <a:r>
              <a:rPr lang="ko-KR" altLang="en-US" dirty="0"/>
              <a:t>기타 정보 등을 보여준다</a:t>
            </a:r>
            <a:r>
              <a:rPr lang="en-US" altLang="ko-KR" dirty="0"/>
              <a:t>. </a:t>
            </a:r>
            <a:r>
              <a:rPr lang="ko-KR" altLang="en-US" dirty="0"/>
              <a:t>위치의 경우 지도와 연동해서 표시해준다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8E62A9-7936-411A-AAB5-CA291049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주요기능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92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764494D-EA9E-4CD3-B53F-6003D1ED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그림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EFA466-902E-4E9B-8025-8D62D00F9359}"/>
              </a:ext>
            </a:extLst>
          </p:cNvPr>
          <p:cNvSpPr/>
          <p:nvPr/>
        </p:nvSpPr>
        <p:spPr>
          <a:xfrm>
            <a:off x="494523" y="1838131"/>
            <a:ext cx="3247053" cy="44413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0E8D6-3EDA-4E2B-B496-FEB558A8340F}"/>
              </a:ext>
            </a:extLst>
          </p:cNvPr>
          <p:cNvSpPr txBox="1"/>
          <p:nvPr/>
        </p:nvSpPr>
        <p:spPr>
          <a:xfrm>
            <a:off x="1259632" y="2369976"/>
            <a:ext cx="1716833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주소로 검색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10496-94CF-42FA-BCCC-A278C5DD7261}"/>
              </a:ext>
            </a:extLst>
          </p:cNvPr>
          <p:cNvSpPr/>
          <p:nvPr/>
        </p:nvSpPr>
        <p:spPr>
          <a:xfrm>
            <a:off x="1240972" y="2929813"/>
            <a:ext cx="1772816" cy="354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3952A-578D-4458-9F1F-BA7CF8285237}"/>
              </a:ext>
            </a:extLst>
          </p:cNvPr>
          <p:cNvSpPr txBox="1"/>
          <p:nvPr/>
        </p:nvSpPr>
        <p:spPr>
          <a:xfrm>
            <a:off x="1268963" y="3867539"/>
            <a:ext cx="171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섬 이름으로 검색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96BF60-6FE7-41CD-BC8A-BF2A53744B23}"/>
              </a:ext>
            </a:extLst>
          </p:cNvPr>
          <p:cNvSpPr/>
          <p:nvPr/>
        </p:nvSpPr>
        <p:spPr>
          <a:xfrm>
            <a:off x="1231640" y="4742470"/>
            <a:ext cx="1772816" cy="354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A7A5EC-9DBB-45F4-9DD5-5A83A341607A}"/>
              </a:ext>
            </a:extLst>
          </p:cNvPr>
          <p:cNvSpPr/>
          <p:nvPr/>
        </p:nvSpPr>
        <p:spPr>
          <a:xfrm>
            <a:off x="4516015" y="1838131"/>
            <a:ext cx="3247053" cy="20294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C92BAE-9255-4087-9992-EA1E52C09103}"/>
              </a:ext>
            </a:extLst>
          </p:cNvPr>
          <p:cNvSpPr txBox="1"/>
          <p:nvPr/>
        </p:nvSpPr>
        <p:spPr>
          <a:xfrm>
            <a:off x="5281125" y="1914922"/>
            <a:ext cx="171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도 </a:t>
            </a:r>
            <a:r>
              <a:rPr lang="en-US" altLang="ko-KR" dirty="0"/>
              <a:t>B</a:t>
            </a:r>
            <a:r>
              <a:rPr lang="ko-KR" altLang="en-US" dirty="0"/>
              <a:t>시의 무인도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0CBE26-8D59-4FC1-9B66-5E862DB56338}"/>
              </a:ext>
            </a:extLst>
          </p:cNvPr>
          <p:cNvSpPr/>
          <p:nvPr/>
        </p:nvSpPr>
        <p:spPr>
          <a:xfrm>
            <a:off x="4516016" y="2638044"/>
            <a:ext cx="3247052" cy="12294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가 섬  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>
                <a:solidFill>
                  <a:schemeClr val="tx1"/>
                </a:solidFill>
              </a:rPr>
              <a:t>구 </a:t>
            </a:r>
            <a:r>
              <a:rPr lang="en-US" altLang="ko-KR" dirty="0">
                <a:solidFill>
                  <a:schemeClr val="tx1"/>
                </a:solidFill>
              </a:rPr>
              <a:t>D</a:t>
            </a:r>
            <a:r>
              <a:rPr lang="ko-KR" altLang="en-US" dirty="0">
                <a:solidFill>
                  <a:schemeClr val="tx1"/>
                </a:solidFill>
              </a:rPr>
              <a:t>동 </a:t>
            </a:r>
            <a:r>
              <a:rPr lang="en-US" altLang="ko-KR" dirty="0">
                <a:solidFill>
                  <a:schemeClr val="tx1"/>
                </a:solidFill>
              </a:rPr>
              <a:t>xx</a:t>
            </a:r>
            <a:r>
              <a:rPr lang="ko-KR" altLang="en-US" dirty="0">
                <a:solidFill>
                  <a:schemeClr val="tx1"/>
                </a:solidFill>
              </a:rPr>
              <a:t>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나 섬  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>
                <a:solidFill>
                  <a:schemeClr val="tx1"/>
                </a:solidFill>
              </a:rPr>
              <a:t>구 </a:t>
            </a:r>
            <a:r>
              <a:rPr lang="en-US" altLang="ko-KR" dirty="0">
                <a:solidFill>
                  <a:schemeClr val="tx1"/>
                </a:solidFill>
              </a:rPr>
              <a:t>E</a:t>
            </a:r>
            <a:r>
              <a:rPr lang="ko-KR" altLang="en-US" dirty="0">
                <a:solidFill>
                  <a:schemeClr val="tx1"/>
                </a:solidFill>
              </a:rPr>
              <a:t>동 </a:t>
            </a:r>
            <a:r>
              <a:rPr lang="en-US" altLang="ko-KR" dirty="0">
                <a:solidFill>
                  <a:schemeClr val="tx1"/>
                </a:solidFill>
              </a:rPr>
              <a:t>xxx</a:t>
            </a:r>
            <a:r>
              <a:rPr lang="ko-KR" altLang="en-US" dirty="0">
                <a:solidFill>
                  <a:schemeClr val="tx1"/>
                </a:solidFill>
              </a:rPr>
              <a:t>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다 섬  </a:t>
            </a:r>
            <a:r>
              <a:rPr lang="en-US" altLang="ko-KR" dirty="0">
                <a:solidFill>
                  <a:schemeClr val="tx1"/>
                </a:solidFill>
              </a:rPr>
              <a:t>F</a:t>
            </a:r>
            <a:r>
              <a:rPr lang="ko-KR" altLang="en-US" dirty="0">
                <a:solidFill>
                  <a:schemeClr val="tx1"/>
                </a:solidFill>
              </a:rPr>
              <a:t>군 </a:t>
            </a:r>
            <a:r>
              <a:rPr lang="en-US" altLang="ko-KR" dirty="0">
                <a:solidFill>
                  <a:schemeClr val="tx1"/>
                </a:solidFill>
              </a:rPr>
              <a:t>G</a:t>
            </a:r>
            <a:r>
              <a:rPr lang="ko-KR" altLang="en-US" dirty="0">
                <a:solidFill>
                  <a:schemeClr val="tx1"/>
                </a:solidFill>
              </a:rPr>
              <a:t>면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r>
              <a:rPr lang="ko-KR" altLang="en-US" dirty="0">
                <a:solidFill>
                  <a:schemeClr val="tx1"/>
                </a:solidFill>
              </a:rPr>
              <a:t>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5B2CA9-E2A9-48A0-9F9F-C41756F2F83F}"/>
              </a:ext>
            </a:extLst>
          </p:cNvPr>
          <p:cNvSpPr/>
          <p:nvPr/>
        </p:nvSpPr>
        <p:spPr>
          <a:xfrm>
            <a:off x="6920206" y="2836507"/>
            <a:ext cx="768219" cy="2705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82EEE3-45C8-4A2E-82BD-853A96397CAE}"/>
              </a:ext>
            </a:extLst>
          </p:cNvPr>
          <p:cNvSpPr/>
          <p:nvPr/>
        </p:nvSpPr>
        <p:spPr>
          <a:xfrm>
            <a:off x="6920205" y="3107094"/>
            <a:ext cx="768219" cy="2705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상세보기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F5B871-9770-4245-98E2-CD342C31325D}"/>
              </a:ext>
            </a:extLst>
          </p:cNvPr>
          <p:cNvSpPr/>
          <p:nvPr/>
        </p:nvSpPr>
        <p:spPr>
          <a:xfrm>
            <a:off x="6920204" y="3382349"/>
            <a:ext cx="768219" cy="2705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FD1204-1CEC-40ED-87A7-432D7397B24C}"/>
              </a:ext>
            </a:extLst>
          </p:cNvPr>
          <p:cNvSpPr/>
          <p:nvPr/>
        </p:nvSpPr>
        <p:spPr>
          <a:xfrm>
            <a:off x="4516015" y="4250095"/>
            <a:ext cx="3247053" cy="20294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1D8D8-A550-44A3-96BD-94D5E9C08BBC}"/>
              </a:ext>
            </a:extLst>
          </p:cNvPr>
          <p:cNvSpPr txBox="1"/>
          <p:nvPr/>
        </p:nvSpPr>
        <p:spPr>
          <a:xfrm>
            <a:off x="5281124" y="4357664"/>
            <a:ext cx="1716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이름에 </a:t>
            </a:r>
            <a:r>
              <a:rPr lang="en-US" altLang="ko-KR" sz="1600" dirty="0"/>
              <a:t>H</a:t>
            </a:r>
            <a:r>
              <a:rPr lang="ko-KR" altLang="en-US" sz="1600" dirty="0"/>
              <a:t>가 들어가는 무인도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D89E71-8A53-4C28-A918-CDB5C41C1F1E}"/>
              </a:ext>
            </a:extLst>
          </p:cNvPr>
          <p:cNvSpPr/>
          <p:nvPr/>
        </p:nvSpPr>
        <p:spPr>
          <a:xfrm>
            <a:off x="4516015" y="5050008"/>
            <a:ext cx="3247052" cy="12294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H1</a:t>
            </a:r>
            <a:r>
              <a:rPr lang="ko-KR" altLang="en-US" dirty="0">
                <a:solidFill>
                  <a:schemeClr val="tx1"/>
                </a:solidFill>
              </a:rPr>
              <a:t> 섬  </a:t>
            </a:r>
            <a:r>
              <a:rPr lang="en-US" altLang="ko-KR" dirty="0">
                <a:solidFill>
                  <a:schemeClr val="tx1"/>
                </a:solidFill>
              </a:rPr>
              <a:t>I</a:t>
            </a:r>
            <a:r>
              <a:rPr lang="ko-KR" altLang="en-US" dirty="0">
                <a:solidFill>
                  <a:schemeClr val="tx1"/>
                </a:solidFill>
              </a:rPr>
              <a:t>구 </a:t>
            </a:r>
            <a:r>
              <a:rPr lang="en-US" altLang="ko-KR" dirty="0">
                <a:solidFill>
                  <a:schemeClr val="tx1"/>
                </a:solidFill>
              </a:rPr>
              <a:t>J</a:t>
            </a:r>
            <a:r>
              <a:rPr lang="ko-KR" altLang="en-US" dirty="0">
                <a:solidFill>
                  <a:schemeClr val="tx1"/>
                </a:solidFill>
              </a:rPr>
              <a:t>동 </a:t>
            </a:r>
            <a:r>
              <a:rPr lang="en-US" altLang="ko-KR" dirty="0">
                <a:solidFill>
                  <a:schemeClr val="tx1"/>
                </a:solidFill>
              </a:rPr>
              <a:t>xx</a:t>
            </a:r>
            <a:r>
              <a:rPr lang="ko-KR" altLang="en-US" dirty="0">
                <a:solidFill>
                  <a:schemeClr val="tx1"/>
                </a:solidFill>
              </a:rPr>
              <a:t>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H2</a:t>
            </a:r>
            <a:r>
              <a:rPr lang="ko-KR" altLang="en-US" dirty="0">
                <a:solidFill>
                  <a:schemeClr val="tx1"/>
                </a:solidFill>
              </a:rPr>
              <a:t> 섬  </a:t>
            </a:r>
            <a:r>
              <a:rPr lang="en-US" altLang="ko-KR" dirty="0">
                <a:solidFill>
                  <a:schemeClr val="tx1"/>
                </a:solidFill>
              </a:rPr>
              <a:t>K</a:t>
            </a:r>
            <a:r>
              <a:rPr lang="ko-KR" altLang="en-US" dirty="0">
                <a:solidFill>
                  <a:schemeClr val="tx1"/>
                </a:solidFill>
              </a:rPr>
              <a:t>구 </a:t>
            </a:r>
            <a:r>
              <a:rPr lang="en-US" altLang="ko-KR" dirty="0">
                <a:solidFill>
                  <a:schemeClr val="tx1"/>
                </a:solidFill>
              </a:rPr>
              <a:t>L</a:t>
            </a:r>
            <a:r>
              <a:rPr lang="ko-KR" altLang="en-US" dirty="0">
                <a:solidFill>
                  <a:schemeClr val="tx1"/>
                </a:solidFill>
              </a:rPr>
              <a:t>동 </a:t>
            </a:r>
            <a:r>
              <a:rPr lang="en-US" altLang="ko-KR" dirty="0">
                <a:solidFill>
                  <a:schemeClr val="tx1"/>
                </a:solidFill>
              </a:rPr>
              <a:t>xxx</a:t>
            </a:r>
            <a:r>
              <a:rPr lang="ko-KR" altLang="en-US" dirty="0">
                <a:solidFill>
                  <a:schemeClr val="tx1"/>
                </a:solidFill>
              </a:rPr>
              <a:t>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H3</a:t>
            </a:r>
            <a:r>
              <a:rPr lang="ko-KR" altLang="en-US" dirty="0">
                <a:solidFill>
                  <a:schemeClr val="tx1"/>
                </a:solidFill>
              </a:rPr>
              <a:t> 섬  </a:t>
            </a:r>
            <a:r>
              <a:rPr lang="en-US" altLang="ko-KR" dirty="0">
                <a:solidFill>
                  <a:schemeClr val="tx1"/>
                </a:solidFill>
              </a:rPr>
              <a:t>M</a:t>
            </a:r>
            <a:r>
              <a:rPr lang="ko-KR" altLang="en-US" dirty="0">
                <a:solidFill>
                  <a:schemeClr val="tx1"/>
                </a:solidFill>
              </a:rPr>
              <a:t>군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면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r>
              <a:rPr lang="ko-KR" altLang="en-US" dirty="0">
                <a:solidFill>
                  <a:schemeClr val="tx1"/>
                </a:solidFill>
              </a:rPr>
              <a:t>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599086-40DC-4604-90E4-0E1C67EC7CA6}"/>
              </a:ext>
            </a:extLst>
          </p:cNvPr>
          <p:cNvSpPr/>
          <p:nvPr/>
        </p:nvSpPr>
        <p:spPr>
          <a:xfrm>
            <a:off x="6920205" y="5248471"/>
            <a:ext cx="768219" cy="2705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상세보기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6F63AB-067C-407E-A6DA-19CD6E0A1A5F}"/>
              </a:ext>
            </a:extLst>
          </p:cNvPr>
          <p:cNvSpPr/>
          <p:nvPr/>
        </p:nvSpPr>
        <p:spPr>
          <a:xfrm>
            <a:off x="6920204" y="5519058"/>
            <a:ext cx="768219" cy="2705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CD334E-392C-4615-A933-9397EBCC214A}"/>
              </a:ext>
            </a:extLst>
          </p:cNvPr>
          <p:cNvSpPr/>
          <p:nvPr/>
        </p:nvSpPr>
        <p:spPr>
          <a:xfrm>
            <a:off x="6920203" y="5794313"/>
            <a:ext cx="768219" cy="2705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AD78FE-EE68-487E-BB94-A36B8AC7FBA1}"/>
              </a:ext>
            </a:extLst>
          </p:cNvPr>
          <p:cNvSpPr/>
          <p:nvPr/>
        </p:nvSpPr>
        <p:spPr>
          <a:xfrm>
            <a:off x="8469083" y="1838131"/>
            <a:ext cx="3247053" cy="44413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A162C8-B73C-407C-B42C-7D79DD4B14B6}"/>
              </a:ext>
            </a:extLst>
          </p:cNvPr>
          <p:cNvSpPr txBox="1"/>
          <p:nvPr/>
        </p:nvSpPr>
        <p:spPr>
          <a:xfrm>
            <a:off x="9234192" y="2056088"/>
            <a:ext cx="171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가 섬의 상세정보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FBD22C-ABBE-4425-B9EA-6EC7B1596C3F}"/>
              </a:ext>
            </a:extLst>
          </p:cNvPr>
          <p:cNvSpPr/>
          <p:nvPr/>
        </p:nvSpPr>
        <p:spPr>
          <a:xfrm>
            <a:off x="8475300" y="2810928"/>
            <a:ext cx="3247052" cy="3468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식생은 이러이러하다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면적은 저러저러하다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지질구성은 이러이러하다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한반도 - Google Search(이미지 포함) | 한국">
            <a:extLst>
              <a:ext uri="{FF2B5EF4-FFF2-40B4-BE49-F238E27FC236}">
                <a16:creationId xmlns:a16="http://schemas.microsoft.com/office/drawing/2014/main" id="{84FD6F35-ADEA-41CA-9000-500526948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608" y="4112148"/>
            <a:ext cx="1524000" cy="19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1FF6E117-F45F-4FAE-904B-9172F87FFC33}"/>
              </a:ext>
            </a:extLst>
          </p:cNvPr>
          <p:cNvSpPr/>
          <p:nvPr/>
        </p:nvSpPr>
        <p:spPr>
          <a:xfrm flipH="1" flipV="1">
            <a:off x="9824799" y="560759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4CBB9D-FB44-45C8-A75A-024EA3DDED96}"/>
              </a:ext>
            </a:extLst>
          </p:cNvPr>
          <p:cNvSpPr/>
          <p:nvPr/>
        </p:nvSpPr>
        <p:spPr>
          <a:xfrm>
            <a:off x="9708498" y="3827884"/>
            <a:ext cx="768219" cy="2705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섬의 위치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2E1B0051-BAFB-4F28-A9F9-B776F5C7ECAA}"/>
              </a:ext>
            </a:extLst>
          </p:cNvPr>
          <p:cNvSpPr/>
          <p:nvPr/>
        </p:nvSpPr>
        <p:spPr>
          <a:xfrm>
            <a:off x="3872205" y="2673222"/>
            <a:ext cx="597158" cy="597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2991C9BD-4D33-4660-B0EC-A1A677033DF1}"/>
              </a:ext>
            </a:extLst>
          </p:cNvPr>
          <p:cNvSpPr/>
          <p:nvPr/>
        </p:nvSpPr>
        <p:spPr>
          <a:xfrm>
            <a:off x="3872205" y="5081595"/>
            <a:ext cx="597158" cy="597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2FBAEC85-E6DF-419F-9264-E939553F976A}"/>
              </a:ext>
            </a:extLst>
          </p:cNvPr>
          <p:cNvSpPr/>
          <p:nvPr/>
        </p:nvSpPr>
        <p:spPr>
          <a:xfrm>
            <a:off x="7820600" y="3799893"/>
            <a:ext cx="597158" cy="597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97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89BE86DF-7762-46E8-A5F4-21A896744214}"/>
              </a:ext>
            </a:extLst>
          </p:cNvPr>
          <p:cNvSpPr/>
          <p:nvPr/>
        </p:nvSpPr>
        <p:spPr>
          <a:xfrm>
            <a:off x="2211355" y="2701212"/>
            <a:ext cx="2220686" cy="14555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XML </a:t>
            </a:r>
            <a:r>
              <a:rPr lang="ko-KR" altLang="en-US" dirty="0"/>
              <a:t>모듈 조사</a:t>
            </a:r>
            <a:endParaRPr lang="en-US" altLang="ko-KR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E12ED508-0A9C-4306-8C55-88B9513010F6}"/>
              </a:ext>
            </a:extLst>
          </p:cNvPr>
          <p:cNvSpPr/>
          <p:nvPr/>
        </p:nvSpPr>
        <p:spPr>
          <a:xfrm>
            <a:off x="5050971" y="2701212"/>
            <a:ext cx="2220686" cy="14555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생성 및 갱신 시작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CB009C1E-6C13-4B67-A5D7-578A6BAD2BAE}"/>
              </a:ext>
            </a:extLst>
          </p:cNvPr>
          <p:cNvSpPr/>
          <p:nvPr/>
        </p:nvSpPr>
        <p:spPr>
          <a:xfrm>
            <a:off x="7890587" y="2701212"/>
            <a:ext cx="2220686" cy="14555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DFDFD"/>
                </a:solidFill>
              </a:rPr>
              <a:t>Tkinter</a:t>
            </a:r>
            <a:r>
              <a:rPr lang="en-US" altLang="ko-KR" dirty="0">
                <a:solidFill>
                  <a:srgbClr val="FDFDFD"/>
                </a:solidFill>
              </a:rPr>
              <a:t> GUI</a:t>
            </a:r>
            <a:r>
              <a:rPr lang="ko-KR" altLang="en-US" dirty="0">
                <a:solidFill>
                  <a:srgbClr val="FDFDFD"/>
                </a:solidFill>
              </a:rPr>
              <a:t>로 기본적인 </a:t>
            </a:r>
            <a:r>
              <a:rPr lang="en-US" altLang="ko-KR" dirty="0">
                <a:solidFill>
                  <a:srgbClr val="FDFDFD"/>
                </a:solidFill>
              </a:rPr>
              <a:t>UI </a:t>
            </a:r>
            <a:r>
              <a:rPr lang="ko-KR" altLang="en-US" dirty="0">
                <a:solidFill>
                  <a:srgbClr val="FDFDFD"/>
                </a:solidFill>
              </a:rPr>
              <a:t>구현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9C600E3-3755-496E-8BB1-384209B2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ko-KR" altLang="en-US" dirty="0"/>
              <a:t>예상 일정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두루마리 모양: 가로로 말림 7">
            <a:extLst>
              <a:ext uri="{FF2B5EF4-FFF2-40B4-BE49-F238E27FC236}">
                <a16:creationId xmlns:a16="http://schemas.microsoft.com/office/drawing/2014/main" id="{6BE5497A-020F-4001-A773-F528BBC55C40}"/>
              </a:ext>
            </a:extLst>
          </p:cNvPr>
          <p:cNvSpPr/>
          <p:nvPr/>
        </p:nvSpPr>
        <p:spPr>
          <a:xfrm>
            <a:off x="2211355" y="2136710"/>
            <a:ext cx="1483567" cy="466531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11" name="두루마리 모양: 가로로 말림 10">
            <a:extLst>
              <a:ext uri="{FF2B5EF4-FFF2-40B4-BE49-F238E27FC236}">
                <a16:creationId xmlns:a16="http://schemas.microsoft.com/office/drawing/2014/main" id="{838DDB7A-7EC3-41BE-BD58-E854FCEDCB1A}"/>
              </a:ext>
            </a:extLst>
          </p:cNvPr>
          <p:cNvSpPr/>
          <p:nvPr/>
        </p:nvSpPr>
        <p:spPr>
          <a:xfrm>
            <a:off x="5030755" y="2136710"/>
            <a:ext cx="1483567" cy="466531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12" name="두루마리 모양: 가로로 말림 11">
            <a:extLst>
              <a:ext uri="{FF2B5EF4-FFF2-40B4-BE49-F238E27FC236}">
                <a16:creationId xmlns:a16="http://schemas.microsoft.com/office/drawing/2014/main" id="{B2AFF2EC-B4CA-4DAC-992F-D8B1F8DD7E54}"/>
              </a:ext>
            </a:extLst>
          </p:cNvPr>
          <p:cNvSpPr/>
          <p:nvPr/>
        </p:nvSpPr>
        <p:spPr>
          <a:xfrm>
            <a:off x="7890587" y="2136709"/>
            <a:ext cx="1483567" cy="466531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478559416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280</Words>
  <Application>Microsoft Office PowerPoint</Application>
  <PresentationFormat>와이드스크린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Tahoma</vt:lpstr>
      <vt:lpstr>Wingdings</vt:lpstr>
      <vt:lpstr>New_Natural01</vt:lpstr>
      <vt:lpstr>대한민국의 무인도</vt:lpstr>
      <vt:lpstr>목차</vt:lpstr>
      <vt:lpstr>개요 </vt:lpstr>
      <vt:lpstr>사용할 오픈 API </vt:lpstr>
      <vt:lpstr>사용할 오픈 API </vt:lpstr>
      <vt:lpstr>사용할 오픈 API </vt:lpstr>
      <vt:lpstr>주요기능 </vt:lpstr>
      <vt:lpstr>예상 그림</vt:lpstr>
      <vt:lpstr>예상 일정 </vt:lpstr>
      <vt:lpstr>예상 일정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대한민국의 무인도</dc:title>
  <dc:creator>호민 권</dc:creator>
  <cp:lastModifiedBy>호민 권</cp:lastModifiedBy>
  <cp:revision>7</cp:revision>
  <dcterms:created xsi:type="dcterms:W3CDTF">2020-05-28T01:58:02Z</dcterms:created>
  <dcterms:modified xsi:type="dcterms:W3CDTF">2020-05-28T02:55:50Z</dcterms:modified>
</cp:coreProperties>
</file>