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4"/>
    <p:restoredTop sz="94681"/>
  </p:normalViewPr>
  <p:slideViewPr>
    <p:cSldViewPr snapToGrid="0" snapToObjects="1">
      <p:cViewPr varScale="1"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0708-F803-CC4B-852B-14C92B95D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Security Testing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0717D-D1A4-CD43-A877-63049CA15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6754-9DE3-3845-BABC-050859A0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</a:t>
            </a:r>
            <a:r>
              <a:rPr lang="en-US" dirty="0" err="1"/>
              <a:t>devops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2E40-88EE-8446-8393-D4C3ABF0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39D5-4329-1E4F-8E6A-FC1A7D61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SECURITY TESTING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40C2-D91B-E34E-B149-614FF8A0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30C-C5E3-3147-BEC2-3D33CA8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1ABA-86A4-E949-A6C1-5A596F29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FC1E-C650-7B42-9188-2690954C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attack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C36-997B-6C47-809A-94792429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D964-1740-3648-A7F6-07DF571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first automated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B513-1838-4C45-8B93-C2E120D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3FC6-BBFF-8A44-8A5E-7577B2EB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</a:t>
            </a:r>
            <a:r>
              <a:rPr lang="en-US" dirty="0" err="1"/>
              <a:t>cevtor</a:t>
            </a:r>
            <a:r>
              <a:rPr lang="en-US"/>
              <a:t> :XSS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7E55-274C-1D44-9449-4EEB1F52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5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Angsana New</vt:lpstr>
      <vt:lpstr>Arial</vt:lpstr>
      <vt:lpstr>Gill Sans MT</vt:lpstr>
      <vt:lpstr>Gallery</vt:lpstr>
      <vt:lpstr>Security Testing Basics</vt:lpstr>
      <vt:lpstr>Security and devops </vt:lpstr>
      <vt:lpstr>automated SECURITY TESTING BASICS</vt:lpstr>
      <vt:lpstr>Web app security </vt:lpstr>
      <vt:lpstr>Application security attack tools</vt:lpstr>
      <vt:lpstr>Running your first automated attack</vt:lpstr>
      <vt:lpstr>Application security cevtor :XSS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Testing Basics</dc:title>
  <dc:creator>sheik.kaleem1@outlook.com</dc:creator>
  <cp:lastModifiedBy>sheik.kaleem1@outlook.com</cp:lastModifiedBy>
  <cp:revision>1</cp:revision>
  <dcterms:created xsi:type="dcterms:W3CDTF">2018-05-29T11:39:06Z</dcterms:created>
  <dcterms:modified xsi:type="dcterms:W3CDTF">2018-05-29T11:42:47Z</dcterms:modified>
</cp:coreProperties>
</file>