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6"/>
    <p:restoredTop sz="94590"/>
  </p:normalViewPr>
  <p:slideViewPr>
    <p:cSldViewPr snapToGrid="0" snapToObjects="1">
      <p:cViewPr varScale="1">
        <p:scale>
          <a:sx n="160" d="100"/>
          <a:sy n="16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CFF-8F6A-7546-9250-7E33798FB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EDCBA-10F6-D849-878E-FCA071087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 OF 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144208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EC53-F501-534A-A32C-2FF58FD7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970C-A4A0-6148-A96F-6099E41A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2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6094-FEF6-B441-BF34-B6488733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B977-0DFD-5C4D-9D8E-4BB67B3C2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5DAC-35D4-5E4D-8605-E6EE894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CAT, HEAD, TAIL AND 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FA78-C8BB-424B-9227-69FCE5F4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6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AE29-F0EB-7146-8B47-ACF02F7D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TEXT AND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B529-4F41-DE42-A4DD-DB94A422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47CB-CA9E-E149-A520-EB3E74BD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TEXT WITH AWK, SED AND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012C-5830-D246-A0EA-27D6F1C7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8870-DC4A-7C48-936B-1BEB76F4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WITH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B6B6-D45A-DD43-A617-C3793C73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4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A236-7099-AF4A-87E8-4EE92A89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THE LINUX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2ECD-F507-C34F-9540-ED17AEA0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9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3875-991A-3048-990A-6465D06B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TAR, ZIP AND ARCHIVES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7919-5132-C440-B76D-DC97125F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8B4A-455E-4A4F-B9B5-33E14F94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STDIN, STDOUT,STDERR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D189-8E1C-154F-889B-332DD9A9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9B14-41EC-2D45-A95B-02441C0F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2C27-FFC1-954A-A298-7D407441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8FF8-0B73-FC4E-BFFC-842DF465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HOW COMMANDS ARE STRUCTURED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115E-5B91-BE46-8907-9BF26225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F762-5336-3F48-B2C6-03D5D2B3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81E5-F1D2-9244-9482-C3E4BB9C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C6E6-A988-0B4F-A832-7E5018AF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0C8D-7CB1-704A-8ED0-08A00D10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3388-F7AF-5040-B200-9A27AD6B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AND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9F009-4788-8D49-A068-8CD52FBF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F556-8E82-7647-B6D6-EA1B155C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REMOVE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FAE7-7511-844A-A415-90D6CD72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0BA7-B834-F44D-BDC8-7653C78C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COPY, MOVE AND DELETE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79D6-89EB-4948-A804-B274BCB2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1DA7-C336-3441-903F-6E420162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D5CF-9829-3A4C-91CA-F3095CFB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D4FD-CF57-F541-B819-83DFCBB5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4C02-B536-0546-81A9-BEB7C7A7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90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79</Words>
  <Application>Microsoft Macintosh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lINUX</vt:lpstr>
      <vt:lpstr>understanding HOW COMMANDS ARE STRUCTURED</vt:lpstr>
      <vt:lpstr>PROMPT</vt:lpstr>
      <vt:lpstr>HELP FOR COMMANDS</vt:lpstr>
      <vt:lpstr>explore AND NAVIGATE</vt:lpstr>
      <vt:lpstr>CREATE AND REMOVE FOLDERS</vt:lpstr>
      <vt:lpstr>COPY, MOVE AND DELETE FILES</vt:lpstr>
      <vt:lpstr>find FILES</vt:lpstr>
      <vt:lpstr>UNDERSTANDING USER ROLES</vt:lpstr>
      <vt:lpstr>UNDERSTANDING FILE PERMISSIONS</vt:lpstr>
      <vt:lpstr>USING PIPES</vt:lpstr>
      <vt:lpstr>CAT, HEAD, TAIL AND LESS</vt:lpstr>
      <vt:lpstr>SEARCH FOR TEXT AND STREAMS</vt:lpstr>
      <vt:lpstr>MANIPULATE TEXT WITH AWK, SED AND SORT</vt:lpstr>
      <vt:lpstr>EDIT WITH VIM</vt:lpstr>
      <vt:lpstr>searching FOR THE LINUX VERSION</vt:lpstr>
      <vt:lpstr>TAR, ZIP AND ARCHIVES</vt:lpstr>
      <vt:lpstr>STDIN, STDOUT,STDERR</vt:lpstr>
      <vt:lpstr>SHELL SCRIPTING BASICS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sheik.kaleem1@outlook.com</dc:creator>
  <cp:lastModifiedBy>sheik.kaleem1@outlook.com</cp:lastModifiedBy>
  <cp:revision>2</cp:revision>
  <dcterms:created xsi:type="dcterms:W3CDTF">2018-05-29T11:55:43Z</dcterms:created>
  <dcterms:modified xsi:type="dcterms:W3CDTF">2018-05-29T12:02:45Z</dcterms:modified>
</cp:coreProperties>
</file>