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590"/>
  </p:normalViewPr>
  <p:slideViewPr>
    <p:cSldViewPr snapToGrid="0" snapToObjects="1">
      <p:cViewPr varScale="1">
        <p:scale>
          <a:sx n="98" d="100"/>
          <a:sy n="98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B064B-FFA2-B34B-B235-7C134B7B61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07E10-4A2C-7C40-A8E1-90614662E6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18121616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</TotalTime>
  <Words>3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version CONTROL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</dc:title>
  <dc:creator>sheik.kaleem1@outlook.com</dc:creator>
  <cp:lastModifiedBy>sheik.kaleem1@outlook.com</cp:lastModifiedBy>
  <cp:revision>1</cp:revision>
  <dcterms:created xsi:type="dcterms:W3CDTF">2018-05-29T12:03:20Z</dcterms:created>
  <dcterms:modified xsi:type="dcterms:W3CDTF">2018-05-29T12:06:52Z</dcterms:modified>
</cp:coreProperties>
</file>