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7"/>
    <p:restoredTop sz="94681"/>
  </p:normalViewPr>
  <p:slideViewPr>
    <p:cSldViewPr snapToGrid="0" snapToObjects="1">
      <p:cViewPr varScale="1">
        <p:scale>
          <a:sx n="160" d="100"/>
          <a:sy n="16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A02A-3A4B-C543-B910-BA93FC8F7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0A7A7-D41D-4E41-9BE8-8C57D6A98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8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D8C2-EBC1-AE4D-A086-8F03B23D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C891-D9A6-C04C-B83D-F2ED1EC8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5523-9F6D-6643-B355-DF78DC7A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REQUEST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EF5F-4885-FF42-8F4E-A8569D63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7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F425-E395-9249-8628-045E4617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VISIBILTY AND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3A32-43D2-004B-8485-A7899B97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3CA0-FB28-7D41-9BAD-DAD24CA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B832-3885-9F4F-A1E4-4CF8CD79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3288-60FA-A64C-82C5-4DD2F460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15A3-104E-4C47-9046-EE45C265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2DE4-6CD2-AB4E-B244-0CADC477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SYSTEM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A26F-4838-F547-9CC6-538C2D4E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4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83B4-84B2-334D-BA65-D1232DDD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ABUSE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82EA-5B02-2D47-9A30-3122905C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06BE-9376-FA44-8081-0476D64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473E-3A67-DB43-86EF-55C0A1E0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0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63C-2AE2-4442-9F8C-98D61609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96C8-A433-E24B-B6A7-62BE6E63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Password encryption</a:t>
            </a:r>
          </a:p>
          <a:p>
            <a:r>
              <a:rPr lang="en-US" dirty="0"/>
              <a:t>Salting passwords</a:t>
            </a:r>
          </a:p>
          <a:p>
            <a:r>
              <a:rPr lang="en-US" dirty="0"/>
              <a:t>Password requirements</a:t>
            </a:r>
          </a:p>
          <a:p>
            <a:r>
              <a:rPr lang="en-US" dirty="0"/>
              <a:t>Brute force attacks</a:t>
            </a:r>
          </a:p>
          <a:p>
            <a:r>
              <a:rPr lang="en-US" dirty="0"/>
              <a:t>Using </a:t>
            </a:r>
            <a:r>
              <a:rPr lang="en-US" dirty="0" err="1"/>
              <a:t>ssl</a:t>
            </a:r>
            <a:r>
              <a:rPr lang="en-US" dirty="0"/>
              <a:t> for login</a:t>
            </a:r>
          </a:p>
          <a:p>
            <a:r>
              <a:rPr lang="en-US" dirty="0"/>
              <a:t>Protect cookies</a:t>
            </a:r>
          </a:p>
          <a:p>
            <a:r>
              <a:rPr lang="en-US" dirty="0"/>
              <a:t>Regulating access privileges</a:t>
            </a:r>
          </a:p>
          <a:p>
            <a:r>
              <a:rPr lang="en-US" dirty="0"/>
              <a:t>Handling forgotten passwords</a:t>
            </a:r>
          </a:p>
          <a:p>
            <a:r>
              <a:rPr lang="en-US" dirty="0"/>
              <a:t>Multifactor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58565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436F-1CDB-E040-946F-BE4A0B6A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SECURITY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A29D-7E93-3944-9D47-4441BAC9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a webserver and its applications protected or safe from harm.</a:t>
            </a:r>
          </a:p>
          <a:p>
            <a:r>
              <a:rPr lang="en-US" dirty="0"/>
              <a:t>Websites are public and high profile.</a:t>
            </a:r>
          </a:p>
          <a:p>
            <a:r>
              <a:rPr lang="en-US" dirty="0"/>
              <a:t>Need to be first be aware of the dangers.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2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B764-3CE1-A045-9981-8E10962B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9A3D-A05A-9847-A216-69B91F52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 Spam</a:t>
            </a:r>
          </a:p>
          <a:p>
            <a:r>
              <a:rPr lang="en-US" dirty="0"/>
              <a:t>SPYWARE</a:t>
            </a:r>
          </a:p>
          <a:p>
            <a:r>
              <a:rPr lang="en-US" dirty="0"/>
              <a:t>Sending  WEB REQUESTS</a:t>
            </a:r>
          </a:p>
          <a:p>
            <a:r>
              <a:rPr lang="en-US" dirty="0"/>
              <a:t>Scanning for vulnerabilities</a:t>
            </a:r>
          </a:p>
          <a:p>
            <a:r>
              <a:rPr lang="en-US" dirty="0"/>
              <a:t>Data crunching</a:t>
            </a:r>
          </a:p>
          <a:p>
            <a:r>
              <a:rPr lang="en-US" dirty="0"/>
              <a:t>Backdoor for future access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0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26B3-03C3-1C4B-BD5F-7AC284F2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D0C6-9683-BE49-84AE-6B55110F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privileges</a:t>
            </a:r>
          </a:p>
          <a:p>
            <a:r>
              <a:rPr lang="en-US" dirty="0"/>
              <a:t>Simple is more secure</a:t>
            </a:r>
          </a:p>
          <a:p>
            <a:r>
              <a:rPr lang="en-US" dirty="0"/>
              <a:t>Never trust users</a:t>
            </a:r>
          </a:p>
          <a:p>
            <a:r>
              <a:rPr lang="en-US" dirty="0"/>
              <a:t>Blacklisting and whitelisting</a:t>
            </a:r>
          </a:p>
          <a:p>
            <a:r>
              <a:rPr lang="en-US" dirty="0"/>
              <a:t>Map exposure points and data </a:t>
            </a:r>
            <a:r>
              <a:rPr lang="en-US" dirty="0" err="1"/>
              <a:t>passagae</a:t>
            </a:r>
            <a:r>
              <a:rPr lang="en-US" dirty="0"/>
              <a:t> ways</a:t>
            </a:r>
          </a:p>
        </p:txBody>
      </p:sp>
    </p:spTree>
    <p:extLst>
      <p:ext uri="{BB962C8B-B14F-4D97-AF65-F5344CB8AC3E}">
        <p14:creationId xmlns:p14="http://schemas.microsoft.com/office/powerpoint/2010/main" val="14759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A7B3-C4F4-E24A-B073-27BAF018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input, controlling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CA6E-4974-DE42-8461-ADC8BC01A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788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Regulating requests</a:t>
            </a:r>
          </a:p>
          <a:p>
            <a:r>
              <a:rPr lang="en-US" dirty="0"/>
              <a:t>Validating input</a:t>
            </a:r>
          </a:p>
          <a:p>
            <a:r>
              <a:rPr lang="en-US" dirty="0"/>
              <a:t>Sanitizing data</a:t>
            </a:r>
          </a:p>
          <a:p>
            <a:r>
              <a:rPr lang="en-US" dirty="0"/>
              <a:t>Labelling variables</a:t>
            </a:r>
          </a:p>
          <a:p>
            <a:r>
              <a:rPr lang="en-US" dirty="0"/>
              <a:t>Keep code private</a:t>
            </a:r>
          </a:p>
          <a:p>
            <a:r>
              <a:rPr lang="en-US" dirty="0"/>
              <a:t>Keep credentials private</a:t>
            </a:r>
          </a:p>
          <a:p>
            <a:r>
              <a:rPr lang="en-US" dirty="0"/>
              <a:t>Keeping error message vague</a:t>
            </a:r>
          </a:p>
          <a:p>
            <a:r>
              <a:rPr lang="en-US" dirty="0"/>
              <a:t>Smart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0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EE3B-3C9E-2846-8D1D-B2B06DE6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common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E02C-92A1-D144-803E-2A7C7944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5906-83B0-8446-803B-616BF816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side scripting(</a:t>
            </a:r>
            <a:r>
              <a:rPr lang="en-US" dirty="0" err="1"/>
              <a:t>xss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E150-491A-2341-9FDA-514C7211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7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61CB-73FF-7849-94C1-3C7E78C2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REQUEST FORGERY(CSRF)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C39D-0ACE-DB49-B361-B677EE97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5E7-1DEA-4942-B0E2-6BE245B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2667-5B45-4947-9B5B-2C35C32B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0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167</Words>
  <Application>Microsoft Macintosh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WEB SECURITY</vt:lpstr>
      <vt:lpstr>what IS SECURITY ?</vt:lpstr>
      <vt:lpstr>malicious SOFTWARE</vt:lpstr>
      <vt:lpstr>security POLICIES</vt:lpstr>
      <vt:lpstr>Filtering input, controlling outputs</vt:lpstr>
      <vt:lpstr>The most common attacks</vt:lpstr>
      <vt:lpstr>Cross side scripting(xss)</vt:lpstr>
      <vt:lpstr>CROSS SITE REQUEST FORGERY(CSRF)</vt:lpstr>
      <vt:lpstr>SQL INJECTION</vt:lpstr>
      <vt:lpstr>URL MANIPULATION</vt:lpstr>
      <vt:lpstr>FAKE REQUEST FORMS</vt:lpstr>
      <vt:lpstr>COOKIE VISIBILTY AND THEFT</vt:lpstr>
      <vt:lpstr>SESSION HIJACKING</vt:lpstr>
      <vt:lpstr>SESSION FIXATION</vt:lpstr>
      <vt:lpstr>REMOTE SYSTEM EXECUTION</vt:lpstr>
      <vt:lpstr>FILE UPLOAD ABUSE</vt:lpstr>
      <vt:lpstr>DENIAL OF SERVICE</vt:lpstr>
      <vt:lpstr>encryption AND USER AUTHENTICATION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>sheik.kaleem1@outlook.com</dc:creator>
  <cp:lastModifiedBy>sheik.kaleem1@outlook.com</cp:lastModifiedBy>
  <cp:revision>4</cp:revision>
  <dcterms:created xsi:type="dcterms:W3CDTF">2018-05-29T09:20:45Z</dcterms:created>
  <dcterms:modified xsi:type="dcterms:W3CDTF">2018-05-29T11:55:36Z</dcterms:modified>
</cp:coreProperties>
</file>