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59"/>
    <p:restoredTop sz="94590"/>
  </p:normalViewPr>
  <p:slideViewPr>
    <p:cSldViewPr snapToGrid="0" snapToObjects="1">
      <p:cViewPr varScale="1">
        <p:scale>
          <a:sx n="38" d="100"/>
          <a:sy n="38" d="100"/>
        </p:scale>
        <p:origin x="200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DCFF-8F6A-7546-9250-7E33798FB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EDCBA-10F6-D849-878E-FCA071087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BASICS OF COMMAND LINE INTERFACE</a:t>
            </a:r>
          </a:p>
        </p:txBody>
      </p:sp>
    </p:spTree>
    <p:extLst>
      <p:ext uri="{BB962C8B-B14F-4D97-AF65-F5344CB8AC3E}">
        <p14:creationId xmlns:p14="http://schemas.microsoft.com/office/powerpoint/2010/main" val="1442084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EC53-F501-534A-A32C-2FF58FD7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970C-A4A0-6148-A96F-6099E41A7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2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D6094-FEF6-B441-BF34-B6488733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CB977-0DFD-5C4D-9D8E-4BB67B3C2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93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5DAC-35D4-5E4D-8605-E6EE894C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CAT, HEAD, TAIL AND 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AFA78-C8BB-424B-9227-69FCE5F43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62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AE29-F0EB-7146-8B47-ACF02F7D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FOR TEXT AND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B529-4F41-DE42-A4DD-DB94A422D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4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47CB-CA9E-E149-A520-EB3E74BD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TEXT WITH AWK, SED AND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5012C-5830-D246-A0EA-27D6F1C7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07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8870-DC4A-7C48-936B-1BEB76F4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WITH VIM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3B6B6-D45A-DD43-A617-C3793C73B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49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A236-7099-AF4A-87E8-4EE92A89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THE LINUX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D2ECD-F507-C34F-9540-ED17AEA0E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93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3875-991A-3048-990A-6465D06B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TAR, ZIP AND ARCHIVES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7919-5132-C440-B76D-DC97125FB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87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8B4A-455E-4A4F-B9B5-33E14F94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STDIN, STDOUT,STDERR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DD189-8E1C-154F-889B-332DD9A9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08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9B14-41EC-2D45-A95B-02441C0F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02C27-FFC1-954A-A298-7D407441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9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8FF8-0B73-FC4E-BFFC-842DF465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HOW COMMANDS ARE STRUCTURED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8115E-5B91-BE46-8907-9BF26225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general command structure is </a:t>
            </a:r>
          </a:p>
          <a:p>
            <a:pPr marL="1371600" lvl="3" indent="0">
              <a:buNone/>
            </a:pPr>
            <a:endParaRPr lang="en-US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371600" lvl="3" indent="0">
              <a:buNone/>
            </a:pP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“Commands”    </a:t>
            </a:r>
          </a:p>
          <a:p>
            <a:pPr marL="1371600" lvl="3" indent="0">
              <a:buNone/>
            </a:pP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“Options” </a:t>
            </a:r>
          </a:p>
          <a:p>
            <a:pPr marL="1371600" lvl="3" indent="0">
              <a:buNone/>
            </a:pP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 Arguments”</a:t>
            </a:r>
          </a:p>
        </p:txBody>
      </p:sp>
    </p:spTree>
    <p:extLst>
      <p:ext uri="{BB962C8B-B14F-4D97-AF65-F5344CB8AC3E}">
        <p14:creationId xmlns:p14="http://schemas.microsoft.com/office/powerpoint/2010/main" val="216435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F762-5336-3F48-B2C6-03D5D2B3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96C30D-D4E1-CE4E-BF2E-3997572F8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2518" y="2016125"/>
            <a:ext cx="7021288" cy="3449638"/>
          </a:xfrm>
        </p:spPr>
      </p:pic>
    </p:spTree>
    <p:extLst>
      <p:ext uri="{BB962C8B-B14F-4D97-AF65-F5344CB8AC3E}">
        <p14:creationId xmlns:p14="http://schemas.microsoft.com/office/powerpoint/2010/main" val="188721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C6E6-A988-0B4F-A832-7E5018AF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FOR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10C8D-7CB1-704A-8ED0-08A00D10B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    </a:t>
            </a:r>
            <a:r>
              <a:rPr lang="en-IN" b="1" dirty="0"/>
              <a:t>“ HELP  “</a:t>
            </a:r>
          </a:p>
          <a:p>
            <a:r>
              <a:rPr lang="en-IN" dirty="0"/>
              <a:t>The </a:t>
            </a:r>
            <a:r>
              <a:rPr lang="en-IN" b="1" dirty="0"/>
              <a:t>help</a:t>
            </a:r>
            <a:r>
              <a:rPr lang="en-IN" dirty="0"/>
              <a:t> command shows a short list of the commands built into the Bash shell itself.</a:t>
            </a:r>
          </a:p>
          <a:p>
            <a:pPr marL="0" indent="0">
              <a:buNone/>
            </a:pPr>
            <a:r>
              <a:rPr lang="en-IN" b="1" dirty="0"/>
              <a:t>     “man”</a:t>
            </a:r>
          </a:p>
          <a:p>
            <a:r>
              <a:rPr lang="en-IN" dirty="0"/>
              <a:t>The </a:t>
            </a:r>
            <a:r>
              <a:rPr lang="en-IN" b="1" dirty="0"/>
              <a:t>man</a:t>
            </a:r>
            <a:r>
              <a:rPr lang="en-IN" dirty="0"/>
              <a:t> command shows detailed manuals for each command. These are referred to as “man pages.”</a:t>
            </a:r>
          </a:p>
          <a:p>
            <a:r>
              <a:rPr lang="en-IN" dirty="0"/>
              <a:t> For example, if you wanted to view the man page for the </a:t>
            </a:r>
            <a:r>
              <a:rPr lang="en-IN" b="1" dirty="0" err="1"/>
              <a:t>wget</a:t>
            </a:r>
            <a:r>
              <a:rPr lang="en-IN" dirty="0"/>
              <a:t> command, you’d type </a:t>
            </a:r>
            <a:r>
              <a:rPr lang="en-IN" b="1" dirty="0"/>
              <a:t>man </a:t>
            </a:r>
            <a:r>
              <a:rPr lang="en-IN" b="1" dirty="0" err="1"/>
              <a:t>wget</a:t>
            </a:r>
            <a:r>
              <a:rPr lang="en-IN" dirty="0"/>
              <a:t>. Man pages generally contain much more detailed information than you’ll get with the </a:t>
            </a:r>
            <a:r>
              <a:rPr lang="en-IN" b="1" dirty="0"/>
              <a:t>-h</a:t>
            </a:r>
            <a:r>
              <a:rPr lang="en-IN" dirty="0"/>
              <a:t> or </a:t>
            </a:r>
            <a:r>
              <a:rPr lang="en-IN" b="1" dirty="0"/>
              <a:t>–help</a:t>
            </a:r>
            <a:r>
              <a:rPr lang="en-IN" dirty="0"/>
              <a:t> options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0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3388-F7AF-5040-B200-9A27AD6B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AND NAVIGATE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9F009-4788-8D49-A068-8CD52FBFA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Finding Out Where You Are with </a:t>
            </a:r>
            <a:r>
              <a:rPr lang="en-IN" b="1" dirty="0"/>
              <a:t>“ </a:t>
            </a:r>
            <a:r>
              <a:rPr lang="en-IN" b="1" dirty="0" err="1"/>
              <a:t>pwd</a:t>
            </a:r>
            <a:r>
              <a:rPr lang="en-IN" b="1" dirty="0"/>
              <a:t> “</a:t>
            </a:r>
          </a:p>
          <a:p>
            <a:r>
              <a:rPr lang="en-IN" dirty="0"/>
              <a:t>We can ask our server what files and directories are in the current directory with a command called ls.     </a:t>
            </a:r>
            <a:r>
              <a:rPr lang="en-IN" b="1" dirty="0"/>
              <a:t>“ ls “</a:t>
            </a:r>
          </a:p>
          <a:p>
            <a:r>
              <a:rPr lang="en-IN" dirty="0"/>
              <a:t>We can move around the file hierarchy by using the “ </a:t>
            </a:r>
            <a:r>
              <a:rPr lang="en-IN" b="1" dirty="0"/>
              <a:t>cd</a:t>
            </a:r>
            <a:r>
              <a:rPr lang="en-IN" dirty="0"/>
              <a:t> “command. This command stands for change directories.</a:t>
            </a:r>
          </a:p>
          <a:p>
            <a:endParaRPr lang="en-IN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7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F556-8E82-7647-B6D6-EA1B155C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REMOVE 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BFAE7-7511-844A-A415-90D6CD72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“ </a:t>
            </a:r>
            <a:r>
              <a:rPr lang="en-IN" b="1" dirty="0"/>
              <a:t>touch ”</a:t>
            </a:r>
            <a:r>
              <a:rPr lang="en-IN" dirty="0"/>
              <a:t> command creates a new empty file.</a:t>
            </a:r>
          </a:p>
          <a:p>
            <a:endParaRPr lang="en-IN" dirty="0"/>
          </a:p>
          <a:p>
            <a:r>
              <a:rPr lang="en-IN" dirty="0"/>
              <a:t>The “ </a:t>
            </a:r>
            <a:r>
              <a:rPr lang="en-IN" dirty="0" err="1"/>
              <a:t>mkdir</a:t>
            </a:r>
            <a:r>
              <a:rPr lang="en-IN" dirty="0"/>
              <a:t> ” command creates new directories. </a:t>
            </a:r>
          </a:p>
          <a:p>
            <a:endParaRPr lang="en-IN" dirty="0"/>
          </a:p>
          <a:p>
            <a:r>
              <a:rPr lang="en-IN" dirty="0"/>
              <a:t>You can permanently remove files from the directory hierarchy with the </a:t>
            </a:r>
            <a:r>
              <a:rPr lang="en-IN" b="1" dirty="0" err="1"/>
              <a:t>rm</a:t>
            </a:r>
            <a:r>
              <a:rPr lang="en-IN" dirty="0"/>
              <a:t> command.</a:t>
            </a:r>
          </a:p>
          <a:p>
            <a:pPr lvl="7"/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3745D-C1BA-F741-AD5E-9AD71CA64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970" y="2047451"/>
            <a:ext cx="2628900" cy="54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BFFF4C-335E-C54C-83B6-E25F86EEB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370" y="2810710"/>
            <a:ext cx="2984500" cy="49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C58472-472E-A94B-B7C9-1904FE5C3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270" y="4638635"/>
            <a:ext cx="3149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4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0BA7-B834-F44D-BDC8-7653C78C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COPY, MOVE AND DELETE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179D6-89EB-4948-A804-B274BCB2E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6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1DA7-C336-3441-903F-6E420162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D5CF-9829-3A4C-91CA-F3095CFBB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4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D4FD-CF57-F541-B819-83DFCBB5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USER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4C02-B536-0546-81A9-BEB7C7A7F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190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</TotalTime>
  <Words>266</Words>
  <Application>Microsoft Macintosh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 Unicode MS</vt:lpstr>
      <vt:lpstr>Arial</vt:lpstr>
      <vt:lpstr>Gill Sans MT</vt:lpstr>
      <vt:lpstr>Gallery</vt:lpstr>
      <vt:lpstr>lINUX</vt:lpstr>
      <vt:lpstr>understanding HOW COMMANDS ARE STRUCTURED</vt:lpstr>
      <vt:lpstr>PROMPT</vt:lpstr>
      <vt:lpstr>HELP FOR COMMANDS</vt:lpstr>
      <vt:lpstr>explore AND NAVIGATE</vt:lpstr>
      <vt:lpstr>CREATE AND REMOVE FOLDERS</vt:lpstr>
      <vt:lpstr>COPY, MOVE AND DELETE FILES</vt:lpstr>
      <vt:lpstr>find FILES</vt:lpstr>
      <vt:lpstr>UNDERSTANDING USER ROLES</vt:lpstr>
      <vt:lpstr>UNDERSTANDING FILE PERMISSIONS</vt:lpstr>
      <vt:lpstr>USING PIPES</vt:lpstr>
      <vt:lpstr>CAT, HEAD, TAIL AND LESS</vt:lpstr>
      <vt:lpstr>SEARCH FOR TEXT AND STREAMS</vt:lpstr>
      <vt:lpstr>MANIPULATE TEXT WITH AWK, SED AND SORT</vt:lpstr>
      <vt:lpstr>EDIT WITH VIM</vt:lpstr>
      <vt:lpstr>searching FOR THE LINUX VERSION</vt:lpstr>
      <vt:lpstr>TAR, ZIP AND ARCHIVES</vt:lpstr>
      <vt:lpstr>STDIN, STDOUT,STDERR</vt:lpstr>
      <vt:lpstr>SHELL SCRIPTING BASICS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sheik.kaleem1@outlook.com</dc:creator>
  <cp:lastModifiedBy>sheik.kaleem1@outlook.com</cp:lastModifiedBy>
  <cp:revision>4</cp:revision>
  <dcterms:created xsi:type="dcterms:W3CDTF">2018-05-29T11:55:43Z</dcterms:created>
  <dcterms:modified xsi:type="dcterms:W3CDTF">2018-05-29T14:50:26Z</dcterms:modified>
</cp:coreProperties>
</file>