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1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31DED8-88B5-411A-ACD2-C758F92C980A}" type="datetime1">
              <a:rPr lang="ja-JP" altLang="en-US" smtClean="0">
                <a:latin typeface="Meiryo UI" panose="020B0604030504040204" pitchFamily="34" charset="-128"/>
                <a:ea typeface="Meiryo UI" panose="020B0604030504040204" pitchFamily="34" charset="-128"/>
              </a:rPr>
              <a:t>2024/5/25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‹#›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EA714F72-2ED5-42CD-BB70-0808FD3450BC}" type="datetime1">
              <a:rPr lang="ja-JP" altLang="en-US" noProof="0" smtClean="0"/>
              <a:t>2024/5/25</a:t>
            </a:fld>
            <a:endParaRPr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DF61EA0F-A667-4B49-8422-0062BC55E249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12" name="直線​​コネクタ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15D3546A-57C6-4569-9DC1-C4E6C62E70F1}" type="datetime1">
              <a:rPr lang="ja-JP" altLang="en-US" noProof="0" smtClean="0"/>
              <a:t>2024/5/25</a:t>
            </a:fld>
            <a:endParaRPr lang="ja-JP" altLang="en-US" noProof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9860EDB8-5305-433F-BE41-D7A86D811D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" name="長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2989E8A1-B593-4476-8516-D80777746012}" type="datetime1">
              <a:rPr lang="ja-JP" altLang="en-US" noProof="0" smtClean="0"/>
              <a:t>2024/5/25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9860EDB8-5305-433F-BE41-D7A86D811D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8" name="直線​​コネクタ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8C4B2-3128-5628-136B-C7C985D3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コンポーネントの階層構造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DB2451C-3FDE-0FF6-BEFA-7DF4B10E6F08}"/>
              </a:ext>
            </a:extLst>
          </p:cNvPr>
          <p:cNvSpPr/>
          <p:nvPr/>
        </p:nvSpPr>
        <p:spPr>
          <a:xfrm>
            <a:off x="2176409" y="1541124"/>
            <a:ext cx="7839182" cy="493159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b="1" dirty="0">
                <a:solidFill>
                  <a:schemeClr val="tx2"/>
                </a:solidFill>
              </a:rPr>
              <a:t>App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31DE27-462F-705F-FD39-C7295196E346}"/>
              </a:ext>
            </a:extLst>
          </p:cNvPr>
          <p:cNvSpPr/>
          <p:nvPr/>
        </p:nvSpPr>
        <p:spPr>
          <a:xfrm>
            <a:off x="2496619" y="2178120"/>
            <a:ext cx="7202185" cy="76028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b="1" dirty="0">
                <a:solidFill>
                  <a:schemeClr val="tx2"/>
                </a:solidFill>
              </a:rPr>
              <a:t>BasicHeader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F01120-078E-5106-507C-F1BC9841B209}"/>
              </a:ext>
            </a:extLst>
          </p:cNvPr>
          <p:cNvSpPr/>
          <p:nvPr/>
        </p:nvSpPr>
        <p:spPr>
          <a:xfrm>
            <a:off x="2496619" y="3154166"/>
            <a:ext cx="7202185" cy="30617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b="1" dirty="0">
                <a:solidFill>
                  <a:schemeClr val="tx2"/>
                </a:solidFill>
              </a:rPr>
              <a:t>BasicTabs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97A66E-409B-8D11-2201-B84B54491E9D}"/>
              </a:ext>
            </a:extLst>
          </p:cNvPr>
          <p:cNvSpPr/>
          <p:nvPr/>
        </p:nvSpPr>
        <p:spPr>
          <a:xfrm>
            <a:off x="2815119" y="4125073"/>
            <a:ext cx="6596009" cy="18442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b="1" dirty="0">
                <a:solidFill>
                  <a:schemeClr val="tx2"/>
                </a:solidFill>
              </a:rPr>
              <a:t>CreateRecipe | RecipeList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42449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2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{5EA2FFA0-C153-4302-97C8-D4C9EF8B6DA7}tf10001108_win32</Template>
  <TotalTime>1313</TotalTime>
  <Words>10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 UI</vt:lpstr>
      <vt:lpstr>Arial</vt:lpstr>
      <vt:lpstr>ユーザー設定</vt:lpstr>
      <vt:lpstr>コンポーネントの階層構造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コンポーネント</dc:title>
  <dc:creator>圭 志水</dc:creator>
  <cp:keywords/>
  <cp:lastModifiedBy>圭 志水</cp:lastModifiedBy>
  <cp:revision>2</cp:revision>
  <dcterms:created xsi:type="dcterms:W3CDTF">2024-05-25T03:01:13Z</dcterms:created>
  <dcterms:modified xsi:type="dcterms:W3CDTF">2024-05-26T00:55:06Z</dcterms:modified>
  <cp:version/>
</cp:coreProperties>
</file>