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183C5C"/>
    <a:srgbClr val="14104C"/>
    <a:srgbClr val="132F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1" d="100"/>
          <a:sy n="71" d="100"/>
        </p:scale>
        <p:origin x="46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>
            <a:lvl1pPr>
              <a:defRPr>
                <a:solidFill>
                  <a:schemeClr val="accent3">
                    <a:lumMod val="9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>
                    <a:lumMod val="95000"/>
                  </a:schemeClr>
                </a:solidFill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1712125-17A4-4A8F-B5CA-DECF174A744D}" type="datetimeFigureOut">
              <a:rPr lang="ja-JP" altLang="en-US" smtClean="0"/>
              <a:pPr/>
              <a:t>2020/2/5</a:t>
            </a:fld>
            <a:endParaRPr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E668DC7-D389-4C06-AE7A-AC3E18EDE70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15691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9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3">
                    <a:lumMod val="95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95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95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95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9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2125-17A4-4A8F-B5CA-DECF174A744D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8DC7-D389-4C06-AE7A-AC3E18EDE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731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>
            <a:lvl1pPr>
              <a:defRPr>
                <a:solidFill>
                  <a:schemeClr val="accent3">
                    <a:lumMod val="9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>
            <a:lvl1pPr>
              <a:defRPr>
                <a:solidFill>
                  <a:schemeClr val="accent3">
                    <a:lumMod val="95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95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95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95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9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2125-17A4-4A8F-B5CA-DECF174A744D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8DC7-D389-4C06-AE7A-AC3E18EDE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971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691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tumblr_ndyg3pYbKW1tubinno1_1280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17"/>
          <a:stretch>
            <a:fillRect/>
          </a:stretch>
        </p:blipFill>
        <p:spPr>
          <a:xfrm>
            <a:off x="0" y="-51816"/>
            <a:ext cx="12192000" cy="692886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696" y="-38099"/>
            <a:ext cx="12195696" cy="6896100"/>
          </a:xfrm>
          <a:prstGeom prst="rect">
            <a:avLst/>
          </a:prstGeom>
          <a:solidFill>
            <a:srgbClr val="091A2D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95040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152900" y="0"/>
            <a:ext cx="8039099" cy="6858000"/>
          </a:xfrm>
          <a:prstGeom prst="rect">
            <a:avLst/>
          </a:prstGeom>
          <a:solidFill>
            <a:srgbClr val="091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437643" y="805833"/>
            <a:ext cx="1822619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348743" y="243040"/>
            <a:ext cx="4930588" cy="549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5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348743" y="846995"/>
            <a:ext cx="3428813" cy="416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CLICK HERE TO ADD YOUR TITLE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033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79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8743" y="243040"/>
            <a:ext cx="4930588" cy="549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348743" y="846995"/>
            <a:ext cx="3428813" cy="416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CLICK HERE TO ADD YOUR TITLE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3396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48743" y="243040"/>
            <a:ext cx="4930588" cy="549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73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95000"/>
                  </a:schemeClr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95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95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95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95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95000"/>
                  </a:schemeClr>
                </a:solidFill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2125-17A4-4A8F-B5CA-DECF174A744D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8DC7-D389-4C06-AE7A-AC3E18EDE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059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>
                <a:solidFill>
                  <a:schemeClr val="accent3">
                    <a:lumMod val="9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accent3">
                    <a:lumMod val="95000"/>
                  </a:schemeClr>
                </a:solidFill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2125-17A4-4A8F-B5CA-DECF174A744D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8DC7-D389-4C06-AE7A-AC3E18EDE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924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9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>
                <a:solidFill>
                  <a:schemeClr val="accent3">
                    <a:lumMod val="95000"/>
                  </a:schemeClr>
                </a:solidFill>
              </a:defRPr>
            </a:lvl1pPr>
            <a:lvl2pPr>
              <a:defRPr sz="3200">
                <a:solidFill>
                  <a:schemeClr val="accent3">
                    <a:lumMod val="95000"/>
                  </a:schemeClr>
                </a:solidFill>
              </a:defRPr>
            </a:lvl2pPr>
            <a:lvl3pPr>
              <a:defRPr sz="2667">
                <a:solidFill>
                  <a:schemeClr val="accent3">
                    <a:lumMod val="95000"/>
                  </a:schemeClr>
                </a:solidFill>
              </a:defRPr>
            </a:lvl3pPr>
            <a:lvl4pPr>
              <a:defRPr sz="2400">
                <a:solidFill>
                  <a:schemeClr val="accent3">
                    <a:lumMod val="95000"/>
                  </a:schemeClr>
                </a:solidFill>
              </a:defRPr>
            </a:lvl4pPr>
            <a:lvl5pPr>
              <a:defRPr sz="2400">
                <a:solidFill>
                  <a:schemeClr val="accent3">
                    <a:lumMod val="95000"/>
                  </a:schemeClr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>
                <a:solidFill>
                  <a:schemeClr val="accent3">
                    <a:lumMod val="95000"/>
                  </a:schemeClr>
                </a:solidFill>
              </a:defRPr>
            </a:lvl1pPr>
            <a:lvl2pPr>
              <a:defRPr sz="3200">
                <a:solidFill>
                  <a:schemeClr val="accent3">
                    <a:lumMod val="95000"/>
                  </a:schemeClr>
                </a:solidFill>
              </a:defRPr>
            </a:lvl2pPr>
            <a:lvl3pPr>
              <a:defRPr sz="2667">
                <a:solidFill>
                  <a:schemeClr val="accent3">
                    <a:lumMod val="95000"/>
                  </a:schemeClr>
                </a:solidFill>
              </a:defRPr>
            </a:lvl3pPr>
            <a:lvl4pPr>
              <a:defRPr sz="2400">
                <a:solidFill>
                  <a:schemeClr val="accent3">
                    <a:lumMod val="95000"/>
                  </a:schemeClr>
                </a:solidFill>
              </a:defRPr>
            </a:lvl4pPr>
            <a:lvl5pPr>
              <a:defRPr sz="2400">
                <a:solidFill>
                  <a:schemeClr val="accent3">
                    <a:lumMod val="95000"/>
                  </a:schemeClr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2125-17A4-4A8F-B5CA-DECF174A744D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8DC7-D389-4C06-AE7A-AC3E18EDE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343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9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>
                <a:solidFill>
                  <a:schemeClr val="accent3">
                    <a:lumMod val="95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>
                <a:solidFill>
                  <a:schemeClr val="accent3">
                    <a:lumMod val="95000"/>
                  </a:schemeClr>
                </a:solidFill>
              </a:defRPr>
            </a:lvl1pPr>
            <a:lvl2pPr>
              <a:defRPr sz="2667">
                <a:solidFill>
                  <a:schemeClr val="accent3">
                    <a:lumMod val="95000"/>
                  </a:schemeClr>
                </a:solidFill>
              </a:defRPr>
            </a:lvl2pPr>
            <a:lvl3pPr>
              <a:defRPr sz="2400">
                <a:solidFill>
                  <a:schemeClr val="accent3">
                    <a:lumMod val="95000"/>
                  </a:schemeClr>
                </a:solidFill>
              </a:defRPr>
            </a:lvl3pPr>
            <a:lvl4pPr>
              <a:defRPr sz="2133">
                <a:solidFill>
                  <a:schemeClr val="accent3">
                    <a:lumMod val="95000"/>
                  </a:schemeClr>
                </a:solidFill>
              </a:defRPr>
            </a:lvl4pPr>
            <a:lvl5pPr>
              <a:defRPr sz="2133">
                <a:solidFill>
                  <a:schemeClr val="accent3">
                    <a:lumMod val="9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>
                <a:solidFill>
                  <a:schemeClr val="accent3">
                    <a:lumMod val="95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>
                <a:solidFill>
                  <a:schemeClr val="accent3">
                    <a:lumMod val="95000"/>
                  </a:schemeClr>
                </a:solidFill>
              </a:defRPr>
            </a:lvl1pPr>
            <a:lvl2pPr>
              <a:defRPr sz="2667">
                <a:solidFill>
                  <a:schemeClr val="accent3">
                    <a:lumMod val="95000"/>
                  </a:schemeClr>
                </a:solidFill>
              </a:defRPr>
            </a:lvl2pPr>
            <a:lvl3pPr>
              <a:defRPr sz="2400">
                <a:solidFill>
                  <a:schemeClr val="accent3">
                    <a:lumMod val="95000"/>
                  </a:schemeClr>
                </a:solidFill>
              </a:defRPr>
            </a:lvl3pPr>
            <a:lvl4pPr>
              <a:defRPr sz="2133">
                <a:solidFill>
                  <a:schemeClr val="accent3">
                    <a:lumMod val="95000"/>
                  </a:schemeClr>
                </a:solidFill>
              </a:defRPr>
            </a:lvl4pPr>
            <a:lvl5pPr>
              <a:defRPr sz="2133">
                <a:solidFill>
                  <a:schemeClr val="accent3">
                    <a:lumMod val="9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2125-17A4-4A8F-B5CA-DECF174A744D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8DC7-D389-4C06-AE7A-AC3E18EDE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8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9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2125-17A4-4A8F-B5CA-DECF174A744D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8DC7-D389-4C06-AE7A-AC3E18EDE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871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2125-17A4-4A8F-B5CA-DECF174A744D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8DC7-D389-4C06-AE7A-AC3E18EDE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398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>
                <a:solidFill>
                  <a:schemeClr val="accent3">
                    <a:lumMod val="9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>
                <a:solidFill>
                  <a:schemeClr val="accent3">
                    <a:lumMod val="95000"/>
                  </a:schemeClr>
                </a:solidFill>
              </a:defRPr>
            </a:lvl1pPr>
            <a:lvl2pPr>
              <a:defRPr sz="3733">
                <a:solidFill>
                  <a:schemeClr val="accent3">
                    <a:lumMod val="95000"/>
                  </a:schemeClr>
                </a:solidFill>
              </a:defRPr>
            </a:lvl2pPr>
            <a:lvl3pPr>
              <a:defRPr sz="3200">
                <a:solidFill>
                  <a:schemeClr val="accent3">
                    <a:lumMod val="95000"/>
                  </a:schemeClr>
                </a:solidFill>
              </a:defRPr>
            </a:lvl3pPr>
            <a:lvl4pPr>
              <a:defRPr sz="2667">
                <a:solidFill>
                  <a:schemeClr val="accent3">
                    <a:lumMod val="95000"/>
                  </a:schemeClr>
                </a:solidFill>
              </a:defRPr>
            </a:lvl4pPr>
            <a:lvl5pPr>
              <a:defRPr sz="2667">
                <a:solidFill>
                  <a:schemeClr val="accent3">
                    <a:lumMod val="95000"/>
                  </a:schemeClr>
                </a:solidFill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>
                <a:solidFill>
                  <a:schemeClr val="accent3">
                    <a:lumMod val="9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2125-17A4-4A8F-B5CA-DECF174A744D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8DC7-D389-4C06-AE7A-AC3E18EDE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824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>
                <a:solidFill>
                  <a:schemeClr val="accent3">
                    <a:lumMod val="9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4267">
                <a:solidFill>
                  <a:schemeClr val="accent3">
                    <a:lumMod val="95000"/>
                  </a:schemeClr>
                </a:solidFill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ja-JP" altLang="en-US" sz="4267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図を追加</a:t>
            </a:r>
            <a:endParaRPr kumimoji="0" lang="zh-CN" altLang="en-US" sz="4267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>
                <a:solidFill>
                  <a:schemeClr val="accent3">
                    <a:lumMod val="9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2125-17A4-4A8F-B5CA-DECF174A744D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8DC7-D389-4C06-AE7A-AC3E18EDE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098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54E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1"/>
            <a:ext cx="2844800" cy="36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600">
                <a:solidFill>
                  <a:srgbClr val="898989"/>
                </a:solidFill>
                <a:latin typeface="+mn-lt"/>
              </a:defRPr>
            </a:lvl1pPr>
          </a:lstStyle>
          <a:p>
            <a:fld id="{D1712125-17A4-4A8F-B5CA-DECF174A744D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1"/>
            <a:ext cx="3860800" cy="36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600">
                <a:solidFill>
                  <a:srgbClr val="898989"/>
                </a:solidFill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1"/>
            <a:ext cx="2844800" cy="36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6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E668DC7-D389-4C06-AE7A-AC3E18EDE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87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5867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kumimoji="1"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kumimoji="1"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kumimoji="1"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kumimoji="1"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4267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733">
          <a:solidFill>
            <a:schemeClr val="tx1"/>
          </a:solidFill>
          <a:latin typeface="+mn-lt"/>
          <a:ea typeface="+mn-ea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>
          <a:solidFill>
            <a:schemeClr val="tx1"/>
          </a:solidFill>
          <a:latin typeface="+mn-lt"/>
          <a:ea typeface="+mn-ea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667">
          <a:solidFill>
            <a:schemeClr val="tx1"/>
          </a:solidFill>
          <a:latin typeface="+mn-lt"/>
          <a:ea typeface="+mn-ea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667">
          <a:solidFill>
            <a:schemeClr val="tx1"/>
          </a:solidFill>
          <a:latin typeface="+mn-lt"/>
          <a:ea typeface="+mn-ea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667">
          <a:solidFill>
            <a:schemeClr val="tx1"/>
          </a:solidFill>
          <a:latin typeface="+mn-lt"/>
          <a:ea typeface="+mn-ea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667">
          <a:solidFill>
            <a:schemeClr val="tx1"/>
          </a:solidFill>
          <a:latin typeface="+mn-lt"/>
          <a:ea typeface="+mn-ea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667">
          <a:solidFill>
            <a:schemeClr val="tx1"/>
          </a:solidFill>
          <a:latin typeface="+mn-lt"/>
          <a:ea typeface="+mn-ea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667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52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5114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ダークブルー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ユーザー定義 2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テーマダークブルー" id="{6D78446E-B07A-4DE0-933D-D9EA118F6FF5}" vid="{15415EC4-5738-4E81-B626-2BDDDB812F7D}"/>
    </a:ext>
  </a:extLst>
</a:theme>
</file>

<file path=ppt/theme/theme2.xml><?xml version="1.0" encoding="utf-8"?>
<a:theme xmlns:a="http://schemas.openxmlformats.org/drawingml/2006/main" name="www.freeppt7.com-the best ppt templates">
  <a:themeElements>
    <a:clrScheme name="自定义 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D294B"/>
      </a:accent1>
      <a:accent2>
        <a:srgbClr val="FFC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テーマダークブルー</Template>
  <TotalTime>33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11" baseType="lpstr">
      <vt:lpstr>HelveticaNeueLT Pro 67 MdCn</vt:lpstr>
      <vt:lpstr>Hiragino Sans GB W3</vt:lpstr>
      <vt:lpstr>News Gothic MT</vt:lpstr>
      <vt:lpstr>宋体</vt:lpstr>
      <vt:lpstr>メイリオ</vt:lpstr>
      <vt:lpstr>Arial</vt:lpstr>
      <vt:lpstr>Calibri</vt:lpstr>
      <vt:lpstr>Segoe UI</vt:lpstr>
      <vt:lpstr>テーマダークブルー</vt:lpstr>
      <vt:lpstr>www.freeppt7.com-the best ppt templates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kousuke</dc:creator>
  <cp:lastModifiedBy>kousuke</cp:lastModifiedBy>
  <cp:revision>5</cp:revision>
  <dcterms:created xsi:type="dcterms:W3CDTF">2020-02-05T10:09:26Z</dcterms:created>
  <dcterms:modified xsi:type="dcterms:W3CDTF">2020-02-05T10:42:35Z</dcterms:modified>
</cp:coreProperties>
</file>