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Quicksa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bold.fntdata"/><Relationship Id="rId25"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icksand"/>
                <a:ea typeface="Quicksand"/>
                <a:cs typeface="Quicksand"/>
                <a:sym typeface="Quicksa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1pPr>
            <a:lvl2pPr indent="-228600" lvl="1" marL="91440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2pPr>
            <a:lvl3pPr indent="-228600" lvl="2" marL="137160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3pPr>
            <a:lvl4pPr indent="-228600" lvl="3" marL="182880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4pPr>
            <a:lvl5pPr indent="-228600" lvl="4" marL="228600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icksand"/>
                <a:ea typeface="Quicksand"/>
                <a:cs typeface="Quicksand"/>
                <a:sym typeface="Quicksa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Quicksand"/>
                <a:ea typeface="Quicksand"/>
                <a:cs typeface="Quicksand"/>
                <a:sym typeface="Quicksand"/>
              </a:rPr>
              <a:t>‹#›</a:t>
            </a:fld>
            <a:endParaRPr b="0" i="0" sz="1200" u="none" cap="none" strike="noStrike">
              <a:solidFill>
                <a:schemeClr val="dk1"/>
              </a:solidFill>
              <a:latin typeface="Quicksand"/>
              <a:ea typeface="Quicksand"/>
              <a:cs typeface="Quicksand"/>
              <a:sym typeface="Quicksan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a0bde1365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4a0bde136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9a0ecbf01_17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9a0ecbf01_17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49a0ecbf01_17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9a0ecbf01_17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9a0ecbf01_17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49a0ecbf01_17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748a8f4b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a748a8f4b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a748a8f4b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a54b430b6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4a54b430b6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a0bde1365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4a0bde1365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9a0ecbf01_1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9a0ecbf01_1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49a0ecbf01_1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solidFill>
          <a:schemeClr val="lt2"/>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1"/>
              </a:buClr>
              <a:buSzPts val="6000"/>
              <a:buFont typeface="Quicksand"/>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4" name="Google Shape;24;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Quicksand"/>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3" name="Google Shape;73;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7" name="Shape 77"/>
        <p:cNvGrpSpPr/>
        <p:nvPr/>
      </p:nvGrpSpPr>
      <p:grpSpPr>
        <a:xfrm>
          <a:off x="0" y="0"/>
          <a:ext cx="0" cy="0"/>
          <a:chOff x="0" y="0"/>
          <a:chExt cx="0" cy="0"/>
        </a:xfrm>
      </p:grpSpPr>
      <p:sp>
        <p:nvSpPr>
          <p:cNvPr id="78" name="Google Shape;78;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Quicksand"/>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p:nvPr>
            <p:ph idx="2" type="pic"/>
          </p:nvPr>
        </p:nvSpPr>
        <p:spPr>
          <a:xfrm>
            <a:off x="5183188" y="987425"/>
            <a:ext cx="6172200" cy="4873500"/>
          </a:xfrm>
          <a:prstGeom prst="rect">
            <a:avLst/>
          </a:prstGeom>
          <a:noFill/>
          <a:ln>
            <a:noFill/>
          </a:ln>
        </p:spPr>
      </p:sp>
      <p:sp>
        <p:nvSpPr>
          <p:cNvPr id="80" name="Google Shape;80;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 name="Shape 90"/>
        <p:cNvGrpSpPr/>
        <p:nvPr/>
      </p:nvGrpSpPr>
      <p:grpSpPr>
        <a:xfrm>
          <a:off x="0" y="0"/>
          <a:ext cx="0" cy="0"/>
          <a:chOff x="0" y="0"/>
          <a:chExt cx="0" cy="0"/>
        </a:xfrm>
      </p:grpSpPr>
      <p:sp>
        <p:nvSpPr>
          <p:cNvPr id="91" name="Google Shape;91;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4" name="Shape 34"/>
        <p:cNvGrpSpPr/>
        <p:nvPr/>
      </p:nvGrpSpPr>
      <p:grpSpPr>
        <a:xfrm>
          <a:off x="0" y="0"/>
          <a:ext cx="0" cy="0"/>
          <a:chOff x="0" y="0"/>
          <a:chExt cx="0" cy="0"/>
        </a:xfrm>
      </p:grpSpPr>
      <p:sp>
        <p:nvSpPr>
          <p:cNvPr id="35" name="Google Shape;35;p5"/>
          <p:cNvSpPr/>
          <p:nvPr>
            <p:ph idx="2" type="pic"/>
          </p:nvPr>
        </p:nvSpPr>
        <p:spPr>
          <a:xfrm>
            <a:off x="6931025" y="890588"/>
            <a:ext cx="4160700" cy="4443300"/>
          </a:xfrm>
          <a:prstGeom prst="rect">
            <a:avLst/>
          </a:prstGeom>
          <a:solidFill>
            <a:srgbClr val="ACB8CA"/>
          </a:solidFill>
          <a:ln>
            <a:noFill/>
          </a:ln>
        </p:spPr>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6000"/>
              <a:buFont typeface="Quicksand"/>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9197A0"/>
              </a:buClr>
              <a:buSzPts val="2400"/>
              <a:buNone/>
              <a:defRPr sz="2400">
                <a:solidFill>
                  <a:srgbClr val="9197A0"/>
                </a:solidFill>
              </a:defRPr>
            </a:lvl1pPr>
            <a:lvl2pPr indent="-228600" lvl="1" marL="914400" rtl="0" algn="l">
              <a:lnSpc>
                <a:spcPct val="90000"/>
              </a:lnSpc>
              <a:spcBef>
                <a:spcPts val="500"/>
              </a:spcBef>
              <a:spcAft>
                <a:spcPts val="0"/>
              </a:spcAft>
              <a:buClr>
                <a:srgbClr val="9197A0"/>
              </a:buClr>
              <a:buSzPts val="2000"/>
              <a:buNone/>
              <a:defRPr sz="2000">
                <a:solidFill>
                  <a:srgbClr val="9197A0"/>
                </a:solidFill>
              </a:defRPr>
            </a:lvl2pPr>
            <a:lvl3pPr indent="-228600" lvl="2" marL="1371600" rtl="0" algn="l">
              <a:lnSpc>
                <a:spcPct val="90000"/>
              </a:lnSpc>
              <a:spcBef>
                <a:spcPts val="500"/>
              </a:spcBef>
              <a:spcAft>
                <a:spcPts val="0"/>
              </a:spcAft>
              <a:buClr>
                <a:srgbClr val="9197A0"/>
              </a:buClr>
              <a:buSzPts val="1800"/>
              <a:buNone/>
              <a:defRPr sz="1800">
                <a:solidFill>
                  <a:srgbClr val="9197A0"/>
                </a:solidFill>
              </a:defRPr>
            </a:lvl3pPr>
            <a:lvl4pPr indent="-228600" lvl="3" marL="1828800" rtl="0" algn="l">
              <a:lnSpc>
                <a:spcPct val="90000"/>
              </a:lnSpc>
              <a:spcBef>
                <a:spcPts val="500"/>
              </a:spcBef>
              <a:spcAft>
                <a:spcPts val="0"/>
              </a:spcAft>
              <a:buClr>
                <a:srgbClr val="9197A0"/>
              </a:buClr>
              <a:buSzPts val="1600"/>
              <a:buNone/>
              <a:defRPr sz="1600">
                <a:solidFill>
                  <a:srgbClr val="9197A0"/>
                </a:solidFill>
              </a:defRPr>
            </a:lvl4pPr>
            <a:lvl5pPr indent="-228600" lvl="4" marL="2286000" rtl="0" algn="l">
              <a:lnSpc>
                <a:spcPct val="90000"/>
              </a:lnSpc>
              <a:spcBef>
                <a:spcPts val="500"/>
              </a:spcBef>
              <a:spcAft>
                <a:spcPts val="0"/>
              </a:spcAft>
              <a:buClr>
                <a:srgbClr val="9197A0"/>
              </a:buClr>
              <a:buSzPts val="1600"/>
              <a:buNone/>
              <a:defRPr sz="1600">
                <a:solidFill>
                  <a:srgbClr val="9197A0"/>
                </a:solidFill>
              </a:defRPr>
            </a:lvl5pPr>
            <a:lvl6pPr indent="-228600" lvl="5" marL="2743200" rtl="0" algn="l">
              <a:lnSpc>
                <a:spcPct val="90000"/>
              </a:lnSpc>
              <a:spcBef>
                <a:spcPts val="500"/>
              </a:spcBef>
              <a:spcAft>
                <a:spcPts val="0"/>
              </a:spcAft>
              <a:buClr>
                <a:srgbClr val="9197A0"/>
              </a:buClr>
              <a:buSzPts val="1600"/>
              <a:buNone/>
              <a:defRPr sz="1600">
                <a:solidFill>
                  <a:srgbClr val="9197A0"/>
                </a:solidFill>
              </a:defRPr>
            </a:lvl6pPr>
            <a:lvl7pPr indent="-228600" lvl="6" marL="3200400" rtl="0" algn="l">
              <a:lnSpc>
                <a:spcPct val="90000"/>
              </a:lnSpc>
              <a:spcBef>
                <a:spcPts val="500"/>
              </a:spcBef>
              <a:spcAft>
                <a:spcPts val="0"/>
              </a:spcAft>
              <a:buClr>
                <a:srgbClr val="9197A0"/>
              </a:buClr>
              <a:buSzPts val="1600"/>
              <a:buNone/>
              <a:defRPr sz="1600">
                <a:solidFill>
                  <a:srgbClr val="9197A0"/>
                </a:solidFill>
              </a:defRPr>
            </a:lvl7pPr>
            <a:lvl8pPr indent="-228600" lvl="7" marL="3657600" rtl="0" algn="l">
              <a:lnSpc>
                <a:spcPct val="90000"/>
              </a:lnSpc>
              <a:spcBef>
                <a:spcPts val="500"/>
              </a:spcBef>
              <a:spcAft>
                <a:spcPts val="0"/>
              </a:spcAft>
              <a:buClr>
                <a:srgbClr val="9197A0"/>
              </a:buClr>
              <a:buSzPts val="1600"/>
              <a:buNone/>
              <a:defRPr sz="1600">
                <a:solidFill>
                  <a:srgbClr val="9197A0"/>
                </a:solidFill>
              </a:defRPr>
            </a:lvl8pPr>
            <a:lvl9pPr indent="-228600" lvl="8" marL="4114800" rtl="0" algn="l">
              <a:lnSpc>
                <a:spcPct val="90000"/>
              </a:lnSpc>
              <a:spcBef>
                <a:spcPts val="500"/>
              </a:spcBef>
              <a:spcAft>
                <a:spcPts val="0"/>
              </a:spcAft>
              <a:buClr>
                <a:srgbClr val="9197A0"/>
              </a:buClr>
              <a:buSzPts val="1600"/>
              <a:buNone/>
              <a:defRPr sz="1600">
                <a:solidFill>
                  <a:srgbClr val="9197A0"/>
                </a:solidFill>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p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61" name="Google Shape;61;p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5" name="Shape 65"/>
        <p:cNvGrpSpPr/>
        <p:nvPr/>
      </p:nvGrpSpPr>
      <p:grpSpPr>
        <a:xfrm>
          <a:off x="0" y="0"/>
          <a:ext cx="0" cy="0"/>
          <a:chOff x="0" y="0"/>
          <a:chExt cx="0" cy="0"/>
        </a:xfrm>
      </p:grpSpPr>
      <p:sp>
        <p:nvSpPr>
          <p:cNvPr id="66" name="Google Shape;66;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p:nvPr/>
        </p:nvSpPr>
        <p:spPr>
          <a:xfrm rot="-8100000">
            <a:off x="9815318" y="-1952669"/>
            <a:ext cx="4178577" cy="4178577"/>
          </a:xfrm>
          <a:prstGeom prst="blockArc">
            <a:avLst>
              <a:gd fmla="val 12175664" name="adj1"/>
              <a:gd fmla="val 19150979" name="adj2"/>
              <a:gd fmla="val 14003" name="adj3"/>
            </a:avLst>
          </a:prstGeom>
          <a:solidFill>
            <a:srgbClr val="8296B0">
              <a:alpha val="286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icksand"/>
              <a:ea typeface="Quicksand"/>
              <a:cs typeface="Quicksand"/>
              <a:sym typeface="Quicksand"/>
            </a:endParaRPr>
          </a:p>
        </p:txBody>
      </p:sp>
      <p:sp>
        <p:nvSpPr>
          <p:cNvPr id="11" name="Google Shape;1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Quicksand"/>
              <a:buNone/>
              <a:defRPr b="1" i="0" sz="3600" u="none" cap="none" strike="noStrike">
                <a:solidFill>
                  <a:schemeClr val="lt1"/>
                </a:solidFill>
                <a:latin typeface="Quicksand"/>
                <a:ea typeface="Quicksand"/>
                <a:cs typeface="Quicksand"/>
                <a:sym typeface="Quicksan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icksand"/>
                <a:ea typeface="Quicksand"/>
                <a:cs typeface="Quicksand"/>
                <a:sym typeface="Quicksa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icksand"/>
                <a:ea typeface="Quicksand"/>
                <a:cs typeface="Quicksand"/>
                <a:sym typeface="Quicksa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icksand"/>
                <a:ea typeface="Quicksand"/>
                <a:cs typeface="Quicksand"/>
                <a:sym typeface="Quicksa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icksand"/>
                <a:ea typeface="Quicksand"/>
                <a:cs typeface="Quicksand"/>
                <a:sym typeface="Quicksa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icksand"/>
                <a:ea typeface="Quicksand"/>
                <a:cs typeface="Quicksand"/>
                <a:sym typeface="Quicksa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197A0"/>
                </a:solidFill>
                <a:latin typeface="Quicksand"/>
                <a:ea typeface="Quicksand"/>
                <a:cs typeface="Quicksand"/>
                <a:sym typeface="Quicksa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9197A0"/>
                </a:solidFill>
                <a:latin typeface="Quicksand"/>
                <a:ea typeface="Quicksand"/>
                <a:cs typeface="Quicksand"/>
                <a:sym typeface="Quicksa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9197A0"/>
                </a:solidFill>
                <a:latin typeface="Quicksand"/>
                <a:ea typeface="Quicksand"/>
                <a:cs typeface="Quicksand"/>
                <a:sym typeface="Quicksand"/>
              </a:defRPr>
            </a:lvl1pPr>
            <a:lvl2pPr indent="0" lvl="1" marL="0" marR="0" rtl="0" algn="r">
              <a:spcBef>
                <a:spcPts val="0"/>
              </a:spcBef>
              <a:buNone/>
              <a:defRPr b="0" i="0" sz="1200" u="none" cap="none" strike="noStrike">
                <a:solidFill>
                  <a:srgbClr val="9197A0"/>
                </a:solidFill>
                <a:latin typeface="Quicksand"/>
                <a:ea typeface="Quicksand"/>
                <a:cs typeface="Quicksand"/>
                <a:sym typeface="Quicksand"/>
              </a:defRPr>
            </a:lvl2pPr>
            <a:lvl3pPr indent="0" lvl="2" marL="0" marR="0" rtl="0" algn="r">
              <a:spcBef>
                <a:spcPts val="0"/>
              </a:spcBef>
              <a:buNone/>
              <a:defRPr b="0" i="0" sz="1200" u="none" cap="none" strike="noStrike">
                <a:solidFill>
                  <a:srgbClr val="9197A0"/>
                </a:solidFill>
                <a:latin typeface="Quicksand"/>
                <a:ea typeface="Quicksand"/>
                <a:cs typeface="Quicksand"/>
                <a:sym typeface="Quicksand"/>
              </a:defRPr>
            </a:lvl3pPr>
            <a:lvl4pPr indent="0" lvl="3" marL="0" marR="0" rtl="0" algn="r">
              <a:spcBef>
                <a:spcPts val="0"/>
              </a:spcBef>
              <a:buNone/>
              <a:defRPr b="0" i="0" sz="1200" u="none" cap="none" strike="noStrike">
                <a:solidFill>
                  <a:srgbClr val="9197A0"/>
                </a:solidFill>
                <a:latin typeface="Quicksand"/>
                <a:ea typeface="Quicksand"/>
                <a:cs typeface="Quicksand"/>
                <a:sym typeface="Quicksand"/>
              </a:defRPr>
            </a:lvl4pPr>
            <a:lvl5pPr indent="0" lvl="4" marL="0" marR="0" rtl="0" algn="r">
              <a:spcBef>
                <a:spcPts val="0"/>
              </a:spcBef>
              <a:buNone/>
              <a:defRPr b="0" i="0" sz="1200" u="none" cap="none" strike="noStrike">
                <a:solidFill>
                  <a:srgbClr val="9197A0"/>
                </a:solidFill>
                <a:latin typeface="Quicksand"/>
                <a:ea typeface="Quicksand"/>
                <a:cs typeface="Quicksand"/>
                <a:sym typeface="Quicksand"/>
              </a:defRPr>
            </a:lvl5pPr>
            <a:lvl6pPr indent="0" lvl="5" marL="0" marR="0" rtl="0" algn="r">
              <a:spcBef>
                <a:spcPts val="0"/>
              </a:spcBef>
              <a:buNone/>
              <a:defRPr b="0" i="0" sz="1200" u="none" cap="none" strike="noStrike">
                <a:solidFill>
                  <a:srgbClr val="9197A0"/>
                </a:solidFill>
                <a:latin typeface="Quicksand"/>
                <a:ea typeface="Quicksand"/>
                <a:cs typeface="Quicksand"/>
                <a:sym typeface="Quicksand"/>
              </a:defRPr>
            </a:lvl6pPr>
            <a:lvl7pPr indent="0" lvl="6" marL="0" marR="0" rtl="0" algn="r">
              <a:spcBef>
                <a:spcPts val="0"/>
              </a:spcBef>
              <a:buNone/>
              <a:defRPr b="0" i="0" sz="1200" u="none" cap="none" strike="noStrike">
                <a:solidFill>
                  <a:srgbClr val="9197A0"/>
                </a:solidFill>
                <a:latin typeface="Quicksand"/>
                <a:ea typeface="Quicksand"/>
                <a:cs typeface="Quicksand"/>
                <a:sym typeface="Quicksand"/>
              </a:defRPr>
            </a:lvl7pPr>
            <a:lvl8pPr indent="0" lvl="7" marL="0" marR="0" rtl="0" algn="r">
              <a:spcBef>
                <a:spcPts val="0"/>
              </a:spcBef>
              <a:buNone/>
              <a:defRPr b="0" i="0" sz="1200" u="none" cap="none" strike="noStrike">
                <a:solidFill>
                  <a:srgbClr val="9197A0"/>
                </a:solidFill>
                <a:latin typeface="Quicksand"/>
                <a:ea typeface="Quicksand"/>
                <a:cs typeface="Quicksand"/>
                <a:sym typeface="Quicksand"/>
              </a:defRPr>
            </a:lvl8pPr>
            <a:lvl9pPr indent="0" lvl="8" marL="0" marR="0" rtl="0" algn="r">
              <a:spcBef>
                <a:spcPts val="0"/>
              </a:spcBef>
              <a:buNone/>
              <a:defRPr b="0" i="0" sz="1200" u="none" cap="none" strike="noStrike">
                <a:solidFill>
                  <a:srgbClr val="9197A0"/>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s-ES"/>
              <a:t>‹#›</a:t>
            </a:fld>
            <a:endParaRPr/>
          </a:p>
        </p:txBody>
      </p:sp>
      <p:sp>
        <p:nvSpPr>
          <p:cNvPr id="16" name="Google Shape;16;p1"/>
          <p:cNvSpPr/>
          <p:nvPr/>
        </p:nvSpPr>
        <p:spPr>
          <a:xfrm rot="-2700000">
            <a:off x="11667121" y="2463014"/>
            <a:ext cx="276196" cy="276196"/>
          </a:xfrm>
          <a:prstGeom prst="rect">
            <a:avLst/>
          </a:prstGeom>
          <a:solidFill>
            <a:srgbClr val="8296B0">
              <a:alpha val="278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icksand"/>
              <a:ea typeface="Quicksand"/>
              <a:cs typeface="Quicksand"/>
              <a:sym typeface="Quicksand"/>
            </a:endParaRPr>
          </a:p>
        </p:txBody>
      </p:sp>
      <p:sp>
        <p:nvSpPr>
          <p:cNvPr id="17" name="Google Shape;17;p1"/>
          <p:cNvSpPr/>
          <p:nvPr/>
        </p:nvSpPr>
        <p:spPr>
          <a:xfrm rot="2547246">
            <a:off x="-3427278" y="4403508"/>
            <a:ext cx="4178671" cy="4178671"/>
          </a:xfrm>
          <a:prstGeom prst="blockArc">
            <a:avLst>
              <a:gd fmla="val 15623230" name="adj1"/>
              <a:gd fmla="val 17991358" name="adj2"/>
              <a:gd fmla="val 7748" name="adj3"/>
            </a:avLst>
          </a:prstGeom>
          <a:solidFill>
            <a:srgbClr val="8296B0">
              <a:alpha val="2863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icksand"/>
              <a:ea typeface="Quicksand"/>
              <a:cs typeface="Quicksand"/>
              <a:sym typeface="Quicksand"/>
            </a:endParaRPr>
          </a:p>
        </p:txBody>
      </p:sp>
      <p:sp>
        <p:nvSpPr>
          <p:cNvPr id="18" name="Google Shape;18;p1"/>
          <p:cNvSpPr/>
          <p:nvPr/>
        </p:nvSpPr>
        <p:spPr>
          <a:xfrm rot="-2700000">
            <a:off x="11136459" y="2796986"/>
            <a:ext cx="179888" cy="179888"/>
          </a:xfrm>
          <a:prstGeom prst="rect">
            <a:avLst/>
          </a:prstGeom>
          <a:solidFill>
            <a:srgbClr val="8296B0">
              <a:alpha val="278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icksand"/>
              <a:ea typeface="Quicksand"/>
              <a:cs typeface="Quicksand"/>
              <a:sym typeface="Quicksand"/>
            </a:endParaRPr>
          </a:p>
        </p:txBody>
      </p:sp>
      <p:sp>
        <p:nvSpPr>
          <p:cNvPr id="19" name="Google Shape;19;p1"/>
          <p:cNvSpPr/>
          <p:nvPr/>
        </p:nvSpPr>
        <p:spPr>
          <a:xfrm rot="-2700000">
            <a:off x="415798" y="6321671"/>
            <a:ext cx="179888" cy="179888"/>
          </a:xfrm>
          <a:prstGeom prst="rect">
            <a:avLst/>
          </a:prstGeom>
          <a:solidFill>
            <a:srgbClr val="8296B0">
              <a:alpha val="278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icksand"/>
              <a:ea typeface="Quicksand"/>
              <a:cs typeface="Quicksand"/>
              <a:sym typeface="Quicksand"/>
            </a:endParaRPr>
          </a:p>
        </p:txBody>
      </p:sp>
      <p:sp>
        <p:nvSpPr>
          <p:cNvPr id="20" name="Google Shape;20;p1"/>
          <p:cNvSpPr/>
          <p:nvPr/>
        </p:nvSpPr>
        <p:spPr>
          <a:xfrm rot="-2700000">
            <a:off x="700815" y="4740996"/>
            <a:ext cx="113703" cy="113703"/>
          </a:xfrm>
          <a:prstGeom prst="rect">
            <a:avLst/>
          </a:prstGeom>
          <a:solidFill>
            <a:srgbClr val="8296B0">
              <a:alpha val="2784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icksand"/>
              <a:ea typeface="Quicksand"/>
              <a:cs typeface="Quicksand"/>
              <a:sym typeface="Quicksan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ocalhost:8501/"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ublic.tableau.com/views/Project-4_16844646032120/BarGraph?:language=en-US&amp;:display_count=n&amp;:origin=viz_share_link"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fred.stlouisfed.org/series/DJIA" TargetMode="External"/><Relationship Id="rId5" Type="http://schemas.openxmlformats.org/officeDocument/2006/relationships/hyperlink" Target="https://fred.stlouisfed.org/series/DJIA" TargetMode="External"/><Relationship Id="rId6" Type="http://schemas.openxmlformats.org/officeDocument/2006/relationships/hyperlink" Target="https://www.investing.com/indices/us-30-historical-data" TargetMode="External"/><Relationship Id="rId7" Type="http://schemas.openxmlformats.org/officeDocument/2006/relationships/hyperlink" Target="https://www.investing.com/indices/us-30-historical-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940575" y="26582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Quicksand"/>
              <a:buNone/>
            </a:pPr>
            <a:r>
              <a:rPr lang="es-ES"/>
              <a:t>STOCK MARKET PERFORMANCE AND PREDICTION ANALYSIS</a:t>
            </a:r>
            <a:endParaRPr/>
          </a:p>
        </p:txBody>
      </p:sp>
      <p:sp>
        <p:nvSpPr>
          <p:cNvPr id="101" name="Google Shape;101;p15"/>
          <p:cNvSpPr/>
          <p:nvPr/>
        </p:nvSpPr>
        <p:spPr>
          <a:xfrm>
            <a:off x="2526350" y="4344673"/>
            <a:ext cx="7459800" cy="435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s-ES" sz="1700">
                <a:solidFill>
                  <a:schemeClr val="dk2"/>
                </a:solidFill>
                <a:latin typeface="Quicksand"/>
                <a:ea typeface="Quicksand"/>
                <a:cs typeface="Quicksand"/>
                <a:sym typeface="Quicksand"/>
              </a:rPr>
              <a:t>Presented by: Drew Barnhart, Alex De La O, Kevin Lopez, Nathan Payne and Kamran Shirazi</a:t>
            </a:r>
            <a:endParaRPr b="1" sz="1700">
              <a:solidFill>
                <a:schemeClr val="dk2"/>
              </a:solidFill>
              <a:latin typeface="Quicksand"/>
              <a:ea typeface="Quicksand"/>
              <a:cs typeface="Quicksand"/>
              <a:sym typeface="Quicksand"/>
            </a:endParaRPr>
          </a:p>
        </p:txBody>
      </p:sp>
      <p:sp>
        <p:nvSpPr>
          <p:cNvPr id="102" name="Google Shape;102;p15"/>
          <p:cNvSpPr/>
          <p:nvPr/>
        </p:nvSpPr>
        <p:spPr>
          <a:xfrm rot="10800000">
            <a:off x="10471645" y="5117787"/>
            <a:ext cx="1719043" cy="1740213"/>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03" name="Google Shape;103;p15"/>
          <p:cNvSpPr/>
          <p:nvPr/>
        </p:nvSpPr>
        <p:spPr>
          <a:xfrm>
            <a:off x="-4713" y="-177"/>
            <a:ext cx="2341577" cy="2410085"/>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04" name="Google Shape;104;p15"/>
          <p:cNvSpPr/>
          <p:nvPr/>
        </p:nvSpPr>
        <p:spPr>
          <a:xfrm flipH="1" rot="1799652">
            <a:off x="2072850" y="1993973"/>
            <a:ext cx="925116" cy="337742"/>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05" name="Google Shape;105;p15"/>
          <p:cNvSpPr/>
          <p:nvPr/>
        </p:nvSpPr>
        <p:spPr>
          <a:xfrm rot="-1798005">
            <a:off x="10094388" y="4911131"/>
            <a:ext cx="779693" cy="284651"/>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06" name="Google Shape;106;p15"/>
          <p:cNvSpPr/>
          <p:nvPr/>
        </p:nvSpPr>
        <p:spPr>
          <a:xfrm rot="725685">
            <a:off x="9603616" y="2040398"/>
            <a:ext cx="551805" cy="201453"/>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07" name="Google Shape;107;p15"/>
          <p:cNvSpPr/>
          <p:nvPr/>
        </p:nvSpPr>
        <p:spPr>
          <a:xfrm flipH="1" rot="1801538">
            <a:off x="2399939" y="5366539"/>
            <a:ext cx="616159" cy="224948"/>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nvGrpSpPr>
          <p:cNvPr id="108" name="Google Shape;108;p15"/>
          <p:cNvGrpSpPr/>
          <p:nvPr/>
        </p:nvGrpSpPr>
        <p:grpSpPr>
          <a:xfrm rot="-9449159">
            <a:off x="9774386" y="3274685"/>
            <a:ext cx="475210" cy="642738"/>
            <a:chOff x="9695170" y="5097057"/>
            <a:chExt cx="573472" cy="775640"/>
          </a:xfrm>
        </p:grpSpPr>
        <p:sp>
          <p:nvSpPr>
            <p:cNvPr id="109" name="Google Shape;109;p15"/>
            <p:cNvSpPr/>
            <p:nvPr/>
          </p:nvSpPr>
          <p:spPr>
            <a:xfrm>
              <a:off x="10046096" y="5107089"/>
              <a:ext cx="222546" cy="469783"/>
            </a:xfrm>
            <a:custGeom>
              <a:rect b="b" l="l" r="r" t="t"/>
              <a:pathLst>
                <a:path extrusionOk="0" h="639161" w="302783">
                  <a:moveTo>
                    <a:pt x="261681" y="231779"/>
                  </a:moveTo>
                  <a:cubicBezTo>
                    <a:pt x="236647" y="304239"/>
                    <a:pt x="211376" y="363482"/>
                    <a:pt x="178548" y="426501"/>
                  </a:cubicBezTo>
                  <a:lnTo>
                    <a:pt x="83133" y="608006"/>
                  </a:lnTo>
                  <a:cubicBezTo>
                    <a:pt x="24090" y="612962"/>
                    <a:pt x="26688" y="627360"/>
                    <a:pt x="30466" y="486924"/>
                  </a:cubicBezTo>
                  <a:cubicBezTo>
                    <a:pt x="32120" y="426973"/>
                    <a:pt x="32356" y="398650"/>
                    <a:pt x="28105" y="337519"/>
                  </a:cubicBezTo>
                  <a:cubicBezTo>
                    <a:pt x="25979" y="306835"/>
                    <a:pt x="34009" y="226822"/>
                    <a:pt x="36135" y="188114"/>
                  </a:cubicBezTo>
                  <a:cubicBezTo>
                    <a:pt x="47943" y="-13690"/>
                    <a:pt x="19602" y="31156"/>
                    <a:pt x="148317" y="33752"/>
                  </a:cubicBezTo>
                  <a:cubicBezTo>
                    <a:pt x="140524" y="78361"/>
                    <a:pt x="64003" y="156014"/>
                    <a:pt x="50305" y="213132"/>
                  </a:cubicBezTo>
                  <a:lnTo>
                    <a:pt x="119504" y="113057"/>
                  </a:lnTo>
                  <a:cubicBezTo>
                    <a:pt x="162252" y="51690"/>
                    <a:pt x="166267" y="32808"/>
                    <a:pt x="214682" y="26671"/>
                  </a:cubicBezTo>
                  <a:cubicBezTo>
                    <a:pt x="204527" y="48150"/>
                    <a:pt x="217989" y="31392"/>
                    <a:pt x="199095" y="45553"/>
                  </a:cubicBezTo>
                  <a:cubicBezTo>
                    <a:pt x="198859" y="45789"/>
                    <a:pt x="185161" y="52162"/>
                    <a:pt x="184688" y="52634"/>
                  </a:cubicBezTo>
                  <a:lnTo>
                    <a:pt x="211140" y="57827"/>
                  </a:lnTo>
                  <a:cubicBezTo>
                    <a:pt x="197206" y="85914"/>
                    <a:pt x="184924" y="113057"/>
                    <a:pt x="168865" y="139728"/>
                  </a:cubicBezTo>
                  <a:cubicBezTo>
                    <a:pt x="152805" y="166635"/>
                    <a:pt x="136509" y="191654"/>
                    <a:pt x="120921" y="217145"/>
                  </a:cubicBezTo>
                  <a:cubicBezTo>
                    <a:pt x="103917" y="244524"/>
                    <a:pt x="90691" y="271195"/>
                    <a:pt x="77229" y="298338"/>
                  </a:cubicBezTo>
                  <a:cubicBezTo>
                    <a:pt x="69671" y="313444"/>
                    <a:pt x="61878" y="328078"/>
                    <a:pt x="54084" y="340823"/>
                  </a:cubicBezTo>
                  <a:cubicBezTo>
                    <a:pt x="44637" y="356637"/>
                    <a:pt x="35898" y="361357"/>
                    <a:pt x="45818" y="375519"/>
                  </a:cubicBezTo>
                  <a:cubicBezTo>
                    <a:pt x="62586" y="350972"/>
                    <a:pt x="79118" y="314152"/>
                    <a:pt x="93053" y="287717"/>
                  </a:cubicBezTo>
                  <a:cubicBezTo>
                    <a:pt x="137453" y="203455"/>
                    <a:pt x="157292" y="185281"/>
                    <a:pt x="200748" y="112585"/>
                  </a:cubicBezTo>
                  <a:cubicBezTo>
                    <a:pt x="220587" y="79069"/>
                    <a:pt x="233104" y="39180"/>
                    <a:pt x="256958" y="29975"/>
                  </a:cubicBezTo>
                  <a:cubicBezTo>
                    <a:pt x="288605" y="62547"/>
                    <a:pt x="267113" y="69864"/>
                    <a:pt x="264279" y="88982"/>
                  </a:cubicBezTo>
                  <a:cubicBezTo>
                    <a:pt x="259792" y="118486"/>
                    <a:pt x="257430" y="123914"/>
                    <a:pt x="245385" y="151057"/>
                  </a:cubicBezTo>
                  <a:cubicBezTo>
                    <a:pt x="229325" y="187877"/>
                    <a:pt x="207833" y="228474"/>
                    <a:pt x="188703" y="262934"/>
                  </a:cubicBezTo>
                  <a:lnTo>
                    <a:pt x="99429" y="429097"/>
                  </a:lnTo>
                  <a:cubicBezTo>
                    <a:pt x="89982" y="448215"/>
                    <a:pt x="79355" y="459781"/>
                    <a:pt x="72269" y="480551"/>
                  </a:cubicBezTo>
                  <a:cubicBezTo>
                    <a:pt x="92108" y="473234"/>
                    <a:pt x="163669" y="328314"/>
                    <a:pt x="174769" y="309431"/>
                  </a:cubicBezTo>
                  <a:cubicBezTo>
                    <a:pt x="192954" y="278276"/>
                    <a:pt x="207833" y="248064"/>
                    <a:pt x="226491" y="219977"/>
                  </a:cubicBezTo>
                  <a:lnTo>
                    <a:pt x="269711" y="143032"/>
                  </a:lnTo>
                  <a:cubicBezTo>
                    <a:pt x="277032" y="132175"/>
                    <a:pt x="271128" y="139728"/>
                    <a:pt x="275852" y="133591"/>
                  </a:cubicBezTo>
                  <a:lnTo>
                    <a:pt x="282464" y="193778"/>
                  </a:lnTo>
                  <a:cubicBezTo>
                    <a:pt x="281284" y="194486"/>
                    <a:pt x="279394" y="195194"/>
                    <a:pt x="278686" y="195430"/>
                  </a:cubicBezTo>
                  <a:cubicBezTo>
                    <a:pt x="277741" y="195902"/>
                    <a:pt x="275852" y="196847"/>
                    <a:pt x="274671" y="197319"/>
                  </a:cubicBezTo>
                  <a:cubicBezTo>
                    <a:pt x="240662" y="214313"/>
                    <a:pt x="261681" y="210064"/>
                    <a:pt x="239953" y="222337"/>
                  </a:cubicBezTo>
                  <a:lnTo>
                    <a:pt x="261681" y="231779"/>
                  </a:lnTo>
                  <a:close/>
                  <a:moveTo>
                    <a:pt x="278449" y="608478"/>
                  </a:moveTo>
                  <a:cubicBezTo>
                    <a:pt x="267113" y="608006"/>
                    <a:pt x="237591" y="604229"/>
                    <a:pt x="231451" y="604465"/>
                  </a:cubicBezTo>
                  <a:cubicBezTo>
                    <a:pt x="204527" y="604937"/>
                    <a:pt x="230506" y="612018"/>
                    <a:pt x="196261" y="612726"/>
                  </a:cubicBezTo>
                  <a:cubicBezTo>
                    <a:pt x="171699" y="612962"/>
                    <a:pt x="131549" y="608478"/>
                    <a:pt x="101555" y="608478"/>
                  </a:cubicBezTo>
                  <a:cubicBezTo>
                    <a:pt x="110766" y="572601"/>
                    <a:pt x="130368" y="548763"/>
                    <a:pt x="147137" y="515719"/>
                  </a:cubicBezTo>
                  <a:lnTo>
                    <a:pt x="283173" y="248300"/>
                  </a:lnTo>
                  <a:lnTo>
                    <a:pt x="277269" y="383544"/>
                  </a:lnTo>
                  <a:cubicBezTo>
                    <a:pt x="252470" y="359941"/>
                    <a:pt x="300650" y="396997"/>
                    <a:pt x="271837" y="378587"/>
                  </a:cubicBezTo>
                  <a:cubicBezTo>
                    <a:pt x="265224" y="374339"/>
                    <a:pt x="270892" y="373867"/>
                    <a:pt x="257194" y="375047"/>
                  </a:cubicBezTo>
                  <a:cubicBezTo>
                    <a:pt x="251526" y="390625"/>
                    <a:pt x="253887" y="402898"/>
                    <a:pt x="247983" y="419184"/>
                  </a:cubicBezTo>
                  <a:cubicBezTo>
                    <a:pt x="236174" y="451992"/>
                    <a:pt x="191301" y="495421"/>
                    <a:pt x="206652" y="528936"/>
                  </a:cubicBezTo>
                  <a:lnTo>
                    <a:pt x="256958" y="435470"/>
                  </a:lnTo>
                  <a:cubicBezTo>
                    <a:pt x="266641" y="416824"/>
                    <a:pt x="263807" y="416352"/>
                    <a:pt x="278449" y="403370"/>
                  </a:cubicBezTo>
                  <a:cubicBezTo>
                    <a:pt x="271600" y="473942"/>
                    <a:pt x="292856" y="447743"/>
                    <a:pt x="250817" y="557968"/>
                  </a:cubicBezTo>
                  <a:lnTo>
                    <a:pt x="258138" y="560328"/>
                  </a:lnTo>
                  <a:cubicBezTo>
                    <a:pt x="273962" y="568117"/>
                    <a:pt x="275615" y="569533"/>
                    <a:pt x="278449" y="608478"/>
                  </a:cubicBezTo>
                  <a:close/>
                  <a:moveTo>
                    <a:pt x="27632" y="9913"/>
                  </a:moveTo>
                  <a:cubicBezTo>
                    <a:pt x="9683" y="40125"/>
                    <a:pt x="25507" y="111169"/>
                    <a:pt x="21020" y="160498"/>
                  </a:cubicBezTo>
                  <a:cubicBezTo>
                    <a:pt x="16768" y="206996"/>
                    <a:pt x="10628" y="260338"/>
                    <a:pt x="11336" y="313208"/>
                  </a:cubicBezTo>
                  <a:cubicBezTo>
                    <a:pt x="12045" y="368910"/>
                    <a:pt x="20547" y="413519"/>
                    <a:pt x="16060" y="470874"/>
                  </a:cubicBezTo>
                  <a:cubicBezTo>
                    <a:pt x="14170" y="496129"/>
                    <a:pt x="12281" y="516899"/>
                    <a:pt x="12281" y="547111"/>
                  </a:cubicBezTo>
                  <a:cubicBezTo>
                    <a:pt x="12281" y="627124"/>
                    <a:pt x="4960" y="572601"/>
                    <a:pt x="0" y="617683"/>
                  </a:cubicBezTo>
                  <a:cubicBezTo>
                    <a:pt x="12753" y="627124"/>
                    <a:pt x="15351" y="629248"/>
                    <a:pt x="26452" y="639161"/>
                  </a:cubicBezTo>
                  <a:cubicBezTo>
                    <a:pt x="57863" y="626652"/>
                    <a:pt x="238772" y="631844"/>
                    <a:pt x="281047" y="637037"/>
                  </a:cubicBezTo>
                  <a:cubicBezTo>
                    <a:pt x="299705" y="606825"/>
                    <a:pt x="294037" y="533657"/>
                    <a:pt x="296399" y="486924"/>
                  </a:cubicBezTo>
                  <a:cubicBezTo>
                    <a:pt x="297816" y="458364"/>
                    <a:pt x="303012" y="437122"/>
                    <a:pt x="302775" y="405730"/>
                  </a:cubicBezTo>
                  <a:lnTo>
                    <a:pt x="302303" y="166635"/>
                  </a:lnTo>
                  <a:cubicBezTo>
                    <a:pt x="303012" y="140672"/>
                    <a:pt x="294037" y="22423"/>
                    <a:pt x="284354" y="17702"/>
                  </a:cubicBezTo>
                  <a:cubicBezTo>
                    <a:pt x="283645" y="17466"/>
                    <a:pt x="281756" y="16286"/>
                    <a:pt x="280575" y="15814"/>
                  </a:cubicBezTo>
                  <a:lnTo>
                    <a:pt x="232632" y="0"/>
                  </a:lnTo>
                  <a:lnTo>
                    <a:pt x="27632" y="9913"/>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0" name="Google Shape;110;p15"/>
            <p:cNvSpPr/>
            <p:nvPr/>
          </p:nvSpPr>
          <p:spPr>
            <a:xfrm>
              <a:off x="9695170" y="5097057"/>
              <a:ext cx="244932" cy="775640"/>
            </a:xfrm>
            <a:custGeom>
              <a:rect b="b" l="l" r="r" t="t"/>
              <a:pathLst>
                <a:path extrusionOk="0" h="1055292" w="333241">
                  <a:moveTo>
                    <a:pt x="69199" y="506024"/>
                  </a:moveTo>
                  <a:cubicBezTo>
                    <a:pt x="69199" y="426719"/>
                    <a:pt x="46526" y="289115"/>
                    <a:pt x="53612" y="197537"/>
                  </a:cubicBezTo>
                  <a:cubicBezTo>
                    <a:pt x="57390" y="148679"/>
                    <a:pt x="58807" y="91089"/>
                    <a:pt x="59280" y="37038"/>
                  </a:cubicBezTo>
                  <a:lnTo>
                    <a:pt x="242787" y="40107"/>
                  </a:lnTo>
                  <a:cubicBezTo>
                    <a:pt x="231923" y="51908"/>
                    <a:pt x="230506" y="46951"/>
                    <a:pt x="217517" y="60641"/>
                  </a:cubicBezTo>
                  <a:cubicBezTo>
                    <a:pt x="222240" y="75275"/>
                    <a:pt x="228144" y="67722"/>
                    <a:pt x="232632" y="82828"/>
                  </a:cubicBezTo>
                  <a:cubicBezTo>
                    <a:pt x="221768" y="95809"/>
                    <a:pt x="179729" y="155288"/>
                    <a:pt x="180909" y="172046"/>
                  </a:cubicBezTo>
                  <a:cubicBezTo>
                    <a:pt x="202165" y="166145"/>
                    <a:pt x="252234" y="75983"/>
                    <a:pt x="271600" y="50492"/>
                  </a:cubicBezTo>
                  <a:cubicBezTo>
                    <a:pt x="279867" y="39635"/>
                    <a:pt x="274198" y="42231"/>
                    <a:pt x="287188" y="37038"/>
                  </a:cubicBezTo>
                  <a:cubicBezTo>
                    <a:pt x="299941" y="54740"/>
                    <a:pt x="294509" y="136642"/>
                    <a:pt x="294037" y="163785"/>
                  </a:cubicBezTo>
                  <a:cubicBezTo>
                    <a:pt x="293565" y="207450"/>
                    <a:pt x="292620" y="251351"/>
                    <a:pt x="293801" y="294308"/>
                  </a:cubicBezTo>
                  <a:cubicBezTo>
                    <a:pt x="296163" y="378805"/>
                    <a:pt x="299469" y="458819"/>
                    <a:pt x="295690" y="541664"/>
                  </a:cubicBezTo>
                  <a:cubicBezTo>
                    <a:pt x="293801" y="586509"/>
                    <a:pt x="305373" y="535763"/>
                    <a:pt x="309861" y="587217"/>
                  </a:cubicBezTo>
                  <a:cubicBezTo>
                    <a:pt x="313167" y="626634"/>
                    <a:pt x="303956" y="726473"/>
                    <a:pt x="303720" y="778399"/>
                  </a:cubicBezTo>
                  <a:lnTo>
                    <a:pt x="282464" y="1012538"/>
                  </a:lnTo>
                  <a:cubicBezTo>
                    <a:pt x="266877" y="1006873"/>
                    <a:pt x="276560" y="1004749"/>
                    <a:pt x="265460" y="993420"/>
                  </a:cubicBezTo>
                  <a:cubicBezTo>
                    <a:pt x="244204" y="1011358"/>
                    <a:pt x="231215" y="1005929"/>
                    <a:pt x="201929" y="1000264"/>
                  </a:cubicBezTo>
                  <a:cubicBezTo>
                    <a:pt x="179020" y="995544"/>
                    <a:pt x="165322" y="1007581"/>
                    <a:pt x="139815" y="1012066"/>
                  </a:cubicBezTo>
                  <a:cubicBezTo>
                    <a:pt x="124228" y="1014662"/>
                    <a:pt x="77938" y="1022215"/>
                    <a:pt x="63295" y="1020563"/>
                  </a:cubicBezTo>
                  <a:cubicBezTo>
                    <a:pt x="30466" y="1017022"/>
                    <a:pt x="40150" y="992240"/>
                    <a:pt x="42039" y="957308"/>
                  </a:cubicBezTo>
                  <a:cubicBezTo>
                    <a:pt x="48180" y="827493"/>
                    <a:pt x="69199" y="630646"/>
                    <a:pt x="69199" y="506024"/>
                  </a:cubicBezTo>
                  <a:close/>
                  <a:moveTo>
                    <a:pt x="26452" y="1006401"/>
                  </a:moveTo>
                  <a:cubicBezTo>
                    <a:pt x="25271" y="1007109"/>
                    <a:pt x="23617" y="1007817"/>
                    <a:pt x="22673" y="1008289"/>
                  </a:cubicBezTo>
                  <a:cubicBezTo>
                    <a:pt x="21964" y="1008761"/>
                    <a:pt x="19839" y="1009706"/>
                    <a:pt x="18894" y="1010178"/>
                  </a:cubicBezTo>
                  <a:cubicBezTo>
                    <a:pt x="17949" y="1010650"/>
                    <a:pt x="16060" y="1011358"/>
                    <a:pt x="15115" y="1011830"/>
                  </a:cubicBezTo>
                  <a:cubicBezTo>
                    <a:pt x="3306" y="1018675"/>
                    <a:pt x="4251" y="1018203"/>
                    <a:pt x="0" y="1033544"/>
                  </a:cubicBezTo>
                  <a:cubicBezTo>
                    <a:pt x="17949" y="1045346"/>
                    <a:pt x="55737" y="1055967"/>
                    <a:pt x="69671" y="1055259"/>
                  </a:cubicBezTo>
                  <a:cubicBezTo>
                    <a:pt x="84550" y="1054551"/>
                    <a:pt x="85967" y="1047234"/>
                    <a:pt x="106987" y="1042513"/>
                  </a:cubicBezTo>
                  <a:cubicBezTo>
                    <a:pt x="141468" y="1034488"/>
                    <a:pt x="289313" y="1031184"/>
                    <a:pt x="316001" y="1038501"/>
                  </a:cubicBezTo>
                  <a:lnTo>
                    <a:pt x="322378" y="1022687"/>
                  </a:lnTo>
                  <a:cubicBezTo>
                    <a:pt x="317418" y="1011594"/>
                    <a:pt x="310569" y="1009470"/>
                    <a:pt x="310569" y="1009470"/>
                  </a:cubicBezTo>
                  <a:cubicBezTo>
                    <a:pt x="309861" y="1010650"/>
                    <a:pt x="307971" y="1007581"/>
                    <a:pt x="306554" y="1006401"/>
                  </a:cubicBezTo>
                  <a:cubicBezTo>
                    <a:pt x="295926" y="984215"/>
                    <a:pt x="319308" y="823952"/>
                    <a:pt x="319544" y="799878"/>
                  </a:cubicBezTo>
                  <a:cubicBezTo>
                    <a:pt x="319780" y="728833"/>
                    <a:pt x="326865" y="659914"/>
                    <a:pt x="324031" y="587925"/>
                  </a:cubicBezTo>
                  <a:cubicBezTo>
                    <a:pt x="321197" y="516173"/>
                    <a:pt x="320016" y="450558"/>
                    <a:pt x="319780" y="375973"/>
                  </a:cubicBezTo>
                  <a:cubicBezTo>
                    <a:pt x="319780" y="284395"/>
                    <a:pt x="332770" y="227512"/>
                    <a:pt x="333242" y="174170"/>
                  </a:cubicBezTo>
                  <a:lnTo>
                    <a:pt x="307027" y="177238"/>
                  </a:lnTo>
                  <a:lnTo>
                    <a:pt x="314348" y="12256"/>
                  </a:lnTo>
                  <a:cubicBezTo>
                    <a:pt x="303248" y="15796"/>
                    <a:pt x="309388" y="13672"/>
                    <a:pt x="300886" y="20280"/>
                  </a:cubicBezTo>
                  <a:cubicBezTo>
                    <a:pt x="299705" y="21225"/>
                    <a:pt x="294273" y="24293"/>
                    <a:pt x="293565" y="26889"/>
                  </a:cubicBezTo>
                  <a:cubicBezTo>
                    <a:pt x="292856" y="29249"/>
                    <a:pt x="290967" y="29249"/>
                    <a:pt x="289550" y="30430"/>
                  </a:cubicBezTo>
                  <a:cubicBezTo>
                    <a:pt x="260264" y="-15360"/>
                    <a:pt x="163905" y="1634"/>
                    <a:pt x="116670" y="10839"/>
                  </a:cubicBezTo>
                  <a:cubicBezTo>
                    <a:pt x="74159" y="19336"/>
                    <a:pt x="53375" y="-6627"/>
                    <a:pt x="36371" y="26417"/>
                  </a:cubicBezTo>
                  <a:cubicBezTo>
                    <a:pt x="21964" y="54504"/>
                    <a:pt x="32592" y="79523"/>
                    <a:pt x="33773" y="114927"/>
                  </a:cubicBezTo>
                  <a:cubicBezTo>
                    <a:pt x="35190" y="154580"/>
                    <a:pt x="30230" y="192816"/>
                    <a:pt x="29522" y="234357"/>
                  </a:cubicBezTo>
                  <a:cubicBezTo>
                    <a:pt x="28813" y="263388"/>
                    <a:pt x="27632" y="273065"/>
                    <a:pt x="34245" y="297140"/>
                  </a:cubicBezTo>
                  <a:cubicBezTo>
                    <a:pt x="40386" y="319563"/>
                    <a:pt x="35662" y="335612"/>
                    <a:pt x="37788" y="359687"/>
                  </a:cubicBezTo>
                  <a:cubicBezTo>
                    <a:pt x="39677" y="382110"/>
                    <a:pt x="45345" y="398160"/>
                    <a:pt x="46999" y="419874"/>
                  </a:cubicBezTo>
                  <a:cubicBezTo>
                    <a:pt x="53848" y="510745"/>
                    <a:pt x="49833" y="660386"/>
                    <a:pt x="41803" y="750548"/>
                  </a:cubicBezTo>
                  <a:cubicBezTo>
                    <a:pt x="34481" y="835046"/>
                    <a:pt x="25507" y="914115"/>
                    <a:pt x="26452" y="1006401"/>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1" name="Google Shape;111;p15"/>
            <p:cNvSpPr/>
            <p:nvPr/>
          </p:nvSpPr>
          <p:spPr>
            <a:xfrm>
              <a:off x="9764853" y="5598599"/>
              <a:ext cx="19007" cy="240443"/>
            </a:xfrm>
            <a:custGeom>
              <a:rect b="b" l="l" r="r" t="t"/>
              <a:pathLst>
                <a:path extrusionOk="0" h="327133" w="25860">
                  <a:moveTo>
                    <a:pt x="20759" y="0"/>
                  </a:moveTo>
                  <a:lnTo>
                    <a:pt x="2573" y="12273"/>
                  </a:lnTo>
                  <a:cubicBezTo>
                    <a:pt x="3754" y="71516"/>
                    <a:pt x="12256" y="70336"/>
                    <a:pt x="7061" y="170411"/>
                  </a:cubicBezTo>
                  <a:cubicBezTo>
                    <a:pt x="5407" y="201331"/>
                    <a:pt x="-7818" y="304475"/>
                    <a:pt x="6824" y="327133"/>
                  </a:cubicBezTo>
                  <a:cubicBezTo>
                    <a:pt x="10131" y="320525"/>
                    <a:pt x="36818" y="21951"/>
                    <a:pt x="20759"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2" name="Google Shape;112;p15"/>
            <p:cNvSpPr/>
            <p:nvPr/>
          </p:nvSpPr>
          <p:spPr>
            <a:xfrm>
              <a:off x="9796194" y="5705977"/>
              <a:ext cx="17099" cy="101096"/>
            </a:xfrm>
            <a:custGeom>
              <a:rect b="b" l="l" r="r" t="t"/>
              <a:pathLst>
                <a:path extrusionOk="0" h="137546" w="23264">
                  <a:moveTo>
                    <a:pt x="16778" y="0"/>
                  </a:moveTo>
                  <a:cubicBezTo>
                    <a:pt x="-11326" y="3776"/>
                    <a:pt x="4261" y="24783"/>
                    <a:pt x="4734" y="56883"/>
                  </a:cubicBezTo>
                  <a:cubicBezTo>
                    <a:pt x="4970" y="74585"/>
                    <a:pt x="-2116" y="127691"/>
                    <a:pt x="3789" y="133355"/>
                  </a:cubicBezTo>
                  <a:cubicBezTo>
                    <a:pt x="24808" y="154126"/>
                    <a:pt x="17959" y="91815"/>
                    <a:pt x="20321" y="75057"/>
                  </a:cubicBezTo>
                  <a:cubicBezTo>
                    <a:pt x="23864" y="50746"/>
                    <a:pt x="25753" y="18174"/>
                    <a:pt x="1677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3" name="Google Shape;113;p15"/>
            <p:cNvSpPr/>
            <p:nvPr/>
          </p:nvSpPr>
          <p:spPr>
            <a:xfrm>
              <a:off x="9846494" y="5185197"/>
              <a:ext cx="37262" cy="59677"/>
            </a:xfrm>
            <a:custGeom>
              <a:rect b="b" l="l" r="r" t="t"/>
              <a:pathLst>
                <a:path extrusionOk="0" h="81193" w="50697">
                  <a:moveTo>
                    <a:pt x="49548" y="0"/>
                  </a:moveTo>
                  <a:cubicBezTo>
                    <a:pt x="32780" y="4957"/>
                    <a:pt x="41990" y="-7789"/>
                    <a:pt x="30654" y="14634"/>
                  </a:cubicBezTo>
                  <a:cubicBezTo>
                    <a:pt x="7745" y="61367"/>
                    <a:pt x="-1466" y="55938"/>
                    <a:pt x="187" y="81193"/>
                  </a:cubicBezTo>
                  <a:cubicBezTo>
                    <a:pt x="23805" y="77889"/>
                    <a:pt x="57342" y="20062"/>
                    <a:pt x="4954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4" name="Google Shape;114;p15"/>
            <p:cNvSpPr/>
            <p:nvPr/>
          </p:nvSpPr>
          <p:spPr>
            <a:xfrm>
              <a:off x="9842472" y="5262266"/>
              <a:ext cx="30724" cy="50655"/>
            </a:xfrm>
            <a:custGeom>
              <a:rect b="b" l="l" r="r" t="t"/>
              <a:pathLst>
                <a:path extrusionOk="0" h="68919" w="41802">
                  <a:moveTo>
                    <a:pt x="41803" y="0"/>
                  </a:moveTo>
                  <a:cubicBezTo>
                    <a:pt x="23854" y="7317"/>
                    <a:pt x="6141" y="51926"/>
                    <a:pt x="0" y="68920"/>
                  </a:cubicBezTo>
                  <a:cubicBezTo>
                    <a:pt x="22437" y="61839"/>
                    <a:pt x="39677" y="24311"/>
                    <a:pt x="41803"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5" name="Google Shape;115;p15"/>
            <p:cNvSpPr/>
            <p:nvPr/>
          </p:nvSpPr>
          <p:spPr>
            <a:xfrm>
              <a:off x="9830712" y="5757587"/>
              <a:ext cx="29312" cy="20817"/>
            </a:xfrm>
            <a:custGeom>
              <a:rect b="b" l="l" r="r" t="t"/>
              <a:pathLst>
                <a:path extrusionOk="0" h="28323" w="39880">
                  <a:moveTo>
                    <a:pt x="35157" y="0"/>
                  </a:moveTo>
                  <a:cubicBezTo>
                    <a:pt x="9650" y="11093"/>
                    <a:pt x="12484" y="2124"/>
                    <a:pt x="6107" y="8497"/>
                  </a:cubicBezTo>
                  <a:cubicBezTo>
                    <a:pt x="912" y="18882"/>
                    <a:pt x="-5937" y="24075"/>
                    <a:pt x="9414" y="26435"/>
                  </a:cubicBezTo>
                  <a:cubicBezTo>
                    <a:pt x="17680" y="27851"/>
                    <a:pt x="11776" y="21006"/>
                    <a:pt x="36102" y="28323"/>
                  </a:cubicBezTo>
                  <a:cubicBezTo>
                    <a:pt x="40825" y="12273"/>
                    <a:pt x="41770" y="12981"/>
                    <a:pt x="35157"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6" name="Google Shape;116;p15"/>
            <p:cNvSpPr/>
            <p:nvPr/>
          </p:nvSpPr>
          <p:spPr>
            <a:xfrm>
              <a:off x="9871300" y="5350420"/>
              <a:ext cx="13150" cy="41982"/>
            </a:xfrm>
            <a:custGeom>
              <a:rect b="b" l="l" r="r" t="t"/>
              <a:pathLst>
                <a:path extrusionOk="0" h="57118" w="17891">
                  <a:moveTo>
                    <a:pt x="12908" y="0"/>
                  </a:moveTo>
                  <a:cubicBezTo>
                    <a:pt x="5586" y="15342"/>
                    <a:pt x="-5986" y="43193"/>
                    <a:pt x="3697" y="57119"/>
                  </a:cubicBezTo>
                  <a:cubicBezTo>
                    <a:pt x="17867" y="42957"/>
                    <a:pt x="22355" y="18882"/>
                    <a:pt x="1290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grpSp>
        <p:nvGrpSpPr>
          <p:cNvPr id="117" name="Google Shape;117;p15"/>
          <p:cNvGrpSpPr/>
          <p:nvPr/>
        </p:nvGrpSpPr>
        <p:grpSpPr>
          <a:xfrm rot="8354563">
            <a:off x="1747694" y="3274077"/>
            <a:ext cx="475217" cy="642747"/>
            <a:chOff x="9695170" y="5097057"/>
            <a:chExt cx="573472" cy="775640"/>
          </a:xfrm>
        </p:grpSpPr>
        <p:sp>
          <p:nvSpPr>
            <p:cNvPr id="118" name="Google Shape;118;p15"/>
            <p:cNvSpPr/>
            <p:nvPr/>
          </p:nvSpPr>
          <p:spPr>
            <a:xfrm>
              <a:off x="10046096" y="5107089"/>
              <a:ext cx="222546" cy="469783"/>
            </a:xfrm>
            <a:custGeom>
              <a:rect b="b" l="l" r="r" t="t"/>
              <a:pathLst>
                <a:path extrusionOk="0" h="639161" w="302783">
                  <a:moveTo>
                    <a:pt x="261681" y="231779"/>
                  </a:moveTo>
                  <a:cubicBezTo>
                    <a:pt x="236647" y="304239"/>
                    <a:pt x="211376" y="363482"/>
                    <a:pt x="178548" y="426501"/>
                  </a:cubicBezTo>
                  <a:lnTo>
                    <a:pt x="83133" y="608006"/>
                  </a:lnTo>
                  <a:cubicBezTo>
                    <a:pt x="24090" y="612962"/>
                    <a:pt x="26688" y="627360"/>
                    <a:pt x="30466" y="486924"/>
                  </a:cubicBezTo>
                  <a:cubicBezTo>
                    <a:pt x="32120" y="426973"/>
                    <a:pt x="32356" y="398650"/>
                    <a:pt x="28105" y="337519"/>
                  </a:cubicBezTo>
                  <a:cubicBezTo>
                    <a:pt x="25979" y="306835"/>
                    <a:pt x="34009" y="226822"/>
                    <a:pt x="36135" y="188114"/>
                  </a:cubicBezTo>
                  <a:cubicBezTo>
                    <a:pt x="47943" y="-13690"/>
                    <a:pt x="19602" y="31156"/>
                    <a:pt x="148317" y="33752"/>
                  </a:cubicBezTo>
                  <a:cubicBezTo>
                    <a:pt x="140524" y="78361"/>
                    <a:pt x="64003" y="156014"/>
                    <a:pt x="50305" y="213132"/>
                  </a:cubicBezTo>
                  <a:lnTo>
                    <a:pt x="119504" y="113057"/>
                  </a:lnTo>
                  <a:cubicBezTo>
                    <a:pt x="162252" y="51690"/>
                    <a:pt x="166267" y="32808"/>
                    <a:pt x="214682" y="26671"/>
                  </a:cubicBezTo>
                  <a:cubicBezTo>
                    <a:pt x="204527" y="48150"/>
                    <a:pt x="217989" y="31392"/>
                    <a:pt x="199095" y="45553"/>
                  </a:cubicBezTo>
                  <a:cubicBezTo>
                    <a:pt x="198859" y="45789"/>
                    <a:pt x="185161" y="52162"/>
                    <a:pt x="184688" y="52634"/>
                  </a:cubicBezTo>
                  <a:lnTo>
                    <a:pt x="211140" y="57827"/>
                  </a:lnTo>
                  <a:cubicBezTo>
                    <a:pt x="197206" y="85914"/>
                    <a:pt x="184924" y="113057"/>
                    <a:pt x="168865" y="139728"/>
                  </a:cubicBezTo>
                  <a:cubicBezTo>
                    <a:pt x="152805" y="166635"/>
                    <a:pt x="136509" y="191654"/>
                    <a:pt x="120921" y="217145"/>
                  </a:cubicBezTo>
                  <a:cubicBezTo>
                    <a:pt x="103917" y="244524"/>
                    <a:pt x="90691" y="271195"/>
                    <a:pt x="77229" y="298338"/>
                  </a:cubicBezTo>
                  <a:cubicBezTo>
                    <a:pt x="69671" y="313444"/>
                    <a:pt x="61878" y="328078"/>
                    <a:pt x="54084" y="340823"/>
                  </a:cubicBezTo>
                  <a:cubicBezTo>
                    <a:pt x="44637" y="356637"/>
                    <a:pt x="35898" y="361357"/>
                    <a:pt x="45818" y="375519"/>
                  </a:cubicBezTo>
                  <a:cubicBezTo>
                    <a:pt x="62586" y="350972"/>
                    <a:pt x="79118" y="314152"/>
                    <a:pt x="93053" y="287717"/>
                  </a:cubicBezTo>
                  <a:cubicBezTo>
                    <a:pt x="137453" y="203455"/>
                    <a:pt x="157292" y="185281"/>
                    <a:pt x="200748" y="112585"/>
                  </a:cubicBezTo>
                  <a:cubicBezTo>
                    <a:pt x="220587" y="79069"/>
                    <a:pt x="233104" y="39180"/>
                    <a:pt x="256958" y="29975"/>
                  </a:cubicBezTo>
                  <a:cubicBezTo>
                    <a:pt x="288605" y="62547"/>
                    <a:pt x="267113" y="69864"/>
                    <a:pt x="264279" y="88982"/>
                  </a:cubicBezTo>
                  <a:cubicBezTo>
                    <a:pt x="259792" y="118486"/>
                    <a:pt x="257430" y="123914"/>
                    <a:pt x="245385" y="151057"/>
                  </a:cubicBezTo>
                  <a:cubicBezTo>
                    <a:pt x="229325" y="187877"/>
                    <a:pt x="207833" y="228474"/>
                    <a:pt x="188703" y="262934"/>
                  </a:cubicBezTo>
                  <a:lnTo>
                    <a:pt x="99429" y="429097"/>
                  </a:lnTo>
                  <a:cubicBezTo>
                    <a:pt x="89982" y="448215"/>
                    <a:pt x="79355" y="459781"/>
                    <a:pt x="72269" y="480551"/>
                  </a:cubicBezTo>
                  <a:cubicBezTo>
                    <a:pt x="92108" y="473234"/>
                    <a:pt x="163669" y="328314"/>
                    <a:pt x="174769" y="309431"/>
                  </a:cubicBezTo>
                  <a:cubicBezTo>
                    <a:pt x="192954" y="278276"/>
                    <a:pt x="207833" y="248064"/>
                    <a:pt x="226491" y="219977"/>
                  </a:cubicBezTo>
                  <a:lnTo>
                    <a:pt x="269711" y="143032"/>
                  </a:lnTo>
                  <a:cubicBezTo>
                    <a:pt x="277032" y="132175"/>
                    <a:pt x="271128" y="139728"/>
                    <a:pt x="275852" y="133591"/>
                  </a:cubicBezTo>
                  <a:lnTo>
                    <a:pt x="282464" y="193778"/>
                  </a:lnTo>
                  <a:cubicBezTo>
                    <a:pt x="281284" y="194486"/>
                    <a:pt x="279394" y="195194"/>
                    <a:pt x="278686" y="195430"/>
                  </a:cubicBezTo>
                  <a:cubicBezTo>
                    <a:pt x="277741" y="195902"/>
                    <a:pt x="275852" y="196847"/>
                    <a:pt x="274671" y="197319"/>
                  </a:cubicBezTo>
                  <a:cubicBezTo>
                    <a:pt x="240662" y="214313"/>
                    <a:pt x="261681" y="210064"/>
                    <a:pt x="239953" y="222337"/>
                  </a:cubicBezTo>
                  <a:lnTo>
                    <a:pt x="261681" y="231779"/>
                  </a:lnTo>
                  <a:close/>
                  <a:moveTo>
                    <a:pt x="278449" y="608478"/>
                  </a:moveTo>
                  <a:cubicBezTo>
                    <a:pt x="267113" y="608006"/>
                    <a:pt x="237591" y="604229"/>
                    <a:pt x="231451" y="604465"/>
                  </a:cubicBezTo>
                  <a:cubicBezTo>
                    <a:pt x="204527" y="604937"/>
                    <a:pt x="230506" y="612018"/>
                    <a:pt x="196261" y="612726"/>
                  </a:cubicBezTo>
                  <a:cubicBezTo>
                    <a:pt x="171699" y="612962"/>
                    <a:pt x="131549" y="608478"/>
                    <a:pt x="101555" y="608478"/>
                  </a:cubicBezTo>
                  <a:cubicBezTo>
                    <a:pt x="110766" y="572601"/>
                    <a:pt x="130368" y="548763"/>
                    <a:pt x="147137" y="515719"/>
                  </a:cubicBezTo>
                  <a:lnTo>
                    <a:pt x="283173" y="248300"/>
                  </a:lnTo>
                  <a:lnTo>
                    <a:pt x="277269" y="383544"/>
                  </a:lnTo>
                  <a:cubicBezTo>
                    <a:pt x="252470" y="359941"/>
                    <a:pt x="300650" y="396997"/>
                    <a:pt x="271837" y="378587"/>
                  </a:cubicBezTo>
                  <a:cubicBezTo>
                    <a:pt x="265224" y="374339"/>
                    <a:pt x="270892" y="373867"/>
                    <a:pt x="257194" y="375047"/>
                  </a:cubicBezTo>
                  <a:cubicBezTo>
                    <a:pt x="251526" y="390625"/>
                    <a:pt x="253887" y="402898"/>
                    <a:pt x="247983" y="419184"/>
                  </a:cubicBezTo>
                  <a:cubicBezTo>
                    <a:pt x="236174" y="451992"/>
                    <a:pt x="191301" y="495421"/>
                    <a:pt x="206652" y="528936"/>
                  </a:cubicBezTo>
                  <a:lnTo>
                    <a:pt x="256958" y="435470"/>
                  </a:lnTo>
                  <a:cubicBezTo>
                    <a:pt x="266641" y="416824"/>
                    <a:pt x="263807" y="416352"/>
                    <a:pt x="278449" y="403370"/>
                  </a:cubicBezTo>
                  <a:cubicBezTo>
                    <a:pt x="271600" y="473942"/>
                    <a:pt x="292856" y="447743"/>
                    <a:pt x="250817" y="557968"/>
                  </a:cubicBezTo>
                  <a:lnTo>
                    <a:pt x="258138" y="560328"/>
                  </a:lnTo>
                  <a:cubicBezTo>
                    <a:pt x="273962" y="568117"/>
                    <a:pt x="275615" y="569533"/>
                    <a:pt x="278449" y="608478"/>
                  </a:cubicBezTo>
                  <a:close/>
                  <a:moveTo>
                    <a:pt x="27632" y="9913"/>
                  </a:moveTo>
                  <a:cubicBezTo>
                    <a:pt x="9683" y="40125"/>
                    <a:pt x="25507" y="111169"/>
                    <a:pt x="21020" y="160498"/>
                  </a:cubicBezTo>
                  <a:cubicBezTo>
                    <a:pt x="16768" y="206996"/>
                    <a:pt x="10628" y="260338"/>
                    <a:pt x="11336" y="313208"/>
                  </a:cubicBezTo>
                  <a:cubicBezTo>
                    <a:pt x="12045" y="368910"/>
                    <a:pt x="20547" y="413519"/>
                    <a:pt x="16060" y="470874"/>
                  </a:cubicBezTo>
                  <a:cubicBezTo>
                    <a:pt x="14170" y="496129"/>
                    <a:pt x="12281" y="516899"/>
                    <a:pt x="12281" y="547111"/>
                  </a:cubicBezTo>
                  <a:cubicBezTo>
                    <a:pt x="12281" y="627124"/>
                    <a:pt x="4960" y="572601"/>
                    <a:pt x="0" y="617683"/>
                  </a:cubicBezTo>
                  <a:cubicBezTo>
                    <a:pt x="12753" y="627124"/>
                    <a:pt x="15351" y="629248"/>
                    <a:pt x="26452" y="639161"/>
                  </a:cubicBezTo>
                  <a:cubicBezTo>
                    <a:pt x="57863" y="626652"/>
                    <a:pt x="238772" y="631844"/>
                    <a:pt x="281047" y="637037"/>
                  </a:cubicBezTo>
                  <a:cubicBezTo>
                    <a:pt x="299705" y="606825"/>
                    <a:pt x="294037" y="533657"/>
                    <a:pt x="296399" y="486924"/>
                  </a:cubicBezTo>
                  <a:cubicBezTo>
                    <a:pt x="297816" y="458364"/>
                    <a:pt x="303012" y="437122"/>
                    <a:pt x="302775" y="405730"/>
                  </a:cubicBezTo>
                  <a:lnTo>
                    <a:pt x="302303" y="166635"/>
                  </a:lnTo>
                  <a:cubicBezTo>
                    <a:pt x="303012" y="140672"/>
                    <a:pt x="294037" y="22423"/>
                    <a:pt x="284354" y="17702"/>
                  </a:cubicBezTo>
                  <a:cubicBezTo>
                    <a:pt x="283645" y="17466"/>
                    <a:pt x="281756" y="16286"/>
                    <a:pt x="280575" y="15814"/>
                  </a:cubicBezTo>
                  <a:lnTo>
                    <a:pt x="232632" y="0"/>
                  </a:lnTo>
                  <a:lnTo>
                    <a:pt x="27632" y="9913"/>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19" name="Google Shape;119;p15"/>
            <p:cNvSpPr/>
            <p:nvPr/>
          </p:nvSpPr>
          <p:spPr>
            <a:xfrm>
              <a:off x="9695170" y="5097057"/>
              <a:ext cx="244932" cy="775640"/>
            </a:xfrm>
            <a:custGeom>
              <a:rect b="b" l="l" r="r" t="t"/>
              <a:pathLst>
                <a:path extrusionOk="0" h="1055292" w="333241">
                  <a:moveTo>
                    <a:pt x="69199" y="506024"/>
                  </a:moveTo>
                  <a:cubicBezTo>
                    <a:pt x="69199" y="426719"/>
                    <a:pt x="46526" y="289115"/>
                    <a:pt x="53612" y="197537"/>
                  </a:cubicBezTo>
                  <a:cubicBezTo>
                    <a:pt x="57390" y="148679"/>
                    <a:pt x="58807" y="91089"/>
                    <a:pt x="59280" y="37038"/>
                  </a:cubicBezTo>
                  <a:lnTo>
                    <a:pt x="242787" y="40107"/>
                  </a:lnTo>
                  <a:cubicBezTo>
                    <a:pt x="231923" y="51908"/>
                    <a:pt x="230506" y="46951"/>
                    <a:pt x="217517" y="60641"/>
                  </a:cubicBezTo>
                  <a:cubicBezTo>
                    <a:pt x="222240" y="75275"/>
                    <a:pt x="228144" y="67722"/>
                    <a:pt x="232632" y="82828"/>
                  </a:cubicBezTo>
                  <a:cubicBezTo>
                    <a:pt x="221768" y="95809"/>
                    <a:pt x="179729" y="155288"/>
                    <a:pt x="180909" y="172046"/>
                  </a:cubicBezTo>
                  <a:cubicBezTo>
                    <a:pt x="202165" y="166145"/>
                    <a:pt x="252234" y="75983"/>
                    <a:pt x="271600" y="50492"/>
                  </a:cubicBezTo>
                  <a:cubicBezTo>
                    <a:pt x="279867" y="39635"/>
                    <a:pt x="274198" y="42231"/>
                    <a:pt x="287188" y="37038"/>
                  </a:cubicBezTo>
                  <a:cubicBezTo>
                    <a:pt x="299941" y="54740"/>
                    <a:pt x="294509" y="136642"/>
                    <a:pt x="294037" y="163785"/>
                  </a:cubicBezTo>
                  <a:cubicBezTo>
                    <a:pt x="293565" y="207450"/>
                    <a:pt x="292620" y="251351"/>
                    <a:pt x="293801" y="294308"/>
                  </a:cubicBezTo>
                  <a:cubicBezTo>
                    <a:pt x="296163" y="378805"/>
                    <a:pt x="299469" y="458819"/>
                    <a:pt x="295690" y="541664"/>
                  </a:cubicBezTo>
                  <a:cubicBezTo>
                    <a:pt x="293801" y="586509"/>
                    <a:pt x="305373" y="535763"/>
                    <a:pt x="309861" y="587217"/>
                  </a:cubicBezTo>
                  <a:cubicBezTo>
                    <a:pt x="313167" y="626634"/>
                    <a:pt x="303956" y="726473"/>
                    <a:pt x="303720" y="778399"/>
                  </a:cubicBezTo>
                  <a:lnTo>
                    <a:pt x="282464" y="1012538"/>
                  </a:lnTo>
                  <a:cubicBezTo>
                    <a:pt x="266877" y="1006873"/>
                    <a:pt x="276560" y="1004749"/>
                    <a:pt x="265460" y="993420"/>
                  </a:cubicBezTo>
                  <a:cubicBezTo>
                    <a:pt x="244204" y="1011358"/>
                    <a:pt x="231215" y="1005929"/>
                    <a:pt x="201929" y="1000264"/>
                  </a:cubicBezTo>
                  <a:cubicBezTo>
                    <a:pt x="179020" y="995544"/>
                    <a:pt x="165322" y="1007581"/>
                    <a:pt x="139815" y="1012066"/>
                  </a:cubicBezTo>
                  <a:cubicBezTo>
                    <a:pt x="124228" y="1014662"/>
                    <a:pt x="77938" y="1022215"/>
                    <a:pt x="63295" y="1020563"/>
                  </a:cubicBezTo>
                  <a:cubicBezTo>
                    <a:pt x="30466" y="1017022"/>
                    <a:pt x="40150" y="992240"/>
                    <a:pt x="42039" y="957308"/>
                  </a:cubicBezTo>
                  <a:cubicBezTo>
                    <a:pt x="48180" y="827493"/>
                    <a:pt x="69199" y="630646"/>
                    <a:pt x="69199" y="506024"/>
                  </a:cubicBezTo>
                  <a:close/>
                  <a:moveTo>
                    <a:pt x="26452" y="1006401"/>
                  </a:moveTo>
                  <a:cubicBezTo>
                    <a:pt x="25271" y="1007109"/>
                    <a:pt x="23617" y="1007817"/>
                    <a:pt x="22673" y="1008289"/>
                  </a:cubicBezTo>
                  <a:cubicBezTo>
                    <a:pt x="21964" y="1008761"/>
                    <a:pt x="19839" y="1009706"/>
                    <a:pt x="18894" y="1010178"/>
                  </a:cubicBezTo>
                  <a:cubicBezTo>
                    <a:pt x="17949" y="1010650"/>
                    <a:pt x="16060" y="1011358"/>
                    <a:pt x="15115" y="1011830"/>
                  </a:cubicBezTo>
                  <a:cubicBezTo>
                    <a:pt x="3306" y="1018675"/>
                    <a:pt x="4251" y="1018203"/>
                    <a:pt x="0" y="1033544"/>
                  </a:cubicBezTo>
                  <a:cubicBezTo>
                    <a:pt x="17949" y="1045346"/>
                    <a:pt x="55737" y="1055967"/>
                    <a:pt x="69671" y="1055259"/>
                  </a:cubicBezTo>
                  <a:cubicBezTo>
                    <a:pt x="84550" y="1054551"/>
                    <a:pt x="85967" y="1047234"/>
                    <a:pt x="106987" y="1042513"/>
                  </a:cubicBezTo>
                  <a:cubicBezTo>
                    <a:pt x="141468" y="1034488"/>
                    <a:pt x="289313" y="1031184"/>
                    <a:pt x="316001" y="1038501"/>
                  </a:cubicBezTo>
                  <a:lnTo>
                    <a:pt x="322378" y="1022687"/>
                  </a:lnTo>
                  <a:cubicBezTo>
                    <a:pt x="317418" y="1011594"/>
                    <a:pt x="310569" y="1009470"/>
                    <a:pt x="310569" y="1009470"/>
                  </a:cubicBezTo>
                  <a:cubicBezTo>
                    <a:pt x="309861" y="1010650"/>
                    <a:pt x="307971" y="1007581"/>
                    <a:pt x="306554" y="1006401"/>
                  </a:cubicBezTo>
                  <a:cubicBezTo>
                    <a:pt x="295926" y="984215"/>
                    <a:pt x="319308" y="823952"/>
                    <a:pt x="319544" y="799878"/>
                  </a:cubicBezTo>
                  <a:cubicBezTo>
                    <a:pt x="319780" y="728833"/>
                    <a:pt x="326865" y="659914"/>
                    <a:pt x="324031" y="587925"/>
                  </a:cubicBezTo>
                  <a:cubicBezTo>
                    <a:pt x="321197" y="516173"/>
                    <a:pt x="320016" y="450558"/>
                    <a:pt x="319780" y="375973"/>
                  </a:cubicBezTo>
                  <a:cubicBezTo>
                    <a:pt x="319780" y="284395"/>
                    <a:pt x="332770" y="227512"/>
                    <a:pt x="333242" y="174170"/>
                  </a:cubicBezTo>
                  <a:lnTo>
                    <a:pt x="307027" y="177238"/>
                  </a:lnTo>
                  <a:lnTo>
                    <a:pt x="314348" y="12256"/>
                  </a:lnTo>
                  <a:cubicBezTo>
                    <a:pt x="303248" y="15796"/>
                    <a:pt x="309388" y="13672"/>
                    <a:pt x="300886" y="20280"/>
                  </a:cubicBezTo>
                  <a:cubicBezTo>
                    <a:pt x="299705" y="21225"/>
                    <a:pt x="294273" y="24293"/>
                    <a:pt x="293565" y="26889"/>
                  </a:cubicBezTo>
                  <a:cubicBezTo>
                    <a:pt x="292856" y="29249"/>
                    <a:pt x="290967" y="29249"/>
                    <a:pt x="289550" y="30430"/>
                  </a:cubicBezTo>
                  <a:cubicBezTo>
                    <a:pt x="260264" y="-15360"/>
                    <a:pt x="163905" y="1634"/>
                    <a:pt x="116670" y="10839"/>
                  </a:cubicBezTo>
                  <a:cubicBezTo>
                    <a:pt x="74159" y="19336"/>
                    <a:pt x="53375" y="-6627"/>
                    <a:pt x="36371" y="26417"/>
                  </a:cubicBezTo>
                  <a:cubicBezTo>
                    <a:pt x="21964" y="54504"/>
                    <a:pt x="32592" y="79523"/>
                    <a:pt x="33773" y="114927"/>
                  </a:cubicBezTo>
                  <a:cubicBezTo>
                    <a:pt x="35190" y="154580"/>
                    <a:pt x="30230" y="192816"/>
                    <a:pt x="29522" y="234357"/>
                  </a:cubicBezTo>
                  <a:cubicBezTo>
                    <a:pt x="28813" y="263388"/>
                    <a:pt x="27632" y="273065"/>
                    <a:pt x="34245" y="297140"/>
                  </a:cubicBezTo>
                  <a:cubicBezTo>
                    <a:pt x="40386" y="319563"/>
                    <a:pt x="35662" y="335612"/>
                    <a:pt x="37788" y="359687"/>
                  </a:cubicBezTo>
                  <a:cubicBezTo>
                    <a:pt x="39677" y="382110"/>
                    <a:pt x="45345" y="398160"/>
                    <a:pt x="46999" y="419874"/>
                  </a:cubicBezTo>
                  <a:cubicBezTo>
                    <a:pt x="53848" y="510745"/>
                    <a:pt x="49833" y="660386"/>
                    <a:pt x="41803" y="750548"/>
                  </a:cubicBezTo>
                  <a:cubicBezTo>
                    <a:pt x="34481" y="835046"/>
                    <a:pt x="25507" y="914115"/>
                    <a:pt x="26452" y="1006401"/>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0" name="Google Shape;120;p15"/>
            <p:cNvSpPr/>
            <p:nvPr/>
          </p:nvSpPr>
          <p:spPr>
            <a:xfrm>
              <a:off x="9764853" y="5598599"/>
              <a:ext cx="19007" cy="240443"/>
            </a:xfrm>
            <a:custGeom>
              <a:rect b="b" l="l" r="r" t="t"/>
              <a:pathLst>
                <a:path extrusionOk="0" h="327133" w="25860">
                  <a:moveTo>
                    <a:pt x="20759" y="0"/>
                  </a:moveTo>
                  <a:lnTo>
                    <a:pt x="2573" y="12273"/>
                  </a:lnTo>
                  <a:cubicBezTo>
                    <a:pt x="3754" y="71516"/>
                    <a:pt x="12256" y="70336"/>
                    <a:pt x="7061" y="170411"/>
                  </a:cubicBezTo>
                  <a:cubicBezTo>
                    <a:pt x="5407" y="201331"/>
                    <a:pt x="-7818" y="304475"/>
                    <a:pt x="6824" y="327133"/>
                  </a:cubicBezTo>
                  <a:cubicBezTo>
                    <a:pt x="10131" y="320525"/>
                    <a:pt x="36818" y="21951"/>
                    <a:pt x="20759"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1" name="Google Shape;121;p15"/>
            <p:cNvSpPr/>
            <p:nvPr/>
          </p:nvSpPr>
          <p:spPr>
            <a:xfrm>
              <a:off x="9796194" y="5705977"/>
              <a:ext cx="17099" cy="101096"/>
            </a:xfrm>
            <a:custGeom>
              <a:rect b="b" l="l" r="r" t="t"/>
              <a:pathLst>
                <a:path extrusionOk="0" h="137546" w="23264">
                  <a:moveTo>
                    <a:pt x="16778" y="0"/>
                  </a:moveTo>
                  <a:cubicBezTo>
                    <a:pt x="-11326" y="3776"/>
                    <a:pt x="4261" y="24783"/>
                    <a:pt x="4734" y="56883"/>
                  </a:cubicBezTo>
                  <a:cubicBezTo>
                    <a:pt x="4970" y="74585"/>
                    <a:pt x="-2116" y="127691"/>
                    <a:pt x="3789" y="133355"/>
                  </a:cubicBezTo>
                  <a:cubicBezTo>
                    <a:pt x="24808" y="154126"/>
                    <a:pt x="17959" y="91815"/>
                    <a:pt x="20321" y="75057"/>
                  </a:cubicBezTo>
                  <a:cubicBezTo>
                    <a:pt x="23864" y="50746"/>
                    <a:pt x="25753" y="18174"/>
                    <a:pt x="1677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2" name="Google Shape;122;p15"/>
            <p:cNvSpPr/>
            <p:nvPr/>
          </p:nvSpPr>
          <p:spPr>
            <a:xfrm>
              <a:off x="9846494" y="5185197"/>
              <a:ext cx="37262" cy="59677"/>
            </a:xfrm>
            <a:custGeom>
              <a:rect b="b" l="l" r="r" t="t"/>
              <a:pathLst>
                <a:path extrusionOk="0" h="81193" w="50697">
                  <a:moveTo>
                    <a:pt x="49548" y="0"/>
                  </a:moveTo>
                  <a:cubicBezTo>
                    <a:pt x="32780" y="4957"/>
                    <a:pt x="41990" y="-7789"/>
                    <a:pt x="30654" y="14634"/>
                  </a:cubicBezTo>
                  <a:cubicBezTo>
                    <a:pt x="7745" y="61367"/>
                    <a:pt x="-1466" y="55938"/>
                    <a:pt x="187" y="81193"/>
                  </a:cubicBezTo>
                  <a:cubicBezTo>
                    <a:pt x="23805" y="77889"/>
                    <a:pt x="57342" y="20062"/>
                    <a:pt x="4954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3" name="Google Shape;123;p15"/>
            <p:cNvSpPr/>
            <p:nvPr/>
          </p:nvSpPr>
          <p:spPr>
            <a:xfrm>
              <a:off x="9842472" y="5262266"/>
              <a:ext cx="30724" cy="50655"/>
            </a:xfrm>
            <a:custGeom>
              <a:rect b="b" l="l" r="r" t="t"/>
              <a:pathLst>
                <a:path extrusionOk="0" h="68919" w="41802">
                  <a:moveTo>
                    <a:pt x="41803" y="0"/>
                  </a:moveTo>
                  <a:cubicBezTo>
                    <a:pt x="23854" y="7317"/>
                    <a:pt x="6141" y="51926"/>
                    <a:pt x="0" y="68920"/>
                  </a:cubicBezTo>
                  <a:cubicBezTo>
                    <a:pt x="22437" y="61839"/>
                    <a:pt x="39677" y="24311"/>
                    <a:pt x="41803"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4" name="Google Shape;124;p15"/>
            <p:cNvSpPr/>
            <p:nvPr/>
          </p:nvSpPr>
          <p:spPr>
            <a:xfrm>
              <a:off x="9830712" y="5757587"/>
              <a:ext cx="29312" cy="20817"/>
            </a:xfrm>
            <a:custGeom>
              <a:rect b="b" l="l" r="r" t="t"/>
              <a:pathLst>
                <a:path extrusionOk="0" h="28323" w="39880">
                  <a:moveTo>
                    <a:pt x="35157" y="0"/>
                  </a:moveTo>
                  <a:cubicBezTo>
                    <a:pt x="9650" y="11093"/>
                    <a:pt x="12484" y="2124"/>
                    <a:pt x="6107" y="8497"/>
                  </a:cubicBezTo>
                  <a:cubicBezTo>
                    <a:pt x="912" y="18882"/>
                    <a:pt x="-5937" y="24075"/>
                    <a:pt x="9414" y="26435"/>
                  </a:cubicBezTo>
                  <a:cubicBezTo>
                    <a:pt x="17680" y="27851"/>
                    <a:pt x="11776" y="21006"/>
                    <a:pt x="36102" y="28323"/>
                  </a:cubicBezTo>
                  <a:cubicBezTo>
                    <a:pt x="40825" y="12273"/>
                    <a:pt x="41770" y="12981"/>
                    <a:pt x="35157"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125" name="Google Shape;125;p15"/>
            <p:cNvSpPr/>
            <p:nvPr/>
          </p:nvSpPr>
          <p:spPr>
            <a:xfrm>
              <a:off x="9871300" y="5350420"/>
              <a:ext cx="13150" cy="41982"/>
            </a:xfrm>
            <a:custGeom>
              <a:rect b="b" l="l" r="r" t="t"/>
              <a:pathLst>
                <a:path extrusionOk="0" h="57118" w="17891">
                  <a:moveTo>
                    <a:pt x="12908" y="0"/>
                  </a:moveTo>
                  <a:cubicBezTo>
                    <a:pt x="5586" y="15342"/>
                    <a:pt x="-5986" y="43193"/>
                    <a:pt x="3697" y="57119"/>
                  </a:cubicBezTo>
                  <a:cubicBezTo>
                    <a:pt x="17867" y="42957"/>
                    <a:pt x="22355" y="18882"/>
                    <a:pt x="1290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38200" y="435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Relation with interest rates?</a:t>
            </a:r>
            <a:endParaRPr/>
          </a:p>
        </p:txBody>
      </p:sp>
      <p:sp>
        <p:nvSpPr>
          <p:cNvPr id="218" name="Google Shape;218;p24"/>
          <p:cNvSpPr txBox="1"/>
          <p:nvPr>
            <p:ph idx="1" type="body"/>
          </p:nvPr>
        </p:nvSpPr>
        <p:spPr>
          <a:xfrm>
            <a:off x="204350" y="4440600"/>
            <a:ext cx="6892500" cy="185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2020-2022</a:t>
            </a:r>
            <a:r>
              <a:rPr lang="es-ES"/>
              <a:t> had the </a:t>
            </a:r>
            <a:r>
              <a:rPr lang="es-ES"/>
              <a:t>higher</a:t>
            </a:r>
            <a:r>
              <a:rPr lang="es-ES"/>
              <a:t> growth rate in S&amp;P500 compared to </a:t>
            </a:r>
            <a:r>
              <a:rPr lang="es-ES"/>
              <a:t>2017-2019. 2020-2022 had lower interest rates compared to 2017-2019.</a:t>
            </a:r>
            <a:endParaRPr/>
          </a:p>
        </p:txBody>
      </p:sp>
      <p:pic>
        <p:nvPicPr>
          <p:cNvPr id="219" name="Google Shape;219;p24"/>
          <p:cNvPicPr preferRelativeResize="0"/>
          <p:nvPr/>
        </p:nvPicPr>
        <p:blipFill>
          <a:blip r:embed="rId3">
            <a:alphaModFix/>
          </a:blip>
          <a:stretch>
            <a:fillRect/>
          </a:stretch>
        </p:blipFill>
        <p:spPr>
          <a:xfrm>
            <a:off x="0" y="1300850"/>
            <a:ext cx="6194001" cy="2762250"/>
          </a:xfrm>
          <a:prstGeom prst="rect">
            <a:avLst/>
          </a:prstGeom>
          <a:noFill/>
          <a:ln>
            <a:noFill/>
          </a:ln>
        </p:spPr>
      </p:pic>
      <p:pic>
        <p:nvPicPr>
          <p:cNvPr id="220" name="Google Shape;220;p24"/>
          <p:cNvPicPr preferRelativeResize="0"/>
          <p:nvPr/>
        </p:nvPicPr>
        <p:blipFill>
          <a:blip r:embed="rId4">
            <a:alphaModFix/>
          </a:blip>
          <a:stretch>
            <a:fillRect/>
          </a:stretch>
        </p:blipFill>
        <p:spPr>
          <a:xfrm>
            <a:off x="6380725" y="1229413"/>
            <a:ext cx="5955375" cy="2905125"/>
          </a:xfrm>
          <a:prstGeom prst="rect">
            <a:avLst/>
          </a:prstGeom>
          <a:noFill/>
          <a:ln>
            <a:noFill/>
          </a:ln>
        </p:spPr>
      </p:pic>
      <p:pic>
        <p:nvPicPr>
          <p:cNvPr id="221" name="Google Shape;221;p24"/>
          <p:cNvPicPr preferRelativeResize="0"/>
          <p:nvPr/>
        </p:nvPicPr>
        <p:blipFill>
          <a:blip r:embed="rId5">
            <a:alphaModFix/>
          </a:blip>
          <a:stretch>
            <a:fillRect/>
          </a:stretch>
        </p:blipFill>
        <p:spPr>
          <a:xfrm>
            <a:off x="7429500" y="4270675"/>
            <a:ext cx="4762501" cy="22662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S&amp;P500 comparison between presidential cycles</a:t>
            </a:r>
            <a:endParaRPr/>
          </a:p>
        </p:txBody>
      </p:sp>
      <p:sp>
        <p:nvSpPr>
          <p:cNvPr id="228" name="Google Shape;228;p25"/>
          <p:cNvSpPr txBox="1"/>
          <p:nvPr>
            <p:ph idx="1" type="body"/>
          </p:nvPr>
        </p:nvSpPr>
        <p:spPr>
          <a:xfrm>
            <a:off x="838200" y="4581150"/>
            <a:ext cx="10515600" cy="159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As of April 2023, the 2016-2020 Presidential </a:t>
            </a:r>
            <a:r>
              <a:rPr lang="es-ES"/>
              <a:t>cycle had a higher overall growth rate compared to the current 2020- cycle. </a:t>
            </a:r>
            <a:endParaRPr/>
          </a:p>
        </p:txBody>
      </p:sp>
      <p:pic>
        <p:nvPicPr>
          <p:cNvPr id="229" name="Google Shape;229;p25"/>
          <p:cNvPicPr preferRelativeResize="0"/>
          <p:nvPr/>
        </p:nvPicPr>
        <p:blipFill>
          <a:blip r:embed="rId3">
            <a:alphaModFix/>
          </a:blip>
          <a:stretch>
            <a:fillRect/>
          </a:stretch>
        </p:blipFill>
        <p:spPr>
          <a:xfrm>
            <a:off x="0" y="1623350"/>
            <a:ext cx="5478100" cy="2781300"/>
          </a:xfrm>
          <a:prstGeom prst="rect">
            <a:avLst/>
          </a:prstGeom>
          <a:noFill/>
          <a:ln>
            <a:noFill/>
          </a:ln>
        </p:spPr>
      </p:pic>
      <p:pic>
        <p:nvPicPr>
          <p:cNvPr id="230" name="Google Shape;230;p25"/>
          <p:cNvPicPr preferRelativeResize="0"/>
          <p:nvPr/>
        </p:nvPicPr>
        <p:blipFill>
          <a:blip r:embed="rId4">
            <a:alphaModFix/>
          </a:blip>
          <a:stretch>
            <a:fillRect/>
          </a:stretch>
        </p:blipFill>
        <p:spPr>
          <a:xfrm>
            <a:off x="5965725" y="1742700"/>
            <a:ext cx="5934626" cy="283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p:nvPr/>
        </p:nvSpPr>
        <p:spPr>
          <a:xfrm>
            <a:off x="6408278" y="1329914"/>
            <a:ext cx="4277032" cy="4689987"/>
          </a:xfrm>
          <a:prstGeom prst="rect">
            <a:avLst/>
          </a:prstGeom>
          <a:solidFill>
            <a:srgbClr val="F2FB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36" name="Google Shape;236;p26"/>
          <p:cNvSpPr txBox="1"/>
          <p:nvPr>
            <p:ph idx="4294967295" type="title"/>
          </p:nvPr>
        </p:nvSpPr>
        <p:spPr>
          <a:xfrm>
            <a:off x="901004" y="3240804"/>
            <a:ext cx="5386388" cy="13670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Quicksand"/>
              <a:buNone/>
            </a:pPr>
            <a:r>
              <a:rPr lang="es-ES" sz="5400">
                <a:solidFill>
                  <a:schemeClr val="dk2"/>
                </a:solidFill>
              </a:rPr>
              <a:t>Machine Learning</a:t>
            </a:r>
            <a:endParaRPr/>
          </a:p>
        </p:txBody>
      </p:sp>
      <p:sp>
        <p:nvSpPr>
          <p:cNvPr id="237" name="Google Shape;237;p26"/>
          <p:cNvSpPr/>
          <p:nvPr/>
        </p:nvSpPr>
        <p:spPr>
          <a:xfrm>
            <a:off x="708095" y="153123"/>
            <a:ext cx="3841116" cy="31547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9900">
                <a:solidFill>
                  <a:srgbClr val="30B29A"/>
                </a:solidFill>
                <a:latin typeface="Quicksand"/>
                <a:ea typeface="Quicksand"/>
                <a:cs typeface="Quicksand"/>
                <a:sym typeface="Quicksand"/>
              </a:rPr>
              <a:t>03 </a:t>
            </a:r>
            <a:endParaRPr sz="6000">
              <a:solidFill>
                <a:schemeClr val="dk1"/>
              </a:solidFill>
              <a:latin typeface="Quicksand"/>
              <a:ea typeface="Quicksand"/>
              <a:cs typeface="Quicksand"/>
              <a:sym typeface="Quicksand"/>
            </a:endParaRPr>
          </a:p>
        </p:txBody>
      </p:sp>
      <p:sp>
        <p:nvSpPr>
          <p:cNvPr id="238" name="Google Shape;238;p26"/>
          <p:cNvSpPr/>
          <p:nvPr/>
        </p:nvSpPr>
        <p:spPr>
          <a:xfrm>
            <a:off x="8032954" y="6360904"/>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39" name="Google Shape;239;p26"/>
          <p:cNvSpPr/>
          <p:nvPr/>
        </p:nvSpPr>
        <p:spPr>
          <a:xfrm>
            <a:off x="10735016" y="4277032"/>
            <a:ext cx="857761" cy="786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40" name="Google Shape;240;p26"/>
          <p:cNvSpPr/>
          <p:nvPr/>
        </p:nvSpPr>
        <p:spPr>
          <a:xfrm>
            <a:off x="5568376" y="1730478"/>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241" name="Google Shape;241;p26"/>
          <p:cNvPicPr preferRelativeResize="0"/>
          <p:nvPr>
            <p:ph idx="2" type="pic"/>
          </p:nvPr>
        </p:nvPicPr>
        <p:blipFill rotWithShape="1">
          <a:blip r:embed="rId3">
            <a:alphaModFix/>
          </a:blip>
          <a:srcRect b="0" l="0" r="0" t="0"/>
          <a:stretch/>
        </p:blipFill>
        <p:spPr>
          <a:xfrm>
            <a:off x="6931025" y="890588"/>
            <a:ext cx="4160839" cy="4443411"/>
          </a:xfrm>
          <a:prstGeom prst="rect">
            <a:avLst/>
          </a:prstGeom>
          <a:solidFill>
            <a:srgbClr val="ACB8CA"/>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6" name="Shape 246"/>
        <p:cNvGrpSpPr/>
        <p:nvPr/>
      </p:nvGrpSpPr>
      <p:grpSpPr>
        <a:xfrm>
          <a:off x="0" y="0"/>
          <a:ext cx="0" cy="0"/>
          <a:chOff x="0" y="0"/>
          <a:chExt cx="0" cy="0"/>
        </a:xfrm>
      </p:grpSpPr>
      <p:pic>
        <p:nvPicPr>
          <p:cNvPr id="247" name="Google Shape;247;p27"/>
          <p:cNvPicPr preferRelativeResize="0"/>
          <p:nvPr/>
        </p:nvPicPr>
        <p:blipFill>
          <a:blip r:embed="rId3">
            <a:alphaModFix/>
          </a:blip>
          <a:stretch>
            <a:fillRect/>
          </a:stretch>
        </p:blipFill>
        <p:spPr>
          <a:xfrm>
            <a:off x="189350" y="2537325"/>
            <a:ext cx="11506200" cy="4038600"/>
          </a:xfrm>
          <a:prstGeom prst="rect">
            <a:avLst/>
          </a:prstGeom>
          <a:noFill/>
          <a:ln>
            <a:noFill/>
          </a:ln>
        </p:spPr>
      </p:pic>
      <p:sp>
        <p:nvSpPr>
          <p:cNvPr id="248" name="Google Shape;248;p27"/>
          <p:cNvSpPr txBox="1"/>
          <p:nvPr/>
        </p:nvSpPr>
        <p:spPr>
          <a:xfrm>
            <a:off x="1351700" y="490125"/>
            <a:ext cx="91815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chemeClr val="dk2"/>
                </a:solidFill>
                <a:latin typeface="Quicksand"/>
                <a:ea typeface="Quicksand"/>
                <a:cs typeface="Quicksand"/>
                <a:sym typeface="Quicksand"/>
              </a:rPr>
              <a:t>Stock Data Comparison</a:t>
            </a:r>
            <a:endParaRPr b="1" sz="2300">
              <a:solidFill>
                <a:schemeClr val="dk2"/>
              </a:solidFill>
              <a:latin typeface="Quicksand"/>
              <a:ea typeface="Quicksand"/>
              <a:cs typeface="Quicksand"/>
              <a:sym typeface="Quicksand"/>
            </a:endParaRPr>
          </a:p>
          <a:p>
            <a:pPr indent="0" lvl="0" marL="0" rtl="0" algn="l">
              <a:spcBef>
                <a:spcPts val="0"/>
              </a:spcBef>
              <a:spcAft>
                <a:spcPts val="0"/>
              </a:spcAft>
              <a:buNone/>
            </a:pPr>
            <a:r>
              <a:t/>
            </a:r>
            <a:endParaRPr b="1" sz="1700">
              <a:solidFill>
                <a:schemeClr val="dk2"/>
              </a:solidFill>
              <a:latin typeface="Quicksand"/>
              <a:ea typeface="Quicksand"/>
              <a:cs typeface="Quicksand"/>
              <a:sym typeface="Quicksand"/>
            </a:endParaRPr>
          </a:p>
          <a:p>
            <a:pPr indent="0" lvl="0" marL="0" rtl="0" algn="l">
              <a:spcBef>
                <a:spcPts val="0"/>
              </a:spcBef>
              <a:spcAft>
                <a:spcPts val="0"/>
              </a:spcAft>
              <a:buNone/>
            </a:pPr>
            <a:r>
              <a:rPr b="1" lang="es-ES" sz="1700">
                <a:solidFill>
                  <a:schemeClr val="dk2"/>
                </a:solidFill>
                <a:latin typeface="Quicksand"/>
                <a:ea typeface="Quicksand"/>
                <a:cs typeface="Quicksand"/>
                <a:sym typeface="Quicksand"/>
              </a:rPr>
              <a:t>Ticker:</a:t>
            </a:r>
            <a:endParaRPr b="1" sz="1700">
              <a:solidFill>
                <a:schemeClr val="dk2"/>
              </a:solidFill>
              <a:latin typeface="Quicksand"/>
              <a:ea typeface="Quicksand"/>
              <a:cs typeface="Quicksand"/>
              <a:sym typeface="Quicksand"/>
            </a:endParaRPr>
          </a:p>
          <a:p>
            <a:pPr indent="457200" lvl="0" marL="0" rtl="0" algn="l">
              <a:spcBef>
                <a:spcPts val="0"/>
              </a:spcBef>
              <a:spcAft>
                <a:spcPts val="0"/>
              </a:spcAft>
              <a:buNone/>
            </a:pPr>
            <a:r>
              <a:rPr b="1" lang="es-ES" sz="1600">
                <a:solidFill>
                  <a:schemeClr val="accent1"/>
                </a:solidFill>
                <a:latin typeface="Quicksand"/>
                <a:ea typeface="Quicksand"/>
                <a:cs typeface="Quicksand"/>
                <a:sym typeface="Quicksand"/>
              </a:rPr>
              <a:t>Oil: FTXN</a:t>
            </a:r>
            <a:endParaRPr b="1" sz="1600">
              <a:solidFill>
                <a:schemeClr val="accent1"/>
              </a:solidFill>
              <a:latin typeface="Quicksand"/>
              <a:ea typeface="Quicksand"/>
              <a:cs typeface="Quicksand"/>
              <a:sym typeface="Quicksand"/>
            </a:endParaRPr>
          </a:p>
          <a:p>
            <a:pPr indent="457200" lvl="0" marL="0" rtl="0" algn="l">
              <a:spcBef>
                <a:spcPts val="0"/>
              </a:spcBef>
              <a:spcAft>
                <a:spcPts val="0"/>
              </a:spcAft>
              <a:buNone/>
            </a:pPr>
            <a:r>
              <a:rPr b="1" lang="es-ES" sz="1600">
                <a:solidFill>
                  <a:schemeClr val="accent2"/>
                </a:solidFill>
                <a:latin typeface="Quicksand"/>
                <a:ea typeface="Quicksand"/>
                <a:cs typeface="Quicksand"/>
                <a:sym typeface="Quicksand"/>
              </a:rPr>
              <a:t>Gold: GLD</a:t>
            </a:r>
            <a:endParaRPr b="1" sz="1600">
              <a:solidFill>
                <a:schemeClr val="accent2"/>
              </a:solidFill>
              <a:latin typeface="Quicksand"/>
              <a:ea typeface="Quicksand"/>
              <a:cs typeface="Quicksand"/>
              <a:sym typeface="Quicksand"/>
            </a:endParaRPr>
          </a:p>
          <a:p>
            <a:pPr indent="457200" lvl="0" marL="0" rtl="0" algn="l">
              <a:spcBef>
                <a:spcPts val="0"/>
              </a:spcBef>
              <a:spcAft>
                <a:spcPts val="0"/>
              </a:spcAft>
              <a:buNone/>
            </a:pPr>
            <a:r>
              <a:rPr b="1" lang="es-ES" sz="1600">
                <a:solidFill>
                  <a:schemeClr val="accent6"/>
                </a:solidFill>
                <a:latin typeface="Quicksand"/>
                <a:ea typeface="Quicksand"/>
                <a:cs typeface="Quicksand"/>
                <a:sym typeface="Quicksand"/>
              </a:rPr>
              <a:t>S&amp;P500: SPY</a:t>
            </a:r>
            <a:endParaRPr b="1" sz="1600">
              <a:solidFill>
                <a:schemeClr val="accent6"/>
              </a:solidFill>
              <a:latin typeface="Quicksand"/>
              <a:ea typeface="Quicksand"/>
              <a:cs typeface="Quicksand"/>
              <a:sym typeface="Quicksand"/>
            </a:endParaRPr>
          </a:p>
          <a:p>
            <a:pPr indent="457200" lvl="0" marL="0" rtl="0" algn="l">
              <a:spcBef>
                <a:spcPts val="0"/>
              </a:spcBef>
              <a:spcAft>
                <a:spcPts val="0"/>
              </a:spcAft>
              <a:buNone/>
            </a:pPr>
            <a:r>
              <a:rPr b="1" lang="es-ES" sz="1600">
                <a:solidFill>
                  <a:srgbClr val="CC0000"/>
                </a:solidFill>
                <a:latin typeface="Quicksand"/>
                <a:ea typeface="Quicksand"/>
                <a:cs typeface="Quicksand"/>
                <a:sym typeface="Quicksand"/>
              </a:rPr>
              <a:t>Soy: ^SPGSSOTR</a:t>
            </a:r>
            <a:endParaRPr b="1" sz="1600">
              <a:solidFill>
                <a:srgbClr val="CC0000"/>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p:nvPr/>
        </p:nvSpPr>
        <p:spPr>
          <a:xfrm>
            <a:off x="0" y="1690689"/>
            <a:ext cx="12192000" cy="2478300"/>
          </a:xfrm>
          <a:prstGeom prst="rect">
            <a:avLst/>
          </a:pr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54" name="Google Shape;254;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lang="es-ES"/>
              <a:t>Prediction </a:t>
            </a:r>
            <a:r>
              <a:rPr lang="es-ES"/>
              <a:t>Process </a:t>
            </a:r>
            <a:endParaRPr/>
          </a:p>
        </p:txBody>
      </p:sp>
      <p:sp>
        <p:nvSpPr>
          <p:cNvPr id="255" name="Google Shape;255;p28"/>
          <p:cNvSpPr txBox="1"/>
          <p:nvPr/>
        </p:nvSpPr>
        <p:spPr>
          <a:xfrm>
            <a:off x="194257" y="4256425"/>
            <a:ext cx="2718600" cy="1385400"/>
          </a:xfrm>
          <a:prstGeom prst="rect">
            <a:avLst/>
          </a:prstGeom>
          <a:noFill/>
          <a:ln>
            <a:noFill/>
          </a:ln>
        </p:spPr>
        <p:txBody>
          <a:bodyPr anchorCtr="0" anchor="t" bIns="45700" lIns="0" spcFirstLastPara="1" rIns="0" wrap="square" tIns="45700">
            <a:spAutoFit/>
          </a:bodyPr>
          <a:lstStyle/>
          <a:p>
            <a:pPr indent="0" lvl="0" marL="0" marR="0" rtl="0" algn="just">
              <a:lnSpc>
                <a:spcPct val="150000"/>
              </a:lnSpc>
              <a:spcBef>
                <a:spcPts val="0"/>
              </a:spcBef>
              <a:spcAft>
                <a:spcPts val="0"/>
              </a:spcAft>
              <a:buNone/>
            </a:pPr>
            <a:r>
              <a:rPr b="1" lang="es-ES" sz="1200">
                <a:solidFill>
                  <a:schemeClr val="dk1"/>
                </a:solidFill>
                <a:latin typeface="Quicksand"/>
                <a:ea typeface="Quicksand"/>
                <a:cs typeface="Quicksand"/>
                <a:sym typeface="Quicksand"/>
              </a:rPr>
              <a:t>Collected and preprocessed data found on Yahoo Finance that includes S&amp;P500, gold, oil and soy prices. Data collected in two year periods.</a:t>
            </a:r>
            <a:endParaRPr b="1" sz="3000">
              <a:solidFill>
                <a:schemeClr val="dk1"/>
              </a:solidFill>
              <a:latin typeface="Quicksand"/>
              <a:ea typeface="Quicksand"/>
              <a:cs typeface="Quicksand"/>
              <a:sym typeface="Quicksand"/>
            </a:endParaRPr>
          </a:p>
        </p:txBody>
      </p:sp>
      <p:grpSp>
        <p:nvGrpSpPr>
          <p:cNvPr id="256" name="Google Shape;256;p28"/>
          <p:cNvGrpSpPr/>
          <p:nvPr/>
        </p:nvGrpSpPr>
        <p:grpSpPr>
          <a:xfrm>
            <a:off x="322734" y="2352409"/>
            <a:ext cx="11430308" cy="1154995"/>
            <a:chOff x="372382" y="154402"/>
            <a:chExt cx="13072173" cy="1320900"/>
          </a:xfrm>
        </p:grpSpPr>
        <p:sp>
          <p:nvSpPr>
            <p:cNvPr id="257" name="Google Shape;257;p28"/>
            <p:cNvSpPr/>
            <p:nvPr/>
          </p:nvSpPr>
          <p:spPr>
            <a:xfrm>
              <a:off x="10349455" y="154402"/>
              <a:ext cx="3095100" cy="1320900"/>
            </a:xfrm>
            <a:prstGeom prst="chevron">
              <a:avLst>
                <a:gd fmla="val 50000" name="adj"/>
              </a:avLst>
            </a:prstGeom>
            <a:solidFill>
              <a:schemeClr val="dk1"/>
            </a:solidFill>
            <a:ln cap="flat" cmpd="sng" w="9525">
              <a:solidFill>
                <a:schemeClr val="lt2">
                  <a:alpha val="2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1" sz="1800">
                <a:solidFill>
                  <a:schemeClr val="lt2"/>
                </a:solidFill>
                <a:latin typeface="Quicksand"/>
                <a:ea typeface="Quicksand"/>
                <a:cs typeface="Quicksand"/>
                <a:sym typeface="Quicksand"/>
              </a:endParaRPr>
            </a:p>
          </p:txBody>
        </p:sp>
        <p:sp>
          <p:nvSpPr>
            <p:cNvPr id="258" name="Google Shape;258;p28"/>
            <p:cNvSpPr/>
            <p:nvPr/>
          </p:nvSpPr>
          <p:spPr>
            <a:xfrm>
              <a:off x="372382" y="154402"/>
              <a:ext cx="2932800" cy="13209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Quicksand"/>
                <a:ea typeface="Quicksand"/>
                <a:cs typeface="Quicksand"/>
                <a:sym typeface="Quicksand"/>
              </a:endParaRPr>
            </a:p>
          </p:txBody>
        </p:sp>
        <p:sp>
          <p:nvSpPr>
            <p:cNvPr id="259" name="Google Shape;259;p28"/>
            <p:cNvSpPr txBox="1"/>
            <p:nvPr/>
          </p:nvSpPr>
          <p:spPr>
            <a:xfrm>
              <a:off x="372382" y="154402"/>
              <a:ext cx="2602500" cy="1320900"/>
            </a:xfrm>
            <a:prstGeom prst="rect">
              <a:avLst/>
            </a:prstGeom>
            <a:solidFill>
              <a:schemeClr val="dk1"/>
            </a:solidFill>
            <a:ln>
              <a:noFill/>
            </a:ln>
          </p:spPr>
          <p:txBody>
            <a:bodyPr anchorCtr="0" anchor="ctr" bIns="32000" lIns="64000" spcFirstLastPara="1" rIns="16000" wrap="square" tIns="32000">
              <a:noAutofit/>
            </a:bodyPr>
            <a:lstStyle/>
            <a:p>
              <a:pPr indent="0" lvl="0" marL="0" marR="0" rtl="0" algn="ctr">
                <a:lnSpc>
                  <a:spcPct val="90000"/>
                </a:lnSpc>
                <a:spcBef>
                  <a:spcPts val="0"/>
                </a:spcBef>
                <a:spcAft>
                  <a:spcPts val="0"/>
                </a:spcAft>
                <a:buClr>
                  <a:srgbClr val="FFFFFF"/>
                </a:buClr>
                <a:buSzPts val="1200"/>
                <a:buFont typeface="Arial"/>
                <a:buNone/>
              </a:pPr>
              <a:r>
                <a:rPr b="1" lang="es-ES" sz="1200">
                  <a:solidFill>
                    <a:schemeClr val="lt2"/>
                  </a:solidFill>
                  <a:latin typeface="Quicksand"/>
                  <a:ea typeface="Quicksand"/>
                  <a:cs typeface="Quicksand"/>
                  <a:sym typeface="Quicksand"/>
                </a:rPr>
                <a:t>COLLECT/ORGANIZE </a:t>
              </a:r>
              <a:endParaRPr b="1" sz="1200">
                <a:solidFill>
                  <a:schemeClr val="lt2"/>
                </a:solidFill>
                <a:latin typeface="Quicksand"/>
                <a:ea typeface="Quicksand"/>
                <a:cs typeface="Quicksand"/>
                <a:sym typeface="Quicksand"/>
              </a:endParaRPr>
            </a:p>
            <a:p>
              <a:pPr indent="0" lvl="0" marL="0" marR="0" rtl="0" algn="ctr">
                <a:lnSpc>
                  <a:spcPct val="90000"/>
                </a:lnSpc>
                <a:spcBef>
                  <a:spcPts val="0"/>
                </a:spcBef>
                <a:spcAft>
                  <a:spcPts val="0"/>
                </a:spcAft>
                <a:buClr>
                  <a:srgbClr val="FFFFFF"/>
                </a:buClr>
                <a:buSzPts val="1200"/>
                <a:buFont typeface="Arial"/>
                <a:buNone/>
              </a:pPr>
              <a:r>
                <a:rPr b="1" lang="es-ES" sz="1200">
                  <a:solidFill>
                    <a:schemeClr val="lt2"/>
                  </a:solidFill>
                  <a:latin typeface="Quicksand"/>
                  <a:ea typeface="Quicksand"/>
                  <a:cs typeface="Quicksand"/>
                  <a:sym typeface="Quicksand"/>
                </a:rPr>
                <a:t>DATA</a:t>
              </a:r>
              <a:endParaRPr b="1" sz="1800">
                <a:solidFill>
                  <a:schemeClr val="lt2"/>
                </a:solidFill>
                <a:latin typeface="Quicksand"/>
                <a:ea typeface="Quicksand"/>
                <a:cs typeface="Quicksand"/>
                <a:sym typeface="Quicksand"/>
              </a:endParaRPr>
            </a:p>
          </p:txBody>
        </p:sp>
        <p:sp>
          <p:nvSpPr>
            <p:cNvPr id="260" name="Google Shape;260;p28"/>
            <p:cNvSpPr/>
            <p:nvPr/>
          </p:nvSpPr>
          <p:spPr>
            <a:xfrm>
              <a:off x="2644836" y="154402"/>
              <a:ext cx="3301800" cy="1320900"/>
            </a:xfrm>
            <a:prstGeom prst="chevron">
              <a:avLst>
                <a:gd fmla="val 50000" name="adj"/>
              </a:avLst>
            </a:prstGeom>
            <a:solidFill>
              <a:schemeClr val="dk2"/>
            </a:solidFill>
            <a:ln cap="flat" cmpd="sng" w="9525">
              <a:solidFill>
                <a:schemeClr val="lt2">
                  <a:alpha val="2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Quicksand"/>
                <a:ea typeface="Quicksand"/>
                <a:cs typeface="Quicksand"/>
                <a:sym typeface="Quicksand"/>
              </a:endParaRPr>
            </a:p>
          </p:txBody>
        </p:sp>
        <p:sp>
          <p:nvSpPr>
            <p:cNvPr id="261" name="Google Shape;261;p28"/>
            <p:cNvSpPr txBox="1"/>
            <p:nvPr/>
          </p:nvSpPr>
          <p:spPr>
            <a:xfrm>
              <a:off x="3305222" y="154402"/>
              <a:ext cx="1981200" cy="1320900"/>
            </a:xfrm>
            <a:prstGeom prst="rect">
              <a:avLst/>
            </a:prstGeom>
            <a:solidFill>
              <a:schemeClr val="dk1"/>
            </a:solid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chemeClr val="lt1"/>
                </a:buClr>
                <a:buSzPts val="1200"/>
                <a:buFont typeface="Arial"/>
                <a:buNone/>
              </a:pPr>
              <a:r>
                <a:rPr b="1" lang="es-ES" sz="1200">
                  <a:solidFill>
                    <a:schemeClr val="lt2"/>
                  </a:solidFill>
                  <a:latin typeface="Quicksand"/>
                  <a:ea typeface="Quicksand"/>
                  <a:cs typeface="Quicksand"/>
                  <a:sym typeface="Quicksand"/>
                </a:rPr>
                <a:t>TRAIN THE MODEL</a:t>
              </a:r>
              <a:endParaRPr b="1" sz="1800">
                <a:solidFill>
                  <a:schemeClr val="lt2"/>
                </a:solidFill>
                <a:latin typeface="Quicksand"/>
                <a:ea typeface="Quicksand"/>
                <a:cs typeface="Quicksand"/>
                <a:sym typeface="Quicksand"/>
              </a:endParaRPr>
            </a:p>
          </p:txBody>
        </p:sp>
        <p:sp>
          <p:nvSpPr>
            <p:cNvPr id="262" name="Google Shape;262;p28"/>
            <p:cNvSpPr/>
            <p:nvPr/>
          </p:nvSpPr>
          <p:spPr>
            <a:xfrm>
              <a:off x="5286381" y="154402"/>
              <a:ext cx="3301800" cy="1320900"/>
            </a:xfrm>
            <a:prstGeom prst="chevron">
              <a:avLst>
                <a:gd fmla="val 50000" name="adj"/>
              </a:avLst>
            </a:prstGeom>
            <a:solidFill>
              <a:schemeClr val="dk1"/>
            </a:solidFill>
            <a:ln cap="flat" cmpd="sng" w="9525">
              <a:solidFill>
                <a:schemeClr val="lt2">
                  <a:alpha val="2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Quicksand"/>
                <a:ea typeface="Quicksand"/>
                <a:cs typeface="Quicksand"/>
                <a:sym typeface="Quicksand"/>
              </a:endParaRPr>
            </a:p>
          </p:txBody>
        </p:sp>
        <p:sp>
          <p:nvSpPr>
            <p:cNvPr id="263" name="Google Shape;263;p28"/>
            <p:cNvSpPr txBox="1"/>
            <p:nvPr/>
          </p:nvSpPr>
          <p:spPr>
            <a:xfrm>
              <a:off x="5946767" y="154402"/>
              <a:ext cx="1981200" cy="1320900"/>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chemeClr val="lt1"/>
                </a:buClr>
                <a:buSzPts val="1200"/>
                <a:buFont typeface="Arial"/>
                <a:buNone/>
              </a:pPr>
              <a:r>
                <a:rPr b="1" lang="es-ES" sz="1200">
                  <a:solidFill>
                    <a:schemeClr val="lt2"/>
                  </a:solidFill>
                  <a:latin typeface="Quicksand"/>
                  <a:ea typeface="Quicksand"/>
                  <a:cs typeface="Quicksand"/>
                  <a:sym typeface="Quicksand"/>
                </a:rPr>
                <a:t>TEST THE MODEL</a:t>
              </a:r>
              <a:endParaRPr b="1" sz="1800">
                <a:solidFill>
                  <a:schemeClr val="lt2"/>
                </a:solidFill>
                <a:latin typeface="Quicksand"/>
                <a:ea typeface="Quicksand"/>
                <a:cs typeface="Quicksand"/>
                <a:sym typeface="Quicksand"/>
              </a:endParaRPr>
            </a:p>
          </p:txBody>
        </p:sp>
        <p:sp>
          <p:nvSpPr>
            <p:cNvPr id="264" name="Google Shape;264;p28"/>
            <p:cNvSpPr/>
            <p:nvPr/>
          </p:nvSpPr>
          <p:spPr>
            <a:xfrm>
              <a:off x="7927926" y="154402"/>
              <a:ext cx="3301800" cy="1320900"/>
            </a:xfrm>
            <a:prstGeom prst="chevron">
              <a:avLst>
                <a:gd fmla="val 50000" name="adj"/>
              </a:avLst>
            </a:prstGeom>
            <a:solidFill>
              <a:schemeClr val="dk2"/>
            </a:solidFill>
            <a:ln cap="flat" cmpd="sng" w="9525">
              <a:solidFill>
                <a:schemeClr val="lt2">
                  <a:alpha val="2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Quicksand"/>
                <a:ea typeface="Quicksand"/>
                <a:cs typeface="Quicksand"/>
                <a:sym typeface="Quicksand"/>
              </a:endParaRPr>
            </a:p>
          </p:txBody>
        </p:sp>
        <p:sp>
          <p:nvSpPr>
            <p:cNvPr id="265" name="Google Shape;265;p28"/>
            <p:cNvSpPr txBox="1"/>
            <p:nvPr/>
          </p:nvSpPr>
          <p:spPr>
            <a:xfrm>
              <a:off x="8588312" y="154402"/>
              <a:ext cx="1981200" cy="1320900"/>
            </a:xfrm>
            <a:prstGeom prst="rect">
              <a:avLst/>
            </a:prstGeom>
            <a:solidFill>
              <a:schemeClr val="dk1"/>
            </a:solid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chemeClr val="lt1"/>
                </a:buClr>
                <a:buSzPts val="1200"/>
                <a:buFont typeface="Arial"/>
                <a:buNone/>
              </a:pPr>
              <a:r>
                <a:rPr b="1" lang="es-ES" sz="1200">
                  <a:solidFill>
                    <a:schemeClr val="lt2"/>
                  </a:solidFill>
                  <a:latin typeface="Quicksand"/>
                  <a:ea typeface="Quicksand"/>
                  <a:cs typeface="Quicksand"/>
                  <a:sym typeface="Quicksand"/>
                </a:rPr>
                <a:t>MAKE THE PREDICTION</a:t>
              </a:r>
              <a:endParaRPr b="1" sz="1800">
                <a:solidFill>
                  <a:schemeClr val="lt2"/>
                </a:solidFill>
                <a:latin typeface="Quicksand"/>
                <a:ea typeface="Quicksand"/>
                <a:cs typeface="Quicksand"/>
                <a:sym typeface="Quicksand"/>
              </a:endParaRPr>
            </a:p>
          </p:txBody>
        </p:sp>
        <p:sp>
          <p:nvSpPr>
            <p:cNvPr id="266" name="Google Shape;266;p28"/>
            <p:cNvSpPr txBox="1"/>
            <p:nvPr/>
          </p:nvSpPr>
          <p:spPr>
            <a:xfrm>
              <a:off x="11173235" y="154402"/>
              <a:ext cx="1981200" cy="1320900"/>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None/>
              </a:pPr>
              <a:r>
                <a:rPr b="1" lang="es-ES" sz="1200">
                  <a:solidFill>
                    <a:schemeClr val="lt2"/>
                  </a:solidFill>
                  <a:latin typeface="Quicksand"/>
                  <a:ea typeface="Quicksand"/>
                  <a:cs typeface="Quicksand"/>
                  <a:sym typeface="Quicksand"/>
                </a:rPr>
                <a:t>CREATE VISUALIZATION</a:t>
              </a:r>
              <a:endParaRPr b="1" sz="1800">
                <a:solidFill>
                  <a:schemeClr val="lt2"/>
                </a:solidFill>
                <a:latin typeface="Quicksand"/>
                <a:ea typeface="Quicksand"/>
                <a:cs typeface="Quicksand"/>
                <a:sym typeface="Quicksand"/>
              </a:endParaRPr>
            </a:p>
          </p:txBody>
        </p:sp>
      </p:grpSp>
      <p:cxnSp>
        <p:nvCxnSpPr>
          <p:cNvPr id="267" name="Google Shape;267;p28"/>
          <p:cNvCxnSpPr>
            <a:endCxn id="255" idx="0"/>
          </p:cNvCxnSpPr>
          <p:nvPr/>
        </p:nvCxnSpPr>
        <p:spPr>
          <a:xfrm>
            <a:off x="1552357" y="3507325"/>
            <a:ext cx="1200" cy="749100"/>
          </a:xfrm>
          <a:prstGeom prst="straightConnector1">
            <a:avLst/>
          </a:prstGeom>
          <a:noFill/>
          <a:ln cap="flat" cmpd="sng" w="57150">
            <a:solidFill>
              <a:schemeClr val="lt1"/>
            </a:solidFill>
            <a:prstDash val="solid"/>
            <a:miter lim="800000"/>
            <a:headEnd len="sm" w="sm" type="none"/>
            <a:tailEnd len="sm" w="sm" type="none"/>
          </a:ln>
        </p:spPr>
      </p:cxnSp>
      <p:cxnSp>
        <p:nvCxnSpPr>
          <p:cNvPr id="268" name="Google Shape;268;p28"/>
          <p:cNvCxnSpPr>
            <a:endCxn id="259" idx="1"/>
          </p:cNvCxnSpPr>
          <p:nvPr/>
        </p:nvCxnSpPr>
        <p:spPr>
          <a:xfrm>
            <a:off x="-66" y="2922406"/>
            <a:ext cx="322800" cy="7500"/>
          </a:xfrm>
          <a:prstGeom prst="straightConnector1">
            <a:avLst/>
          </a:prstGeom>
          <a:noFill/>
          <a:ln cap="flat" cmpd="sng" w="22225">
            <a:solidFill>
              <a:schemeClr val="lt1"/>
            </a:solidFill>
            <a:prstDash val="dot"/>
            <a:miter lim="800000"/>
            <a:headEnd len="sm" w="sm" type="none"/>
            <a:tailEnd len="sm" w="sm" type="none"/>
          </a:ln>
        </p:spPr>
      </p:cxnSp>
      <p:cxnSp>
        <p:nvCxnSpPr>
          <p:cNvPr id="269" name="Google Shape;269;p28"/>
          <p:cNvCxnSpPr>
            <a:endCxn id="261" idx="1"/>
          </p:cNvCxnSpPr>
          <p:nvPr/>
        </p:nvCxnSpPr>
        <p:spPr>
          <a:xfrm>
            <a:off x="2232310" y="2922406"/>
            <a:ext cx="654900" cy="7500"/>
          </a:xfrm>
          <a:prstGeom prst="straightConnector1">
            <a:avLst/>
          </a:prstGeom>
          <a:noFill/>
          <a:ln cap="flat" cmpd="sng" w="22225">
            <a:solidFill>
              <a:schemeClr val="lt1"/>
            </a:solidFill>
            <a:prstDash val="dot"/>
            <a:miter lim="800000"/>
            <a:headEnd len="sm" w="sm" type="none"/>
            <a:tailEnd len="sm" w="sm" type="none"/>
          </a:ln>
        </p:spPr>
      </p:cxnSp>
      <p:cxnSp>
        <p:nvCxnSpPr>
          <p:cNvPr id="270" name="Google Shape;270;p28"/>
          <p:cNvCxnSpPr>
            <a:stCxn id="261" idx="3"/>
            <a:endCxn id="263" idx="1"/>
          </p:cNvCxnSpPr>
          <p:nvPr/>
        </p:nvCxnSpPr>
        <p:spPr>
          <a:xfrm>
            <a:off x="4619571" y="2929906"/>
            <a:ext cx="577500" cy="0"/>
          </a:xfrm>
          <a:prstGeom prst="straightConnector1">
            <a:avLst/>
          </a:prstGeom>
          <a:noFill/>
          <a:ln cap="flat" cmpd="sng" w="22225">
            <a:solidFill>
              <a:schemeClr val="lt1"/>
            </a:solidFill>
            <a:prstDash val="dot"/>
            <a:miter lim="800000"/>
            <a:headEnd len="sm" w="sm" type="none"/>
            <a:tailEnd len="sm" w="sm" type="none"/>
          </a:ln>
        </p:spPr>
      </p:cxnSp>
      <p:cxnSp>
        <p:nvCxnSpPr>
          <p:cNvPr id="271" name="Google Shape;271;p28"/>
          <p:cNvCxnSpPr>
            <a:endCxn id="265" idx="1"/>
          </p:cNvCxnSpPr>
          <p:nvPr/>
        </p:nvCxnSpPr>
        <p:spPr>
          <a:xfrm>
            <a:off x="6732444" y="2922406"/>
            <a:ext cx="774300" cy="7500"/>
          </a:xfrm>
          <a:prstGeom prst="straightConnector1">
            <a:avLst/>
          </a:prstGeom>
          <a:noFill/>
          <a:ln cap="flat" cmpd="sng" w="22225">
            <a:solidFill>
              <a:schemeClr val="lt1"/>
            </a:solidFill>
            <a:prstDash val="dot"/>
            <a:miter lim="800000"/>
            <a:headEnd len="sm" w="sm" type="none"/>
            <a:tailEnd len="sm" w="sm" type="none"/>
          </a:ln>
        </p:spPr>
      </p:cxnSp>
      <p:cxnSp>
        <p:nvCxnSpPr>
          <p:cNvPr id="272" name="Google Shape;272;p28"/>
          <p:cNvCxnSpPr>
            <a:endCxn id="266" idx="1"/>
          </p:cNvCxnSpPr>
          <p:nvPr/>
        </p:nvCxnSpPr>
        <p:spPr>
          <a:xfrm>
            <a:off x="8946800" y="2922406"/>
            <a:ext cx="820200" cy="7500"/>
          </a:xfrm>
          <a:prstGeom prst="straightConnector1">
            <a:avLst/>
          </a:prstGeom>
          <a:noFill/>
          <a:ln cap="flat" cmpd="sng" w="22225">
            <a:solidFill>
              <a:schemeClr val="lt1"/>
            </a:solidFill>
            <a:prstDash val="dot"/>
            <a:miter lim="800000"/>
            <a:headEnd len="sm" w="sm" type="none"/>
            <a:tailEnd len="sm" w="sm" type="none"/>
          </a:ln>
        </p:spPr>
      </p:cxnSp>
      <p:sp>
        <p:nvSpPr>
          <p:cNvPr id="273" name="Google Shape;273;p28"/>
          <p:cNvSpPr/>
          <p:nvPr/>
        </p:nvSpPr>
        <p:spPr>
          <a:xfrm>
            <a:off x="1236600" y="1989864"/>
            <a:ext cx="633900" cy="633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2"/>
                </a:solidFill>
                <a:latin typeface="Quicksand"/>
                <a:ea typeface="Quicksand"/>
                <a:cs typeface="Quicksand"/>
                <a:sym typeface="Quicksand"/>
              </a:rPr>
              <a:t>1</a:t>
            </a:r>
            <a:endParaRPr/>
          </a:p>
        </p:txBody>
      </p:sp>
      <p:sp>
        <p:nvSpPr>
          <p:cNvPr id="274" name="Google Shape;274;p28"/>
          <p:cNvSpPr/>
          <p:nvPr/>
        </p:nvSpPr>
        <p:spPr>
          <a:xfrm>
            <a:off x="3450883" y="1989864"/>
            <a:ext cx="633900" cy="633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2"/>
                </a:solidFill>
                <a:latin typeface="Quicksand"/>
                <a:ea typeface="Quicksand"/>
                <a:cs typeface="Quicksand"/>
                <a:sym typeface="Quicksand"/>
              </a:rPr>
              <a:t>2</a:t>
            </a:r>
            <a:endParaRPr/>
          </a:p>
        </p:txBody>
      </p:sp>
      <p:sp>
        <p:nvSpPr>
          <p:cNvPr id="275" name="Google Shape;275;p28"/>
          <p:cNvSpPr/>
          <p:nvPr/>
        </p:nvSpPr>
        <p:spPr>
          <a:xfrm>
            <a:off x="5647237" y="2023263"/>
            <a:ext cx="633900" cy="633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2"/>
                </a:solidFill>
                <a:latin typeface="Quicksand"/>
                <a:ea typeface="Quicksand"/>
                <a:cs typeface="Quicksand"/>
                <a:sym typeface="Quicksand"/>
              </a:rPr>
              <a:t>3</a:t>
            </a:r>
            <a:endParaRPr/>
          </a:p>
        </p:txBody>
      </p:sp>
      <p:sp>
        <p:nvSpPr>
          <p:cNvPr id="276" name="Google Shape;276;p28"/>
          <p:cNvSpPr/>
          <p:nvPr/>
        </p:nvSpPr>
        <p:spPr>
          <a:xfrm>
            <a:off x="8058742" y="2023263"/>
            <a:ext cx="633900" cy="633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2"/>
                </a:solidFill>
                <a:latin typeface="Quicksand"/>
                <a:ea typeface="Quicksand"/>
                <a:cs typeface="Quicksand"/>
                <a:sym typeface="Quicksand"/>
              </a:rPr>
              <a:t>4</a:t>
            </a:r>
            <a:endParaRPr/>
          </a:p>
        </p:txBody>
      </p:sp>
      <p:sp>
        <p:nvSpPr>
          <p:cNvPr id="277" name="Google Shape;277;p28"/>
          <p:cNvSpPr/>
          <p:nvPr/>
        </p:nvSpPr>
        <p:spPr>
          <a:xfrm>
            <a:off x="10335777" y="2023263"/>
            <a:ext cx="633900" cy="633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2"/>
                </a:solidFill>
                <a:latin typeface="Quicksand"/>
                <a:ea typeface="Quicksand"/>
                <a:cs typeface="Quicksand"/>
                <a:sym typeface="Quicksand"/>
              </a:rPr>
              <a:t>5</a:t>
            </a:r>
            <a:endParaRPr/>
          </a:p>
        </p:txBody>
      </p:sp>
      <p:cxnSp>
        <p:nvCxnSpPr>
          <p:cNvPr id="278" name="Google Shape;278;p28"/>
          <p:cNvCxnSpPr>
            <a:endCxn id="279" idx="0"/>
          </p:cNvCxnSpPr>
          <p:nvPr/>
        </p:nvCxnSpPr>
        <p:spPr>
          <a:xfrm>
            <a:off x="3767532" y="3507450"/>
            <a:ext cx="300" cy="1944600"/>
          </a:xfrm>
          <a:prstGeom prst="straightConnector1">
            <a:avLst/>
          </a:prstGeom>
          <a:noFill/>
          <a:ln cap="flat" cmpd="sng" w="57150">
            <a:solidFill>
              <a:schemeClr val="lt1"/>
            </a:solidFill>
            <a:prstDash val="solid"/>
            <a:miter lim="800000"/>
            <a:headEnd len="sm" w="sm" type="none"/>
            <a:tailEnd len="sm" w="sm" type="none"/>
          </a:ln>
        </p:spPr>
      </p:cxnSp>
      <p:sp>
        <p:nvSpPr>
          <p:cNvPr id="279" name="Google Shape;279;p28"/>
          <p:cNvSpPr txBox="1"/>
          <p:nvPr/>
        </p:nvSpPr>
        <p:spPr>
          <a:xfrm>
            <a:off x="2408532" y="5452050"/>
            <a:ext cx="2718600" cy="1108200"/>
          </a:xfrm>
          <a:prstGeom prst="rect">
            <a:avLst/>
          </a:prstGeom>
          <a:noFill/>
          <a:ln>
            <a:noFill/>
          </a:ln>
        </p:spPr>
        <p:txBody>
          <a:bodyPr anchorCtr="0" anchor="t" bIns="45700" lIns="0" spcFirstLastPara="1" rIns="0" wrap="square" tIns="45700">
            <a:spAutoFit/>
          </a:bodyPr>
          <a:lstStyle/>
          <a:p>
            <a:pPr indent="0" lvl="0" marL="0" marR="0" rtl="0" algn="just">
              <a:lnSpc>
                <a:spcPct val="150000"/>
              </a:lnSpc>
              <a:spcBef>
                <a:spcPts val="0"/>
              </a:spcBef>
              <a:spcAft>
                <a:spcPts val="0"/>
              </a:spcAft>
              <a:buNone/>
            </a:pPr>
            <a:r>
              <a:rPr b="1" lang="es-ES" sz="1200">
                <a:solidFill>
                  <a:schemeClr val="dk1"/>
                </a:solidFill>
                <a:latin typeface="Quicksand"/>
                <a:ea typeface="Quicksand"/>
                <a:cs typeface="Quicksand"/>
                <a:sym typeface="Quicksand"/>
              </a:rPr>
              <a:t>Created a training model to make the prediction based on our data taken from each stock dataset to identify target variables, i.e (X, y).</a:t>
            </a:r>
            <a:endParaRPr b="1" sz="3000">
              <a:solidFill>
                <a:schemeClr val="dk1"/>
              </a:solidFill>
              <a:latin typeface="Quicksand"/>
              <a:ea typeface="Quicksand"/>
              <a:cs typeface="Quicksand"/>
              <a:sym typeface="Quicksand"/>
            </a:endParaRPr>
          </a:p>
        </p:txBody>
      </p:sp>
      <p:cxnSp>
        <p:nvCxnSpPr>
          <p:cNvPr id="280" name="Google Shape;280;p28"/>
          <p:cNvCxnSpPr/>
          <p:nvPr/>
        </p:nvCxnSpPr>
        <p:spPr>
          <a:xfrm>
            <a:off x="5981807" y="3507325"/>
            <a:ext cx="1200" cy="749100"/>
          </a:xfrm>
          <a:prstGeom prst="straightConnector1">
            <a:avLst/>
          </a:prstGeom>
          <a:noFill/>
          <a:ln cap="flat" cmpd="sng" w="57150">
            <a:solidFill>
              <a:schemeClr val="lt1"/>
            </a:solidFill>
            <a:prstDash val="solid"/>
            <a:miter lim="800000"/>
            <a:headEnd len="sm" w="sm" type="none"/>
            <a:tailEnd len="sm" w="sm" type="none"/>
          </a:ln>
        </p:spPr>
      </p:cxnSp>
      <p:sp>
        <p:nvSpPr>
          <p:cNvPr id="281" name="Google Shape;281;p28"/>
          <p:cNvSpPr txBox="1"/>
          <p:nvPr/>
        </p:nvSpPr>
        <p:spPr>
          <a:xfrm>
            <a:off x="4613857" y="4256425"/>
            <a:ext cx="2718600" cy="1108200"/>
          </a:xfrm>
          <a:prstGeom prst="rect">
            <a:avLst/>
          </a:prstGeom>
          <a:noFill/>
          <a:ln>
            <a:noFill/>
          </a:ln>
        </p:spPr>
        <p:txBody>
          <a:bodyPr anchorCtr="0" anchor="t" bIns="45700" lIns="0" spcFirstLastPara="1" rIns="0" wrap="square" tIns="45700">
            <a:spAutoFit/>
          </a:bodyPr>
          <a:lstStyle/>
          <a:p>
            <a:pPr indent="0" lvl="0" marL="0" marR="0" rtl="0" algn="just">
              <a:lnSpc>
                <a:spcPct val="150000"/>
              </a:lnSpc>
              <a:spcBef>
                <a:spcPts val="0"/>
              </a:spcBef>
              <a:spcAft>
                <a:spcPts val="0"/>
              </a:spcAft>
              <a:buNone/>
            </a:pPr>
            <a:r>
              <a:rPr b="1" lang="es-ES" sz="1200">
                <a:solidFill>
                  <a:schemeClr val="dk1"/>
                </a:solidFill>
                <a:latin typeface="Quicksand"/>
                <a:ea typeface="Quicksand"/>
                <a:cs typeface="Quicksand"/>
                <a:sym typeface="Quicksand"/>
              </a:rPr>
              <a:t>Tested the model by presenting the training data to test and to see the difference between the actual values and the predictions.</a:t>
            </a:r>
            <a:endParaRPr b="1" sz="3000">
              <a:solidFill>
                <a:schemeClr val="dk1"/>
              </a:solidFill>
              <a:latin typeface="Quicksand"/>
              <a:ea typeface="Quicksand"/>
              <a:cs typeface="Quicksand"/>
              <a:sym typeface="Quicksand"/>
            </a:endParaRPr>
          </a:p>
        </p:txBody>
      </p:sp>
      <p:cxnSp>
        <p:nvCxnSpPr>
          <p:cNvPr id="282" name="Google Shape;282;p28"/>
          <p:cNvCxnSpPr/>
          <p:nvPr/>
        </p:nvCxnSpPr>
        <p:spPr>
          <a:xfrm>
            <a:off x="8375557" y="3507450"/>
            <a:ext cx="300" cy="1944600"/>
          </a:xfrm>
          <a:prstGeom prst="straightConnector1">
            <a:avLst/>
          </a:prstGeom>
          <a:noFill/>
          <a:ln cap="flat" cmpd="sng" w="57150">
            <a:solidFill>
              <a:schemeClr val="lt1"/>
            </a:solidFill>
            <a:prstDash val="solid"/>
            <a:miter lim="800000"/>
            <a:headEnd len="sm" w="sm" type="none"/>
            <a:tailEnd len="sm" w="sm" type="none"/>
          </a:ln>
        </p:spPr>
      </p:cxnSp>
      <p:sp>
        <p:nvSpPr>
          <p:cNvPr id="283" name="Google Shape;283;p28"/>
          <p:cNvSpPr txBox="1"/>
          <p:nvPr/>
        </p:nvSpPr>
        <p:spPr>
          <a:xfrm>
            <a:off x="7016407" y="5452100"/>
            <a:ext cx="2718600" cy="1385400"/>
          </a:xfrm>
          <a:prstGeom prst="rect">
            <a:avLst/>
          </a:prstGeom>
          <a:noFill/>
          <a:ln>
            <a:noFill/>
          </a:ln>
        </p:spPr>
        <p:txBody>
          <a:bodyPr anchorCtr="0" anchor="t" bIns="45700" lIns="0" spcFirstLastPara="1" rIns="0" wrap="square" tIns="45700">
            <a:spAutoFit/>
          </a:bodyPr>
          <a:lstStyle/>
          <a:p>
            <a:pPr indent="0" lvl="0" marL="0" marR="0" rtl="0" algn="just">
              <a:lnSpc>
                <a:spcPct val="150000"/>
              </a:lnSpc>
              <a:spcBef>
                <a:spcPts val="0"/>
              </a:spcBef>
              <a:spcAft>
                <a:spcPts val="0"/>
              </a:spcAft>
              <a:buNone/>
            </a:pPr>
            <a:r>
              <a:rPr b="1" lang="es-ES" sz="1200">
                <a:solidFill>
                  <a:schemeClr val="dk1"/>
                </a:solidFill>
                <a:latin typeface="Quicksand"/>
                <a:ea typeface="Quicksand"/>
                <a:cs typeface="Quicksand"/>
                <a:sym typeface="Quicksand"/>
              </a:rPr>
              <a:t>Created a prediction with the model to show closing stock prices for each dataset and were able to predict in 1 hour intervals to see what the closing prices would be. </a:t>
            </a:r>
            <a:endParaRPr b="1" sz="3000">
              <a:solidFill>
                <a:schemeClr val="dk1"/>
              </a:solidFill>
              <a:latin typeface="Quicksand"/>
              <a:ea typeface="Quicksand"/>
              <a:cs typeface="Quicksand"/>
              <a:sym typeface="Quicksand"/>
            </a:endParaRPr>
          </a:p>
        </p:txBody>
      </p:sp>
      <p:cxnSp>
        <p:nvCxnSpPr>
          <p:cNvPr id="284" name="Google Shape;284;p28"/>
          <p:cNvCxnSpPr/>
          <p:nvPr/>
        </p:nvCxnSpPr>
        <p:spPr>
          <a:xfrm>
            <a:off x="10652132" y="3507325"/>
            <a:ext cx="1200" cy="749100"/>
          </a:xfrm>
          <a:prstGeom prst="straightConnector1">
            <a:avLst/>
          </a:prstGeom>
          <a:noFill/>
          <a:ln cap="flat" cmpd="sng" w="57150">
            <a:solidFill>
              <a:schemeClr val="lt1"/>
            </a:solidFill>
            <a:prstDash val="solid"/>
            <a:miter lim="800000"/>
            <a:headEnd len="sm" w="sm" type="none"/>
            <a:tailEnd len="sm" w="sm" type="none"/>
          </a:ln>
        </p:spPr>
      </p:cxnSp>
      <p:sp>
        <p:nvSpPr>
          <p:cNvPr id="285" name="Google Shape;285;p28"/>
          <p:cNvSpPr txBox="1"/>
          <p:nvPr/>
        </p:nvSpPr>
        <p:spPr>
          <a:xfrm>
            <a:off x="9293432" y="4300150"/>
            <a:ext cx="2718600" cy="1108200"/>
          </a:xfrm>
          <a:prstGeom prst="rect">
            <a:avLst/>
          </a:prstGeom>
          <a:noFill/>
          <a:ln>
            <a:noFill/>
          </a:ln>
        </p:spPr>
        <p:txBody>
          <a:bodyPr anchorCtr="0" anchor="t" bIns="45700" lIns="0" spcFirstLastPara="1" rIns="0" wrap="square" tIns="45700">
            <a:spAutoFit/>
          </a:bodyPr>
          <a:lstStyle/>
          <a:p>
            <a:pPr indent="0" lvl="0" marL="0" marR="0" rtl="0" algn="just">
              <a:lnSpc>
                <a:spcPct val="150000"/>
              </a:lnSpc>
              <a:spcBef>
                <a:spcPts val="0"/>
              </a:spcBef>
              <a:spcAft>
                <a:spcPts val="0"/>
              </a:spcAft>
              <a:buNone/>
            </a:pPr>
            <a:r>
              <a:rPr b="1" lang="es-ES" sz="1200">
                <a:solidFill>
                  <a:schemeClr val="dk1"/>
                </a:solidFill>
                <a:latin typeface="Quicksand"/>
                <a:ea typeface="Quicksand"/>
                <a:cs typeface="Quicksand"/>
                <a:sym typeface="Quicksand"/>
              </a:rPr>
              <a:t>Created a visualization through Streamlit app to show real-time stock data with visualizations for each ticker that updates every hour.</a:t>
            </a:r>
            <a:endParaRPr b="1" sz="1200">
              <a:solidFill>
                <a:schemeClr val="dk1"/>
              </a:solidFill>
              <a:latin typeface="Quicksand"/>
              <a:ea typeface="Quicksand"/>
              <a:cs typeface="Quicksand"/>
              <a:sym typeface="Quicksand"/>
            </a:endParaRPr>
          </a:p>
        </p:txBody>
      </p:sp>
      <p:pic>
        <p:nvPicPr>
          <p:cNvPr id="286" name="Google Shape;286;p28">
            <a:hlinkClick r:id="rId3"/>
          </p:cNvPr>
          <p:cNvPicPr preferRelativeResize="0"/>
          <p:nvPr/>
        </p:nvPicPr>
        <p:blipFill>
          <a:blip r:embed="rId4">
            <a:alphaModFix/>
          </a:blip>
          <a:stretch>
            <a:fillRect/>
          </a:stretch>
        </p:blipFill>
        <p:spPr>
          <a:xfrm>
            <a:off x="8095666" y="534075"/>
            <a:ext cx="1671334" cy="749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p:nvPr/>
        </p:nvSpPr>
        <p:spPr>
          <a:xfrm>
            <a:off x="6408278" y="1329914"/>
            <a:ext cx="4277032" cy="4689987"/>
          </a:xfrm>
          <a:prstGeom prst="rect">
            <a:avLst/>
          </a:prstGeom>
          <a:solidFill>
            <a:srgbClr val="F2FB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92" name="Google Shape;292;p29"/>
          <p:cNvSpPr txBox="1"/>
          <p:nvPr>
            <p:ph idx="4294967295" type="title"/>
          </p:nvPr>
        </p:nvSpPr>
        <p:spPr>
          <a:xfrm>
            <a:off x="901004" y="3240804"/>
            <a:ext cx="5386388" cy="13670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Quicksand"/>
              <a:buNone/>
            </a:pPr>
            <a:r>
              <a:rPr lang="es-ES" sz="5400">
                <a:solidFill>
                  <a:schemeClr val="dk2"/>
                </a:solidFill>
              </a:rPr>
              <a:t>Tableau</a:t>
            </a:r>
            <a:endParaRPr sz="5400">
              <a:solidFill>
                <a:schemeClr val="dk2"/>
              </a:solidFill>
            </a:endParaRPr>
          </a:p>
        </p:txBody>
      </p:sp>
      <p:sp>
        <p:nvSpPr>
          <p:cNvPr id="293" name="Google Shape;293;p29"/>
          <p:cNvSpPr/>
          <p:nvPr/>
        </p:nvSpPr>
        <p:spPr>
          <a:xfrm>
            <a:off x="708095" y="153123"/>
            <a:ext cx="4280339" cy="31547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9900">
                <a:solidFill>
                  <a:srgbClr val="30B29A"/>
                </a:solidFill>
                <a:latin typeface="Quicksand"/>
                <a:ea typeface="Quicksand"/>
                <a:cs typeface="Quicksand"/>
                <a:sym typeface="Quicksand"/>
              </a:rPr>
              <a:t>04 </a:t>
            </a:r>
            <a:endParaRPr sz="6000">
              <a:solidFill>
                <a:schemeClr val="dk1"/>
              </a:solidFill>
              <a:latin typeface="Quicksand"/>
              <a:ea typeface="Quicksand"/>
              <a:cs typeface="Quicksand"/>
              <a:sym typeface="Quicksand"/>
            </a:endParaRPr>
          </a:p>
        </p:txBody>
      </p:sp>
      <p:sp>
        <p:nvSpPr>
          <p:cNvPr id="294" name="Google Shape;294;p29"/>
          <p:cNvSpPr/>
          <p:nvPr/>
        </p:nvSpPr>
        <p:spPr>
          <a:xfrm>
            <a:off x="8032954" y="6360904"/>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95" name="Google Shape;295;p29"/>
          <p:cNvSpPr/>
          <p:nvPr/>
        </p:nvSpPr>
        <p:spPr>
          <a:xfrm>
            <a:off x="10735016" y="4277032"/>
            <a:ext cx="857761" cy="786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296" name="Google Shape;296;p29"/>
          <p:cNvSpPr/>
          <p:nvPr/>
        </p:nvSpPr>
        <p:spPr>
          <a:xfrm>
            <a:off x="5568376" y="1730478"/>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297" name="Google Shape;297;p29"/>
          <p:cNvPicPr preferRelativeResize="0"/>
          <p:nvPr>
            <p:ph idx="2" type="pic"/>
          </p:nvPr>
        </p:nvPicPr>
        <p:blipFill rotWithShape="1">
          <a:blip r:embed="rId3">
            <a:alphaModFix/>
          </a:blip>
          <a:srcRect b="0" l="0" r="0" t="0"/>
          <a:stretch/>
        </p:blipFill>
        <p:spPr>
          <a:xfrm>
            <a:off x="6931025" y="890588"/>
            <a:ext cx="4160839" cy="4443411"/>
          </a:xfrm>
          <a:prstGeom prst="rect">
            <a:avLst/>
          </a:prstGeom>
          <a:solidFill>
            <a:srgbClr val="ACB8CA"/>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DBE5">
            <a:alpha val="60000"/>
          </a:srgbClr>
        </a:solidFill>
      </p:bgPr>
    </p:bg>
    <p:spTree>
      <p:nvGrpSpPr>
        <p:cNvPr id="301" name="Shape 301"/>
        <p:cNvGrpSpPr/>
        <p:nvPr/>
      </p:nvGrpSpPr>
      <p:grpSpPr>
        <a:xfrm>
          <a:off x="0" y="0"/>
          <a:ext cx="0" cy="0"/>
          <a:chOff x="0" y="0"/>
          <a:chExt cx="0" cy="0"/>
        </a:xfrm>
      </p:grpSpPr>
      <p:sp>
        <p:nvSpPr>
          <p:cNvPr id="302" name="Google Shape;30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i="1" lang="es-ES"/>
              <a:t>Example of Code From Jupyter Notebook</a:t>
            </a:r>
            <a:endParaRPr i="1"/>
          </a:p>
        </p:txBody>
      </p:sp>
      <p:sp>
        <p:nvSpPr>
          <p:cNvPr id="303" name="Google Shape;303;p30"/>
          <p:cNvSpPr/>
          <p:nvPr/>
        </p:nvSpPr>
        <p:spPr>
          <a:xfrm>
            <a:off x="6907011" y="1690688"/>
            <a:ext cx="4036980" cy="4036980"/>
          </a:xfrm>
          <a:prstGeom prst="ellipse">
            <a:avLst/>
          </a:prstGeom>
          <a:solidFill>
            <a:srgbClr val="D5DBE5">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304" name="Google Shape;304;p30"/>
          <p:cNvPicPr preferRelativeResize="0"/>
          <p:nvPr/>
        </p:nvPicPr>
        <p:blipFill>
          <a:blip r:embed="rId3">
            <a:alphaModFix/>
          </a:blip>
          <a:stretch>
            <a:fillRect/>
          </a:stretch>
        </p:blipFill>
        <p:spPr>
          <a:xfrm>
            <a:off x="152400" y="1843100"/>
            <a:ext cx="5652201" cy="2818100"/>
          </a:xfrm>
          <a:prstGeom prst="rect">
            <a:avLst/>
          </a:prstGeom>
          <a:noFill/>
          <a:ln>
            <a:noFill/>
          </a:ln>
        </p:spPr>
      </p:pic>
      <p:pic>
        <p:nvPicPr>
          <p:cNvPr id="305" name="Google Shape;305;p30"/>
          <p:cNvPicPr preferRelativeResize="0"/>
          <p:nvPr/>
        </p:nvPicPr>
        <p:blipFill>
          <a:blip r:embed="rId4">
            <a:alphaModFix/>
          </a:blip>
          <a:stretch>
            <a:fillRect/>
          </a:stretch>
        </p:blipFill>
        <p:spPr>
          <a:xfrm>
            <a:off x="6495500" y="1948275"/>
            <a:ext cx="4860025" cy="4212150"/>
          </a:xfrm>
          <a:prstGeom prst="rect">
            <a:avLst/>
          </a:prstGeom>
          <a:noFill/>
          <a:ln>
            <a:noFill/>
          </a:ln>
        </p:spPr>
      </p:pic>
      <p:cxnSp>
        <p:nvCxnSpPr>
          <p:cNvPr id="306" name="Google Shape;306;p30"/>
          <p:cNvCxnSpPr/>
          <p:nvPr/>
        </p:nvCxnSpPr>
        <p:spPr>
          <a:xfrm>
            <a:off x="4526400" y="4189600"/>
            <a:ext cx="1819200" cy="363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307" name="Google Shape;307;p30"/>
          <p:cNvCxnSpPr/>
          <p:nvPr/>
        </p:nvCxnSpPr>
        <p:spPr>
          <a:xfrm>
            <a:off x="5379525" y="-1819450"/>
            <a:ext cx="1854900" cy="185490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30"/>
          <p:cNvSpPr txBox="1"/>
          <p:nvPr/>
        </p:nvSpPr>
        <p:spPr>
          <a:xfrm>
            <a:off x="674000" y="4813600"/>
            <a:ext cx="40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latin typeface="Quicksand"/>
                <a:ea typeface="Quicksand"/>
                <a:cs typeface="Quicksand"/>
                <a:sym typeface="Quicksand"/>
              </a:rPr>
              <a:t>Example of 1 of 5 DF’s created</a:t>
            </a:r>
            <a:endParaRPr b="1" sz="1800">
              <a:latin typeface="Quicksand"/>
              <a:ea typeface="Quicksand"/>
              <a:cs typeface="Quicksand"/>
              <a:sym typeface="Quicksan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838200" y="1835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lang="es-ES"/>
              <a:t>Commodity Comparative CSV</a:t>
            </a:r>
            <a:endParaRPr/>
          </a:p>
        </p:txBody>
      </p:sp>
      <p:sp>
        <p:nvSpPr>
          <p:cNvPr id="314" name="Google Shape;314;p31"/>
          <p:cNvSpPr/>
          <p:nvPr/>
        </p:nvSpPr>
        <p:spPr>
          <a:xfrm>
            <a:off x="900953" y="2585018"/>
            <a:ext cx="4670612" cy="226523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a:p>
        </p:txBody>
      </p:sp>
      <p:pic>
        <p:nvPicPr>
          <p:cNvPr id="315" name="Google Shape;315;p31"/>
          <p:cNvPicPr preferRelativeResize="0"/>
          <p:nvPr/>
        </p:nvPicPr>
        <p:blipFill>
          <a:blip r:embed="rId3">
            <a:alphaModFix/>
          </a:blip>
          <a:stretch>
            <a:fillRect/>
          </a:stretch>
        </p:blipFill>
        <p:spPr>
          <a:xfrm>
            <a:off x="152400" y="1509248"/>
            <a:ext cx="6032800" cy="5196350"/>
          </a:xfrm>
          <a:prstGeom prst="rect">
            <a:avLst/>
          </a:prstGeom>
          <a:noFill/>
          <a:ln>
            <a:noFill/>
          </a:ln>
        </p:spPr>
      </p:pic>
      <p:sp>
        <p:nvSpPr>
          <p:cNvPr id="316" name="Google Shape;316;p31"/>
          <p:cNvSpPr txBox="1"/>
          <p:nvPr/>
        </p:nvSpPr>
        <p:spPr>
          <a:xfrm>
            <a:off x="6447600" y="1591325"/>
            <a:ext cx="522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Quicksand"/>
                <a:ea typeface="Quicksand"/>
                <a:cs typeface="Quicksand"/>
                <a:sym typeface="Quicksand"/>
              </a:rPr>
              <a:t>Created a metric to graphically compare  a multitude of commodities and indices for comparative analysis to the Dow Jones/S&amp;P 500</a:t>
            </a:r>
            <a:endParaRPr>
              <a:latin typeface="Quicksand"/>
              <a:ea typeface="Quicksand"/>
              <a:cs typeface="Quicksand"/>
              <a:sym typeface="Quicksan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719425" y="27661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Quicksand"/>
              <a:buNone/>
            </a:pPr>
            <a:r>
              <a:rPr lang="es-ES"/>
              <a:t>Tableau Visuals</a:t>
            </a:r>
            <a:endParaRPr/>
          </a:p>
        </p:txBody>
      </p:sp>
      <p:pic>
        <p:nvPicPr>
          <p:cNvPr id="322" name="Google Shape;322;p32">
            <a:hlinkClick r:id="rId3"/>
          </p:cNvPr>
          <p:cNvPicPr preferRelativeResize="0"/>
          <p:nvPr/>
        </p:nvPicPr>
        <p:blipFill>
          <a:blip r:embed="rId4">
            <a:alphaModFix/>
          </a:blip>
          <a:stretch>
            <a:fillRect/>
          </a:stretch>
        </p:blipFill>
        <p:spPr>
          <a:xfrm>
            <a:off x="4554198" y="3915300"/>
            <a:ext cx="2621100" cy="1477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Quicksand"/>
              <a:buNone/>
            </a:pPr>
            <a:r>
              <a:rPr lang="es-ES"/>
              <a:t>END</a:t>
            </a:r>
            <a:endParaRPr/>
          </a:p>
        </p:txBody>
      </p:sp>
      <p:sp>
        <p:nvSpPr>
          <p:cNvPr id="328" name="Google Shape;328;p33"/>
          <p:cNvSpPr/>
          <p:nvPr/>
        </p:nvSpPr>
        <p:spPr>
          <a:xfrm>
            <a:off x="2495430" y="2839385"/>
            <a:ext cx="7459800" cy="2049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s-ES" sz="8800">
                <a:solidFill>
                  <a:schemeClr val="dk2"/>
                </a:solidFill>
                <a:latin typeface="Quicksand"/>
                <a:ea typeface="Quicksand"/>
                <a:cs typeface="Quicksand"/>
                <a:sym typeface="Quicksand"/>
              </a:rPr>
              <a:t>Thank you!</a:t>
            </a:r>
            <a:endParaRPr b="1" sz="5400">
              <a:solidFill>
                <a:schemeClr val="dk2"/>
              </a:solidFill>
              <a:latin typeface="Quicksand"/>
              <a:ea typeface="Quicksand"/>
              <a:cs typeface="Quicksand"/>
              <a:sym typeface="Quicksand"/>
            </a:endParaRPr>
          </a:p>
        </p:txBody>
      </p:sp>
      <p:sp>
        <p:nvSpPr>
          <p:cNvPr id="329" name="Google Shape;329;p33"/>
          <p:cNvSpPr/>
          <p:nvPr/>
        </p:nvSpPr>
        <p:spPr>
          <a:xfrm rot="10800000">
            <a:off x="10474635" y="5118099"/>
            <a:ext cx="1716053" cy="1739901"/>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330" name="Google Shape;330;p33"/>
          <p:cNvSpPr/>
          <p:nvPr/>
        </p:nvSpPr>
        <p:spPr>
          <a:xfrm>
            <a:off x="-4713" y="-177"/>
            <a:ext cx="2339352" cy="2407796"/>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331" name="Google Shape;331;p33"/>
          <p:cNvSpPr/>
          <p:nvPr/>
        </p:nvSpPr>
        <p:spPr>
          <a:xfrm rot="5400000">
            <a:off x="5757937" y="2133225"/>
            <a:ext cx="686376" cy="491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332" name="Google Shape;332;p33"/>
          <p:cNvSpPr/>
          <p:nvPr/>
        </p:nvSpPr>
        <p:spPr>
          <a:xfrm flipH="1" rot="1800000">
            <a:off x="2073635" y="1994132"/>
            <a:ext cx="924358" cy="337465"/>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33" name="Google Shape;333;p33"/>
          <p:cNvSpPr/>
          <p:nvPr/>
        </p:nvSpPr>
        <p:spPr>
          <a:xfrm rot="-1800000">
            <a:off x="10094357" y="4910778"/>
            <a:ext cx="780113" cy="284804"/>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34" name="Google Shape;334;p33"/>
          <p:cNvSpPr/>
          <p:nvPr/>
        </p:nvSpPr>
        <p:spPr>
          <a:xfrm rot="727944">
            <a:off x="9603525" y="2040538"/>
            <a:ext cx="551577" cy="201370"/>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35" name="Google Shape;335;p33"/>
          <p:cNvSpPr/>
          <p:nvPr/>
        </p:nvSpPr>
        <p:spPr>
          <a:xfrm flipH="1" rot="1800000">
            <a:off x="2399629" y="5366607"/>
            <a:ext cx="616436" cy="225049"/>
          </a:xfrm>
          <a:custGeom>
            <a:rect b="b" l="l" r="r" t="t"/>
            <a:pathLst>
              <a:path extrusionOk="0" h="296213" w="811363">
                <a:moveTo>
                  <a:pt x="784203" y="71516"/>
                </a:moveTo>
                <a:lnTo>
                  <a:pt x="788218" y="231542"/>
                </a:lnTo>
                <a:cubicBezTo>
                  <a:pt x="802153" y="225642"/>
                  <a:pt x="799555" y="223282"/>
                  <a:pt x="811363" y="213840"/>
                </a:cubicBezTo>
                <a:cubicBezTo>
                  <a:pt x="800736" y="153182"/>
                  <a:pt x="822227" y="45081"/>
                  <a:pt x="790108" y="0"/>
                </a:cubicBezTo>
                <a:cubicBezTo>
                  <a:pt x="758224" y="1180"/>
                  <a:pt x="717602" y="19354"/>
                  <a:pt x="686427" y="24075"/>
                </a:cubicBezTo>
                <a:cubicBezTo>
                  <a:pt x="668950" y="26671"/>
                  <a:pt x="659976" y="21951"/>
                  <a:pt x="653127" y="33988"/>
                </a:cubicBezTo>
                <a:cubicBezTo>
                  <a:pt x="625730" y="81429"/>
                  <a:pt x="713351" y="33280"/>
                  <a:pt x="777118" y="35640"/>
                </a:cubicBezTo>
                <a:cubicBezTo>
                  <a:pt x="770741" y="59951"/>
                  <a:pt x="761531" y="49566"/>
                  <a:pt x="725632" y="89218"/>
                </a:cubicBezTo>
                <a:cubicBezTo>
                  <a:pt x="668242" y="152945"/>
                  <a:pt x="693985" y="135479"/>
                  <a:pt x="621479" y="202511"/>
                </a:cubicBezTo>
                <a:cubicBezTo>
                  <a:pt x="595264" y="226822"/>
                  <a:pt x="619590" y="227294"/>
                  <a:pt x="588179" y="250897"/>
                </a:cubicBezTo>
                <a:cubicBezTo>
                  <a:pt x="575662" y="260338"/>
                  <a:pt x="583219" y="255853"/>
                  <a:pt x="569049" y="261754"/>
                </a:cubicBezTo>
                <a:cubicBezTo>
                  <a:pt x="533623" y="239095"/>
                  <a:pt x="536220" y="223282"/>
                  <a:pt x="508588" y="205816"/>
                </a:cubicBezTo>
                <a:cubicBezTo>
                  <a:pt x="484971" y="190946"/>
                  <a:pt x="492056" y="196610"/>
                  <a:pt x="474579" y="179853"/>
                </a:cubicBezTo>
                <a:lnTo>
                  <a:pt x="380345" y="94883"/>
                </a:lnTo>
                <a:cubicBezTo>
                  <a:pt x="367828" y="88982"/>
                  <a:pt x="364286" y="94411"/>
                  <a:pt x="340196" y="74821"/>
                </a:cubicBezTo>
                <a:cubicBezTo>
                  <a:pt x="323427" y="61131"/>
                  <a:pt x="325553" y="58771"/>
                  <a:pt x="318704" y="37292"/>
                </a:cubicBezTo>
                <a:cubicBezTo>
                  <a:pt x="279499" y="43665"/>
                  <a:pt x="182904" y="121318"/>
                  <a:pt x="147478" y="147517"/>
                </a:cubicBezTo>
                <a:lnTo>
                  <a:pt x="68359" y="209828"/>
                </a:lnTo>
                <a:cubicBezTo>
                  <a:pt x="28918" y="244524"/>
                  <a:pt x="-5800" y="246648"/>
                  <a:pt x="813" y="283232"/>
                </a:cubicBezTo>
                <a:lnTo>
                  <a:pt x="52772" y="248300"/>
                </a:lnTo>
                <a:cubicBezTo>
                  <a:pt x="106147" y="208412"/>
                  <a:pt x="101660" y="201567"/>
                  <a:pt x="142518" y="174896"/>
                </a:cubicBezTo>
                <a:cubicBezTo>
                  <a:pt x="168261" y="158138"/>
                  <a:pt x="277137" y="74821"/>
                  <a:pt x="297212" y="73168"/>
                </a:cubicBezTo>
                <a:cubicBezTo>
                  <a:pt x="315634" y="71516"/>
                  <a:pt x="387431" y="134063"/>
                  <a:pt x="405380" y="151057"/>
                </a:cubicBezTo>
                <a:cubicBezTo>
                  <a:pt x="424982" y="169703"/>
                  <a:pt x="439389" y="197791"/>
                  <a:pt x="469619" y="211244"/>
                </a:cubicBezTo>
                <a:cubicBezTo>
                  <a:pt x="506935" y="227766"/>
                  <a:pt x="505754" y="231779"/>
                  <a:pt x="540472" y="265766"/>
                </a:cubicBezTo>
                <a:cubicBezTo>
                  <a:pt x="556059" y="281108"/>
                  <a:pt x="554170" y="289605"/>
                  <a:pt x="574481" y="296214"/>
                </a:cubicBezTo>
                <a:lnTo>
                  <a:pt x="647459" y="212896"/>
                </a:lnTo>
                <a:cubicBezTo>
                  <a:pt x="663046" y="194014"/>
                  <a:pt x="695638" y="170884"/>
                  <a:pt x="701779" y="158374"/>
                </a:cubicBezTo>
                <a:cubicBezTo>
                  <a:pt x="714768" y="130995"/>
                  <a:pt x="698708" y="149169"/>
                  <a:pt x="721145" y="123206"/>
                </a:cubicBezTo>
                <a:cubicBezTo>
                  <a:pt x="741220" y="100075"/>
                  <a:pt x="752084" y="81429"/>
                  <a:pt x="784203" y="7151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nvGrpSpPr>
          <p:cNvPr id="336" name="Google Shape;336;p33"/>
          <p:cNvGrpSpPr/>
          <p:nvPr/>
        </p:nvGrpSpPr>
        <p:grpSpPr>
          <a:xfrm rot="-9449082">
            <a:off x="9774221" y="3275121"/>
            <a:ext cx="474934" cy="641705"/>
            <a:chOff x="9695170" y="5097057"/>
            <a:chExt cx="573099" cy="774340"/>
          </a:xfrm>
        </p:grpSpPr>
        <p:sp>
          <p:nvSpPr>
            <p:cNvPr id="337" name="Google Shape;337;p33"/>
            <p:cNvSpPr/>
            <p:nvPr/>
          </p:nvSpPr>
          <p:spPr>
            <a:xfrm>
              <a:off x="10046096" y="5107089"/>
              <a:ext cx="222173" cy="468996"/>
            </a:xfrm>
            <a:custGeom>
              <a:rect b="b" l="l" r="r" t="t"/>
              <a:pathLst>
                <a:path extrusionOk="0" h="639161" w="302783">
                  <a:moveTo>
                    <a:pt x="261681" y="231779"/>
                  </a:moveTo>
                  <a:cubicBezTo>
                    <a:pt x="236647" y="304239"/>
                    <a:pt x="211376" y="363482"/>
                    <a:pt x="178548" y="426501"/>
                  </a:cubicBezTo>
                  <a:lnTo>
                    <a:pt x="83133" y="608006"/>
                  </a:lnTo>
                  <a:cubicBezTo>
                    <a:pt x="24090" y="612962"/>
                    <a:pt x="26688" y="627360"/>
                    <a:pt x="30466" y="486924"/>
                  </a:cubicBezTo>
                  <a:cubicBezTo>
                    <a:pt x="32120" y="426973"/>
                    <a:pt x="32356" y="398650"/>
                    <a:pt x="28105" y="337519"/>
                  </a:cubicBezTo>
                  <a:cubicBezTo>
                    <a:pt x="25979" y="306835"/>
                    <a:pt x="34009" y="226822"/>
                    <a:pt x="36135" y="188114"/>
                  </a:cubicBezTo>
                  <a:cubicBezTo>
                    <a:pt x="47943" y="-13690"/>
                    <a:pt x="19602" y="31156"/>
                    <a:pt x="148317" y="33752"/>
                  </a:cubicBezTo>
                  <a:cubicBezTo>
                    <a:pt x="140524" y="78361"/>
                    <a:pt x="64003" y="156014"/>
                    <a:pt x="50305" y="213132"/>
                  </a:cubicBezTo>
                  <a:lnTo>
                    <a:pt x="119504" y="113057"/>
                  </a:lnTo>
                  <a:cubicBezTo>
                    <a:pt x="162252" y="51690"/>
                    <a:pt x="166267" y="32808"/>
                    <a:pt x="214682" y="26671"/>
                  </a:cubicBezTo>
                  <a:cubicBezTo>
                    <a:pt x="204527" y="48150"/>
                    <a:pt x="217989" y="31392"/>
                    <a:pt x="199095" y="45553"/>
                  </a:cubicBezTo>
                  <a:cubicBezTo>
                    <a:pt x="198859" y="45789"/>
                    <a:pt x="185161" y="52162"/>
                    <a:pt x="184688" y="52634"/>
                  </a:cubicBezTo>
                  <a:lnTo>
                    <a:pt x="211140" y="57827"/>
                  </a:lnTo>
                  <a:cubicBezTo>
                    <a:pt x="197206" y="85914"/>
                    <a:pt x="184924" y="113057"/>
                    <a:pt x="168865" y="139728"/>
                  </a:cubicBezTo>
                  <a:cubicBezTo>
                    <a:pt x="152805" y="166635"/>
                    <a:pt x="136509" y="191654"/>
                    <a:pt x="120921" y="217145"/>
                  </a:cubicBezTo>
                  <a:cubicBezTo>
                    <a:pt x="103917" y="244524"/>
                    <a:pt x="90691" y="271195"/>
                    <a:pt x="77229" y="298338"/>
                  </a:cubicBezTo>
                  <a:cubicBezTo>
                    <a:pt x="69671" y="313444"/>
                    <a:pt x="61878" y="328078"/>
                    <a:pt x="54084" y="340823"/>
                  </a:cubicBezTo>
                  <a:cubicBezTo>
                    <a:pt x="44637" y="356637"/>
                    <a:pt x="35898" y="361357"/>
                    <a:pt x="45818" y="375519"/>
                  </a:cubicBezTo>
                  <a:cubicBezTo>
                    <a:pt x="62586" y="350972"/>
                    <a:pt x="79118" y="314152"/>
                    <a:pt x="93053" y="287717"/>
                  </a:cubicBezTo>
                  <a:cubicBezTo>
                    <a:pt x="137453" y="203455"/>
                    <a:pt x="157292" y="185281"/>
                    <a:pt x="200748" y="112585"/>
                  </a:cubicBezTo>
                  <a:cubicBezTo>
                    <a:pt x="220587" y="79069"/>
                    <a:pt x="233104" y="39180"/>
                    <a:pt x="256958" y="29975"/>
                  </a:cubicBezTo>
                  <a:cubicBezTo>
                    <a:pt x="288605" y="62547"/>
                    <a:pt x="267113" y="69864"/>
                    <a:pt x="264279" y="88982"/>
                  </a:cubicBezTo>
                  <a:cubicBezTo>
                    <a:pt x="259792" y="118486"/>
                    <a:pt x="257430" y="123914"/>
                    <a:pt x="245385" y="151057"/>
                  </a:cubicBezTo>
                  <a:cubicBezTo>
                    <a:pt x="229325" y="187877"/>
                    <a:pt x="207833" y="228474"/>
                    <a:pt x="188703" y="262934"/>
                  </a:cubicBezTo>
                  <a:lnTo>
                    <a:pt x="99429" y="429097"/>
                  </a:lnTo>
                  <a:cubicBezTo>
                    <a:pt x="89982" y="448215"/>
                    <a:pt x="79355" y="459781"/>
                    <a:pt x="72269" y="480551"/>
                  </a:cubicBezTo>
                  <a:cubicBezTo>
                    <a:pt x="92108" y="473234"/>
                    <a:pt x="163669" y="328314"/>
                    <a:pt x="174769" y="309431"/>
                  </a:cubicBezTo>
                  <a:cubicBezTo>
                    <a:pt x="192954" y="278276"/>
                    <a:pt x="207833" y="248064"/>
                    <a:pt x="226491" y="219977"/>
                  </a:cubicBezTo>
                  <a:lnTo>
                    <a:pt x="269711" y="143032"/>
                  </a:lnTo>
                  <a:cubicBezTo>
                    <a:pt x="277032" y="132175"/>
                    <a:pt x="271128" y="139728"/>
                    <a:pt x="275852" y="133591"/>
                  </a:cubicBezTo>
                  <a:lnTo>
                    <a:pt x="282464" y="193778"/>
                  </a:lnTo>
                  <a:cubicBezTo>
                    <a:pt x="281284" y="194486"/>
                    <a:pt x="279394" y="195194"/>
                    <a:pt x="278686" y="195430"/>
                  </a:cubicBezTo>
                  <a:cubicBezTo>
                    <a:pt x="277741" y="195902"/>
                    <a:pt x="275852" y="196847"/>
                    <a:pt x="274671" y="197319"/>
                  </a:cubicBezTo>
                  <a:cubicBezTo>
                    <a:pt x="240662" y="214313"/>
                    <a:pt x="261681" y="210064"/>
                    <a:pt x="239953" y="222337"/>
                  </a:cubicBezTo>
                  <a:lnTo>
                    <a:pt x="261681" y="231779"/>
                  </a:lnTo>
                  <a:close/>
                  <a:moveTo>
                    <a:pt x="278449" y="608478"/>
                  </a:moveTo>
                  <a:cubicBezTo>
                    <a:pt x="267113" y="608006"/>
                    <a:pt x="237591" y="604229"/>
                    <a:pt x="231451" y="604465"/>
                  </a:cubicBezTo>
                  <a:cubicBezTo>
                    <a:pt x="204527" y="604937"/>
                    <a:pt x="230506" y="612018"/>
                    <a:pt x="196261" y="612726"/>
                  </a:cubicBezTo>
                  <a:cubicBezTo>
                    <a:pt x="171699" y="612962"/>
                    <a:pt x="131549" y="608478"/>
                    <a:pt x="101555" y="608478"/>
                  </a:cubicBezTo>
                  <a:cubicBezTo>
                    <a:pt x="110766" y="572601"/>
                    <a:pt x="130368" y="548763"/>
                    <a:pt x="147137" y="515719"/>
                  </a:cubicBezTo>
                  <a:lnTo>
                    <a:pt x="283173" y="248300"/>
                  </a:lnTo>
                  <a:lnTo>
                    <a:pt x="277269" y="383544"/>
                  </a:lnTo>
                  <a:cubicBezTo>
                    <a:pt x="252470" y="359941"/>
                    <a:pt x="300650" y="396997"/>
                    <a:pt x="271837" y="378587"/>
                  </a:cubicBezTo>
                  <a:cubicBezTo>
                    <a:pt x="265224" y="374339"/>
                    <a:pt x="270892" y="373867"/>
                    <a:pt x="257194" y="375047"/>
                  </a:cubicBezTo>
                  <a:cubicBezTo>
                    <a:pt x="251526" y="390625"/>
                    <a:pt x="253887" y="402898"/>
                    <a:pt x="247983" y="419184"/>
                  </a:cubicBezTo>
                  <a:cubicBezTo>
                    <a:pt x="236174" y="451992"/>
                    <a:pt x="191301" y="495421"/>
                    <a:pt x="206652" y="528936"/>
                  </a:cubicBezTo>
                  <a:lnTo>
                    <a:pt x="256958" y="435470"/>
                  </a:lnTo>
                  <a:cubicBezTo>
                    <a:pt x="266641" y="416824"/>
                    <a:pt x="263807" y="416352"/>
                    <a:pt x="278449" y="403370"/>
                  </a:cubicBezTo>
                  <a:cubicBezTo>
                    <a:pt x="271600" y="473942"/>
                    <a:pt x="292856" y="447743"/>
                    <a:pt x="250817" y="557968"/>
                  </a:cubicBezTo>
                  <a:lnTo>
                    <a:pt x="258138" y="560328"/>
                  </a:lnTo>
                  <a:cubicBezTo>
                    <a:pt x="273962" y="568117"/>
                    <a:pt x="275615" y="569533"/>
                    <a:pt x="278449" y="608478"/>
                  </a:cubicBezTo>
                  <a:close/>
                  <a:moveTo>
                    <a:pt x="27632" y="9913"/>
                  </a:moveTo>
                  <a:cubicBezTo>
                    <a:pt x="9683" y="40125"/>
                    <a:pt x="25507" y="111169"/>
                    <a:pt x="21020" y="160498"/>
                  </a:cubicBezTo>
                  <a:cubicBezTo>
                    <a:pt x="16768" y="206996"/>
                    <a:pt x="10628" y="260338"/>
                    <a:pt x="11336" y="313208"/>
                  </a:cubicBezTo>
                  <a:cubicBezTo>
                    <a:pt x="12045" y="368910"/>
                    <a:pt x="20547" y="413519"/>
                    <a:pt x="16060" y="470874"/>
                  </a:cubicBezTo>
                  <a:cubicBezTo>
                    <a:pt x="14170" y="496129"/>
                    <a:pt x="12281" y="516899"/>
                    <a:pt x="12281" y="547111"/>
                  </a:cubicBezTo>
                  <a:cubicBezTo>
                    <a:pt x="12281" y="627124"/>
                    <a:pt x="4960" y="572601"/>
                    <a:pt x="0" y="617683"/>
                  </a:cubicBezTo>
                  <a:cubicBezTo>
                    <a:pt x="12753" y="627124"/>
                    <a:pt x="15351" y="629248"/>
                    <a:pt x="26452" y="639161"/>
                  </a:cubicBezTo>
                  <a:cubicBezTo>
                    <a:pt x="57863" y="626652"/>
                    <a:pt x="238772" y="631844"/>
                    <a:pt x="281047" y="637037"/>
                  </a:cubicBezTo>
                  <a:cubicBezTo>
                    <a:pt x="299705" y="606825"/>
                    <a:pt x="294037" y="533657"/>
                    <a:pt x="296399" y="486924"/>
                  </a:cubicBezTo>
                  <a:cubicBezTo>
                    <a:pt x="297816" y="458364"/>
                    <a:pt x="303012" y="437122"/>
                    <a:pt x="302775" y="405730"/>
                  </a:cubicBezTo>
                  <a:lnTo>
                    <a:pt x="302303" y="166635"/>
                  </a:lnTo>
                  <a:cubicBezTo>
                    <a:pt x="303012" y="140672"/>
                    <a:pt x="294037" y="22423"/>
                    <a:pt x="284354" y="17702"/>
                  </a:cubicBezTo>
                  <a:cubicBezTo>
                    <a:pt x="283645" y="17466"/>
                    <a:pt x="281756" y="16286"/>
                    <a:pt x="280575" y="15814"/>
                  </a:cubicBezTo>
                  <a:lnTo>
                    <a:pt x="232632" y="0"/>
                  </a:lnTo>
                  <a:lnTo>
                    <a:pt x="27632" y="9913"/>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38" name="Google Shape;338;p33"/>
            <p:cNvSpPr/>
            <p:nvPr/>
          </p:nvSpPr>
          <p:spPr>
            <a:xfrm>
              <a:off x="9695170" y="5097057"/>
              <a:ext cx="244522" cy="774340"/>
            </a:xfrm>
            <a:custGeom>
              <a:rect b="b" l="l" r="r" t="t"/>
              <a:pathLst>
                <a:path extrusionOk="0" h="1055292" w="333241">
                  <a:moveTo>
                    <a:pt x="69199" y="506024"/>
                  </a:moveTo>
                  <a:cubicBezTo>
                    <a:pt x="69199" y="426719"/>
                    <a:pt x="46526" y="289115"/>
                    <a:pt x="53612" y="197537"/>
                  </a:cubicBezTo>
                  <a:cubicBezTo>
                    <a:pt x="57390" y="148679"/>
                    <a:pt x="58807" y="91089"/>
                    <a:pt x="59280" y="37038"/>
                  </a:cubicBezTo>
                  <a:lnTo>
                    <a:pt x="242787" y="40107"/>
                  </a:lnTo>
                  <a:cubicBezTo>
                    <a:pt x="231923" y="51908"/>
                    <a:pt x="230506" y="46951"/>
                    <a:pt x="217517" y="60641"/>
                  </a:cubicBezTo>
                  <a:cubicBezTo>
                    <a:pt x="222240" y="75275"/>
                    <a:pt x="228144" y="67722"/>
                    <a:pt x="232632" y="82828"/>
                  </a:cubicBezTo>
                  <a:cubicBezTo>
                    <a:pt x="221768" y="95809"/>
                    <a:pt x="179729" y="155288"/>
                    <a:pt x="180909" y="172046"/>
                  </a:cubicBezTo>
                  <a:cubicBezTo>
                    <a:pt x="202165" y="166145"/>
                    <a:pt x="252234" y="75983"/>
                    <a:pt x="271600" y="50492"/>
                  </a:cubicBezTo>
                  <a:cubicBezTo>
                    <a:pt x="279867" y="39635"/>
                    <a:pt x="274198" y="42231"/>
                    <a:pt x="287188" y="37038"/>
                  </a:cubicBezTo>
                  <a:cubicBezTo>
                    <a:pt x="299941" y="54740"/>
                    <a:pt x="294509" y="136642"/>
                    <a:pt x="294037" y="163785"/>
                  </a:cubicBezTo>
                  <a:cubicBezTo>
                    <a:pt x="293565" y="207450"/>
                    <a:pt x="292620" y="251351"/>
                    <a:pt x="293801" y="294308"/>
                  </a:cubicBezTo>
                  <a:cubicBezTo>
                    <a:pt x="296163" y="378805"/>
                    <a:pt x="299469" y="458819"/>
                    <a:pt x="295690" y="541664"/>
                  </a:cubicBezTo>
                  <a:cubicBezTo>
                    <a:pt x="293801" y="586509"/>
                    <a:pt x="305373" y="535763"/>
                    <a:pt x="309861" y="587217"/>
                  </a:cubicBezTo>
                  <a:cubicBezTo>
                    <a:pt x="313167" y="626634"/>
                    <a:pt x="303956" y="726473"/>
                    <a:pt x="303720" y="778399"/>
                  </a:cubicBezTo>
                  <a:lnTo>
                    <a:pt x="282464" y="1012538"/>
                  </a:lnTo>
                  <a:cubicBezTo>
                    <a:pt x="266877" y="1006873"/>
                    <a:pt x="276560" y="1004749"/>
                    <a:pt x="265460" y="993420"/>
                  </a:cubicBezTo>
                  <a:cubicBezTo>
                    <a:pt x="244204" y="1011358"/>
                    <a:pt x="231215" y="1005929"/>
                    <a:pt x="201929" y="1000264"/>
                  </a:cubicBezTo>
                  <a:cubicBezTo>
                    <a:pt x="179020" y="995544"/>
                    <a:pt x="165322" y="1007581"/>
                    <a:pt x="139815" y="1012066"/>
                  </a:cubicBezTo>
                  <a:cubicBezTo>
                    <a:pt x="124228" y="1014662"/>
                    <a:pt x="77938" y="1022215"/>
                    <a:pt x="63295" y="1020563"/>
                  </a:cubicBezTo>
                  <a:cubicBezTo>
                    <a:pt x="30466" y="1017022"/>
                    <a:pt x="40150" y="992240"/>
                    <a:pt x="42039" y="957308"/>
                  </a:cubicBezTo>
                  <a:cubicBezTo>
                    <a:pt x="48180" y="827493"/>
                    <a:pt x="69199" y="630646"/>
                    <a:pt x="69199" y="506024"/>
                  </a:cubicBezTo>
                  <a:close/>
                  <a:moveTo>
                    <a:pt x="26452" y="1006401"/>
                  </a:moveTo>
                  <a:cubicBezTo>
                    <a:pt x="25271" y="1007109"/>
                    <a:pt x="23617" y="1007817"/>
                    <a:pt x="22673" y="1008289"/>
                  </a:cubicBezTo>
                  <a:cubicBezTo>
                    <a:pt x="21964" y="1008761"/>
                    <a:pt x="19839" y="1009706"/>
                    <a:pt x="18894" y="1010178"/>
                  </a:cubicBezTo>
                  <a:cubicBezTo>
                    <a:pt x="17949" y="1010650"/>
                    <a:pt x="16060" y="1011358"/>
                    <a:pt x="15115" y="1011830"/>
                  </a:cubicBezTo>
                  <a:cubicBezTo>
                    <a:pt x="3306" y="1018675"/>
                    <a:pt x="4251" y="1018203"/>
                    <a:pt x="0" y="1033544"/>
                  </a:cubicBezTo>
                  <a:cubicBezTo>
                    <a:pt x="17949" y="1045346"/>
                    <a:pt x="55737" y="1055967"/>
                    <a:pt x="69671" y="1055259"/>
                  </a:cubicBezTo>
                  <a:cubicBezTo>
                    <a:pt x="84550" y="1054551"/>
                    <a:pt x="85967" y="1047234"/>
                    <a:pt x="106987" y="1042513"/>
                  </a:cubicBezTo>
                  <a:cubicBezTo>
                    <a:pt x="141468" y="1034488"/>
                    <a:pt x="289313" y="1031184"/>
                    <a:pt x="316001" y="1038501"/>
                  </a:cubicBezTo>
                  <a:lnTo>
                    <a:pt x="322378" y="1022687"/>
                  </a:lnTo>
                  <a:cubicBezTo>
                    <a:pt x="317418" y="1011594"/>
                    <a:pt x="310569" y="1009470"/>
                    <a:pt x="310569" y="1009470"/>
                  </a:cubicBezTo>
                  <a:cubicBezTo>
                    <a:pt x="309861" y="1010650"/>
                    <a:pt x="307971" y="1007581"/>
                    <a:pt x="306554" y="1006401"/>
                  </a:cubicBezTo>
                  <a:cubicBezTo>
                    <a:pt x="295926" y="984215"/>
                    <a:pt x="319308" y="823952"/>
                    <a:pt x="319544" y="799878"/>
                  </a:cubicBezTo>
                  <a:cubicBezTo>
                    <a:pt x="319780" y="728833"/>
                    <a:pt x="326865" y="659914"/>
                    <a:pt x="324031" y="587925"/>
                  </a:cubicBezTo>
                  <a:cubicBezTo>
                    <a:pt x="321197" y="516173"/>
                    <a:pt x="320016" y="450558"/>
                    <a:pt x="319780" y="375973"/>
                  </a:cubicBezTo>
                  <a:cubicBezTo>
                    <a:pt x="319780" y="284395"/>
                    <a:pt x="332770" y="227512"/>
                    <a:pt x="333242" y="174170"/>
                  </a:cubicBezTo>
                  <a:lnTo>
                    <a:pt x="307027" y="177238"/>
                  </a:lnTo>
                  <a:lnTo>
                    <a:pt x="314348" y="12256"/>
                  </a:lnTo>
                  <a:cubicBezTo>
                    <a:pt x="303248" y="15796"/>
                    <a:pt x="309388" y="13672"/>
                    <a:pt x="300886" y="20280"/>
                  </a:cubicBezTo>
                  <a:cubicBezTo>
                    <a:pt x="299705" y="21225"/>
                    <a:pt x="294273" y="24293"/>
                    <a:pt x="293565" y="26889"/>
                  </a:cubicBezTo>
                  <a:cubicBezTo>
                    <a:pt x="292856" y="29249"/>
                    <a:pt x="290967" y="29249"/>
                    <a:pt x="289550" y="30430"/>
                  </a:cubicBezTo>
                  <a:cubicBezTo>
                    <a:pt x="260264" y="-15360"/>
                    <a:pt x="163905" y="1634"/>
                    <a:pt x="116670" y="10839"/>
                  </a:cubicBezTo>
                  <a:cubicBezTo>
                    <a:pt x="74159" y="19336"/>
                    <a:pt x="53375" y="-6627"/>
                    <a:pt x="36371" y="26417"/>
                  </a:cubicBezTo>
                  <a:cubicBezTo>
                    <a:pt x="21964" y="54504"/>
                    <a:pt x="32592" y="79523"/>
                    <a:pt x="33773" y="114927"/>
                  </a:cubicBezTo>
                  <a:cubicBezTo>
                    <a:pt x="35190" y="154580"/>
                    <a:pt x="30230" y="192816"/>
                    <a:pt x="29522" y="234357"/>
                  </a:cubicBezTo>
                  <a:cubicBezTo>
                    <a:pt x="28813" y="263388"/>
                    <a:pt x="27632" y="273065"/>
                    <a:pt x="34245" y="297140"/>
                  </a:cubicBezTo>
                  <a:cubicBezTo>
                    <a:pt x="40386" y="319563"/>
                    <a:pt x="35662" y="335612"/>
                    <a:pt x="37788" y="359687"/>
                  </a:cubicBezTo>
                  <a:cubicBezTo>
                    <a:pt x="39677" y="382110"/>
                    <a:pt x="45345" y="398160"/>
                    <a:pt x="46999" y="419874"/>
                  </a:cubicBezTo>
                  <a:cubicBezTo>
                    <a:pt x="53848" y="510745"/>
                    <a:pt x="49833" y="660386"/>
                    <a:pt x="41803" y="750548"/>
                  </a:cubicBezTo>
                  <a:cubicBezTo>
                    <a:pt x="34481" y="835046"/>
                    <a:pt x="25507" y="914115"/>
                    <a:pt x="26452" y="1006401"/>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39" name="Google Shape;339;p33"/>
            <p:cNvSpPr/>
            <p:nvPr/>
          </p:nvSpPr>
          <p:spPr>
            <a:xfrm>
              <a:off x="9764853" y="5598599"/>
              <a:ext cx="18975" cy="240040"/>
            </a:xfrm>
            <a:custGeom>
              <a:rect b="b" l="l" r="r" t="t"/>
              <a:pathLst>
                <a:path extrusionOk="0" h="327133" w="25860">
                  <a:moveTo>
                    <a:pt x="20759" y="0"/>
                  </a:moveTo>
                  <a:lnTo>
                    <a:pt x="2573" y="12273"/>
                  </a:lnTo>
                  <a:cubicBezTo>
                    <a:pt x="3754" y="71516"/>
                    <a:pt x="12256" y="70336"/>
                    <a:pt x="7061" y="170411"/>
                  </a:cubicBezTo>
                  <a:cubicBezTo>
                    <a:pt x="5407" y="201331"/>
                    <a:pt x="-7818" y="304475"/>
                    <a:pt x="6824" y="327133"/>
                  </a:cubicBezTo>
                  <a:cubicBezTo>
                    <a:pt x="10131" y="320525"/>
                    <a:pt x="36818" y="21951"/>
                    <a:pt x="20759"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0" name="Google Shape;340;p33"/>
            <p:cNvSpPr/>
            <p:nvPr/>
          </p:nvSpPr>
          <p:spPr>
            <a:xfrm>
              <a:off x="9796194" y="5705977"/>
              <a:ext cx="17070" cy="100927"/>
            </a:xfrm>
            <a:custGeom>
              <a:rect b="b" l="l" r="r" t="t"/>
              <a:pathLst>
                <a:path extrusionOk="0" h="137546" w="23264">
                  <a:moveTo>
                    <a:pt x="16778" y="0"/>
                  </a:moveTo>
                  <a:cubicBezTo>
                    <a:pt x="-11326" y="3776"/>
                    <a:pt x="4261" y="24783"/>
                    <a:pt x="4734" y="56883"/>
                  </a:cubicBezTo>
                  <a:cubicBezTo>
                    <a:pt x="4970" y="74585"/>
                    <a:pt x="-2116" y="127691"/>
                    <a:pt x="3789" y="133355"/>
                  </a:cubicBezTo>
                  <a:cubicBezTo>
                    <a:pt x="24808" y="154126"/>
                    <a:pt x="17959" y="91815"/>
                    <a:pt x="20321" y="75057"/>
                  </a:cubicBezTo>
                  <a:cubicBezTo>
                    <a:pt x="23864" y="50746"/>
                    <a:pt x="25753" y="18174"/>
                    <a:pt x="1677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1" name="Google Shape;341;p33"/>
            <p:cNvSpPr/>
            <p:nvPr/>
          </p:nvSpPr>
          <p:spPr>
            <a:xfrm>
              <a:off x="9846494" y="5185197"/>
              <a:ext cx="37200" cy="59577"/>
            </a:xfrm>
            <a:custGeom>
              <a:rect b="b" l="l" r="r" t="t"/>
              <a:pathLst>
                <a:path extrusionOk="0" h="81193" w="50697">
                  <a:moveTo>
                    <a:pt x="49548" y="0"/>
                  </a:moveTo>
                  <a:cubicBezTo>
                    <a:pt x="32780" y="4957"/>
                    <a:pt x="41990" y="-7789"/>
                    <a:pt x="30654" y="14634"/>
                  </a:cubicBezTo>
                  <a:cubicBezTo>
                    <a:pt x="7745" y="61367"/>
                    <a:pt x="-1466" y="55938"/>
                    <a:pt x="187" y="81193"/>
                  </a:cubicBezTo>
                  <a:cubicBezTo>
                    <a:pt x="23805" y="77889"/>
                    <a:pt x="57342" y="20062"/>
                    <a:pt x="4954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2" name="Google Shape;342;p33"/>
            <p:cNvSpPr/>
            <p:nvPr/>
          </p:nvSpPr>
          <p:spPr>
            <a:xfrm>
              <a:off x="9842472" y="5262266"/>
              <a:ext cx="30673" cy="50571"/>
            </a:xfrm>
            <a:custGeom>
              <a:rect b="b" l="l" r="r" t="t"/>
              <a:pathLst>
                <a:path extrusionOk="0" h="68919" w="41802">
                  <a:moveTo>
                    <a:pt x="41803" y="0"/>
                  </a:moveTo>
                  <a:cubicBezTo>
                    <a:pt x="23854" y="7317"/>
                    <a:pt x="6141" y="51926"/>
                    <a:pt x="0" y="68920"/>
                  </a:cubicBezTo>
                  <a:cubicBezTo>
                    <a:pt x="22437" y="61839"/>
                    <a:pt x="39677" y="24311"/>
                    <a:pt x="41803"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3" name="Google Shape;343;p33"/>
            <p:cNvSpPr/>
            <p:nvPr/>
          </p:nvSpPr>
          <p:spPr>
            <a:xfrm>
              <a:off x="9830712" y="5757587"/>
              <a:ext cx="29263" cy="20783"/>
            </a:xfrm>
            <a:custGeom>
              <a:rect b="b" l="l" r="r" t="t"/>
              <a:pathLst>
                <a:path extrusionOk="0" h="28323" w="39880">
                  <a:moveTo>
                    <a:pt x="35157" y="0"/>
                  </a:moveTo>
                  <a:cubicBezTo>
                    <a:pt x="9650" y="11093"/>
                    <a:pt x="12484" y="2124"/>
                    <a:pt x="6107" y="8497"/>
                  </a:cubicBezTo>
                  <a:cubicBezTo>
                    <a:pt x="912" y="18882"/>
                    <a:pt x="-5937" y="24075"/>
                    <a:pt x="9414" y="26435"/>
                  </a:cubicBezTo>
                  <a:cubicBezTo>
                    <a:pt x="17680" y="27851"/>
                    <a:pt x="11776" y="21006"/>
                    <a:pt x="36102" y="28323"/>
                  </a:cubicBezTo>
                  <a:cubicBezTo>
                    <a:pt x="40825" y="12273"/>
                    <a:pt x="41770" y="12981"/>
                    <a:pt x="35157"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4" name="Google Shape;344;p33"/>
            <p:cNvSpPr/>
            <p:nvPr/>
          </p:nvSpPr>
          <p:spPr>
            <a:xfrm>
              <a:off x="9871300" y="5350420"/>
              <a:ext cx="13128" cy="41911"/>
            </a:xfrm>
            <a:custGeom>
              <a:rect b="b" l="l" r="r" t="t"/>
              <a:pathLst>
                <a:path extrusionOk="0" h="57118" w="17891">
                  <a:moveTo>
                    <a:pt x="12908" y="0"/>
                  </a:moveTo>
                  <a:cubicBezTo>
                    <a:pt x="5586" y="15342"/>
                    <a:pt x="-5986" y="43193"/>
                    <a:pt x="3697" y="57119"/>
                  </a:cubicBezTo>
                  <a:cubicBezTo>
                    <a:pt x="17867" y="42957"/>
                    <a:pt x="22355" y="18882"/>
                    <a:pt x="1290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grpSp>
        <p:nvGrpSpPr>
          <p:cNvPr id="345" name="Google Shape;345;p33"/>
          <p:cNvGrpSpPr/>
          <p:nvPr/>
        </p:nvGrpSpPr>
        <p:grpSpPr>
          <a:xfrm rot="8354522">
            <a:off x="1747821" y="3275121"/>
            <a:ext cx="474934" cy="641705"/>
            <a:chOff x="9695170" y="5097057"/>
            <a:chExt cx="573099" cy="774340"/>
          </a:xfrm>
        </p:grpSpPr>
        <p:sp>
          <p:nvSpPr>
            <p:cNvPr id="346" name="Google Shape;346;p33"/>
            <p:cNvSpPr/>
            <p:nvPr/>
          </p:nvSpPr>
          <p:spPr>
            <a:xfrm>
              <a:off x="10046096" y="5107089"/>
              <a:ext cx="222173" cy="468996"/>
            </a:xfrm>
            <a:custGeom>
              <a:rect b="b" l="l" r="r" t="t"/>
              <a:pathLst>
                <a:path extrusionOk="0" h="639161" w="302783">
                  <a:moveTo>
                    <a:pt x="261681" y="231779"/>
                  </a:moveTo>
                  <a:cubicBezTo>
                    <a:pt x="236647" y="304239"/>
                    <a:pt x="211376" y="363482"/>
                    <a:pt x="178548" y="426501"/>
                  </a:cubicBezTo>
                  <a:lnTo>
                    <a:pt x="83133" y="608006"/>
                  </a:lnTo>
                  <a:cubicBezTo>
                    <a:pt x="24090" y="612962"/>
                    <a:pt x="26688" y="627360"/>
                    <a:pt x="30466" y="486924"/>
                  </a:cubicBezTo>
                  <a:cubicBezTo>
                    <a:pt x="32120" y="426973"/>
                    <a:pt x="32356" y="398650"/>
                    <a:pt x="28105" y="337519"/>
                  </a:cubicBezTo>
                  <a:cubicBezTo>
                    <a:pt x="25979" y="306835"/>
                    <a:pt x="34009" y="226822"/>
                    <a:pt x="36135" y="188114"/>
                  </a:cubicBezTo>
                  <a:cubicBezTo>
                    <a:pt x="47943" y="-13690"/>
                    <a:pt x="19602" y="31156"/>
                    <a:pt x="148317" y="33752"/>
                  </a:cubicBezTo>
                  <a:cubicBezTo>
                    <a:pt x="140524" y="78361"/>
                    <a:pt x="64003" y="156014"/>
                    <a:pt x="50305" y="213132"/>
                  </a:cubicBezTo>
                  <a:lnTo>
                    <a:pt x="119504" y="113057"/>
                  </a:lnTo>
                  <a:cubicBezTo>
                    <a:pt x="162252" y="51690"/>
                    <a:pt x="166267" y="32808"/>
                    <a:pt x="214682" y="26671"/>
                  </a:cubicBezTo>
                  <a:cubicBezTo>
                    <a:pt x="204527" y="48150"/>
                    <a:pt x="217989" y="31392"/>
                    <a:pt x="199095" y="45553"/>
                  </a:cubicBezTo>
                  <a:cubicBezTo>
                    <a:pt x="198859" y="45789"/>
                    <a:pt x="185161" y="52162"/>
                    <a:pt x="184688" y="52634"/>
                  </a:cubicBezTo>
                  <a:lnTo>
                    <a:pt x="211140" y="57827"/>
                  </a:lnTo>
                  <a:cubicBezTo>
                    <a:pt x="197206" y="85914"/>
                    <a:pt x="184924" y="113057"/>
                    <a:pt x="168865" y="139728"/>
                  </a:cubicBezTo>
                  <a:cubicBezTo>
                    <a:pt x="152805" y="166635"/>
                    <a:pt x="136509" y="191654"/>
                    <a:pt x="120921" y="217145"/>
                  </a:cubicBezTo>
                  <a:cubicBezTo>
                    <a:pt x="103917" y="244524"/>
                    <a:pt x="90691" y="271195"/>
                    <a:pt x="77229" y="298338"/>
                  </a:cubicBezTo>
                  <a:cubicBezTo>
                    <a:pt x="69671" y="313444"/>
                    <a:pt x="61878" y="328078"/>
                    <a:pt x="54084" y="340823"/>
                  </a:cubicBezTo>
                  <a:cubicBezTo>
                    <a:pt x="44637" y="356637"/>
                    <a:pt x="35898" y="361357"/>
                    <a:pt x="45818" y="375519"/>
                  </a:cubicBezTo>
                  <a:cubicBezTo>
                    <a:pt x="62586" y="350972"/>
                    <a:pt x="79118" y="314152"/>
                    <a:pt x="93053" y="287717"/>
                  </a:cubicBezTo>
                  <a:cubicBezTo>
                    <a:pt x="137453" y="203455"/>
                    <a:pt x="157292" y="185281"/>
                    <a:pt x="200748" y="112585"/>
                  </a:cubicBezTo>
                  <a:cubicBezTo>
                    <a:pt x="220587" y="79069"/>
                    <a:pt x="233104" y="39180"/>
                    <a:pt x="256958" y="29975"/>
                  </a:cubicBezTo>
                  <a:cubicBezTo>
                    <a:pt x="288605" y="62547"/>
                    <a:pt x="267113" y="69864"/>
                    <a:pt x="264279" y="88982"/>
                  </a:cubicBezTo>
                  <a:cubicBezTo>
                    <a:pt x="259792" y="118486"/>
                    <a:pt x="257430" y="123914"/>
                    <a:pt x="245385" y="151057"/>
                  </a:cubicBezTo>
                  <a:cubicBezTo>
                    <a:pt x="229325" y="187877"/>
                    <a:pt x="207833" y="228474"/>
                    <a:pt x="188703" y="262934"/>
                  </a:cubicBezTo>
                  <a:lnTo>
                    <a:pt x="99429" y="429097"/>
                  </a:lnTo>
                  <a:cubicBezTo>
                    <a:pt x="89982" y="448215"/>
                    <a:pt x="79355" y="459781"/>
                    <a:pt x="72269" y="480551"/>
                  </a:cubicBezTo>
                  <a:cubicBezTo>
                    <a:pt x="92108" y="473234"/>
                    <a:pt x="163669" y="328314"/>
                    <a:pt x="174769" y="309431"/>
                  </a:cubicBezTo>
                  <a:cubicBezTo>
                    <a:pt x="192954" y="278276"/>
                    <a:pt x="207833" y="248064"/>
                    <a:pt x="226491" y="219977"/>
                  </a:cubicBezTo>
                  <a:lnTo>
                    <a:pt x="269711" y="143032"/>
                  </a:lnTo>
                  <a:cubicBezTo>
                    <a:pt x="277032" y="132175"/>
                    <a:pt x="271128" y="139728"/>
                    <a:pt x="275852" y="133591"/>
                  </a:cubicBezTo>
                  <a:lnTo>
                    <a:pt x="282464" y="193778"/>
                  </a:lnTo>
                  <a:cubicBezTo>
                    <a:pt x="281284" y="194486"/>
                    <a:pt x="279394" y="195194"/>
                    <a:pt x="278686" y="195430"/>
                  </a:cubicBezTo>
                  <a:cubicBezTo>
                    <a:pt x="277741" y="195902"/>
                    <a:pt x="275852" y="196847"/>
                    <a:pt x="274671" y="197319"/>
                  </a:cubicBezTo>
                  <a:cubicBezTo>
                    <a:pt x="240662" y="214313"/>
                    <a:pt x="261681" y="210064"/>
                    <a:pt x="239953" y="222337"/>
                  </a:cubicBezTo>
                  <a:lnTo>
                    <a:pt x="261681" y="231779"/>
                  </a:lnTo>
                  <a:close/>
                  <a:moveTo>
                    <a:pt x="278449" y="608478"/>
                  </a:moveTo>
                  <a:cubicBezTo>
                    <a:pt x="267113" y="608006"/>
                    <a:pt x="237591" y="604229"/>
                    <a:pt x="231451" y="604465"/>
                  </a:cubicBezTo>
                  <a:cubicBezTo>
                    <a:pt x="204527" y="604937"/>
                    <a:pt x="230506" y="612018"/>
                    <a:pt x="196261" y="612726"/>
                  </a:cubicBezTo>
                  <a:cubicBezTo>
                    <a:pt x="171699" y="612962"/>
                    <a:pt x="131549" y="608478"/>
                    <a:pt x="101555" y="608478"/>
                  </a:cubicBezTo>
                  <a:cubicBezTo>
                    <a:pt x="110766" y="572601"/>
                    <a:pt x="130368" y="548763"/>
                    <a:pt x="147137" y="515719"/>
                  </a:cubicBezTo>
                  <a:lnTo>
                    <a:pt x="283173" y="248300"/>
                  </a:lnTo>
                  <a:lnTo>
                    <a:pt x="277269" y="383544"/>
                  </a:lnTo>
                  <a:cubicBezTo>
                    <a:pt x="252470" y="359941"/>
                    <a:pt x="300650" y="396997"/>
                    <a:pt x="271837" y="378587"/>
                  </a:cubicBezTo>
                  <a:cubicBezTo>
                    <a:pt x="265224" y="374339"/>
                    <a:pt x="270892" y="373867"/>
                    <a:pt x="257194" y="375047"/>
                  </a:cubicBezTo>
                  <a:cubicBezTo>
                    <a:pt x="251526" y="390625"/>
                    <a:pt x="253887" y="402898"/>
                    <a:pt x="247983" y="419184"/>
                  </a:cubicBezTo>
                  <a:cubicBezTo>
                    <a:pt x="236174" y="451992"/>
                    <a:pt x="191301" y="495421"/>
                    <a:pt x="206652" y="528936"/>
                  </a:cubicBezTo>
                  <a:lnTo>
                    <a:pt x="256958" y="435470"/>
                  </a:lnTo>
                  <a:cubicBezTo>
                    <a:pt x="266641" y="416824"/>
                    <a:pt x="263807" y="416352"/>
                    <a:pt x="278449" y="403370"/>
                  </a:cubicBezTo>
                  <a:cubicBezTo>
                    <a:pt x="271600" y="473942"/>
                    <a:pt x="292856" y="447743"/>
                    <a:pt x="250817" y="557968"/>
                  </a:cubicBezTo>
                  <a:lnTo>
                    <a:pt x="258138" y="560328"/>
                  </a:lnTo>
                  <a:cubicBezTo>
                    <a:pt x="273962" y="568117"/>
                    <a:pt x="275615" y="569533"/>
                    <a:pt x="278449" y="608478"/>
                  </a:cubicBezTo>
                  <a:close/>
                  <a:moveTo>
                    <a:pt x="27632" y="9913"/>
                  </a:moveTo>
                  <a:cubicBezTo>
                    <a:pt x="9683" y="40125"/>
                    <a:pt x="25507" y="111169"/>
                    <a:pt x="21020" y="160498"/>
                  </a:cubicBezTo>
                  <a:cubicBezTo>
                    <a:pt x="16768" y="206996"/>
                    <a:pt x="10628" y="260338"/>
                    <a:pt x="11336" y="313208"/>
                  </a:cubicBezTo>
                  <a:cubicBezTo>
                    <a:pt x="12045" y="368910"/>
                    <a:pt x="20547" y="413519"/>
                    <a:pt x="16060" y="470874"/>
                  </a:cubicBezTo>
                  <a:cubicBezTo>
                    <a:pt x="14170" y="496129"/>
                    <a:pt x="12281" y="516899"/>
                    <a:pt x="12281" y="547111"/>
                  </a:cubicBezTo>
                  <a:cubicBezTo>
                    <a:pt x="12281" y="627124"/>
                    <a:pt x="4960" y="572601"/>
                    <a:pt x="0" y="617683"/>
                  </a:cubicBezTo>
                  <a:cubicBezTo>
                    <a:pt x="12753" y="627124"/>
                    <a:pt x="15351" y="629248"/>
                    <a:pt x="26452" y="639161"/>
                  </a:cubicBezTo>
                  <a:cubicBezTo>
                    <a:pt x="57863" y="626652"/>
                    <a:pt x="238772" y="631844"/>
                    <a:pt x="281047" y="637037"/>
                  </a:cubicBezTo>
                  <a:cubicBezTo>
                    <a:pt x="299705" y="606825"/>
                    <a:pt x="294037" y="533657"/>
                    <a:pt x="296399" y="486924"/>
                  </a:cubicBezTo>
                  <a:cubicBezTo>
                    <a:pt x="297816" y="458364"/>
                    <a:pt x="303012" y="437122"/>
                    <a:pt x="302775" y="405730"/>
                  </a:cubicBezTo>
                  <a:lnTo>
                    <a:pt x="302303" y="166635"/>
                  </a:lnTo>
                  <a:cubicBezTo>
                    <a:pt x="303012" y="140672"/>
                    <a:pt x="294037" y="22423"/>
                    <a:pt x="284354" y="17702"/>
                  </a:cubicBezTo>
                  <a:cubicBezTo>
                    <a:pt x="283645" y="17466"/>
                    <a:pt x="281756" y="16286"/>
                    <a:pt x="280575" y="15814"/>
                  </a:cubicBezTo>
                  <a:lnTo>
                    <a:pt x="232632" y="0"/>
                  </a:lnTo>
                  <a:lnTo>
                    <a:pt x="27632" y="9913"/>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7" name="Google Shape;347;p33"/>
            <p:cNvSpPr/>
            <p:nvPr/>
          </p:nvSpPr>
          <p:spPr>
            <a:xfrm>
              <a:off x="9695170" y="5097057"/>
              <a:ext cx="244522" cy="774340"/>
            </a:xfrm>
            <a:custGeom>
              <a:rect b="b" l="l" r="r" t="t"/>
              <a:pathLst>
                <a:path extrusionOk="0" h="1055292" w="333241">
                  <a:moveTo>
                    <a:pt x="69199" y="506024"/>
                  </a:moveTo>
                  <a:cubicBezTo>
                    <a:pt x="69199" y="426719"/>
                    <a:pt x="46526" y="289115"/>
                    <a:pt x="53612" y="197537"/>
                  </a:cubicBezTo>
                  <a:cubicBezTo>
                    <a:pt x="57390" y="148679"/>
                    <a:pt x="58807" y="91089"/>
                    <a:pt x="59280" y="37038"/>
                  </a:cubicBezTo>
                  <a:lnTo>
                    <a:pt x="242787" y="40107"/>
                  </a:lnTo>
                  <a:cubicBezTo>
                    <a:pt x="231923" y="51908"/>
                    <a:pt x="230506" y="46951"/>
                    <a:pt x="217517" y="60641"/>
                  </a:cubicBezTo>
                  <a:cubicBezTo>
                    <a:pt x="222240" y="75275"/>
                    <a:pt x="228144" y="67722"/>
                    <a:pt x="232632" y="82828"/>
                  </a:cubicBezTo>
                  <a:cubicBezTo>
                    <a:pt x="221768" y="95809"/>
                    <a:pt x="179729" y="155288"/>
                    <a:pt x="180909" y="172046"/>
                  </a:cubicBezTo>
                  <a:cubicBezTo>
                    <a:pt x="202165" y="166145"/>
                    <a:pt x="252234" y="75983"/>
                    <a:pt x="271600" y="50492"/>
                  </a:cubicBezTo>
                  <a:cubicBezTo>
                    <a:pt x="279867" y="39635"/>
                    <a:pt x="274198" y="42231"/>
                    <a:pt x="287188" y="37038"/>
                  </a:cubicBezTo>
                  <a:cubicBezTo>
                    <a:pt x="299941" y="54740"/>
                    <a:pt x="294509" y="136642"/>
                    <a:pt x="294037" y="163785"/>
                  </a:cubicBezTo>
                  <a:cubicBezTo>
                    <a:pt x="293565" y="207450"/>
                    <a:pt x="292620" y="251351"/>
                    <a:pt x="293801" y="294308"/>
                  </a:cubicBezTo>
                  <a:cubicBezTo>
                    <a:pt x="296163" y="378805"/>
                    <a:pt x="299469" y="458819"/>
                    <a:pt x="295690" y="541664"/>
                  </a:cubicBezTo>
                  <a:cubicBezTo>
                    <a:pt x="293801" y="586509"/>
                    <a:pt x="305373" y="535763"/>
                    <a:pt x="309861" y="587217"/>
                  </a:cubicBezTo>
                  <a:cubicBezTo>
                    <a:pt x="313167" y="626634"/>
                    <a:pt x="303956" y="726473"/>
                    <a:pt x="303720" y="778399"/>
                  </a:cubicBezTo>
                  <a:lnTo>
                    <a:pt x="282464" y="1012538"/>
                  </a:lnTo>
                  <a:cubicBezTo>
                    <a:pt x="266877" y="1006873"/>
                    <a:pt x="276560" y="1004749"/>
                    <a:pt x="265460" y="993420"/>
                  </a:cubicBezTo>
                  <a:cubicBezTo>
                    <a:pt x="244204" y="1011358"/>
                    <a:pt x="231215" y="1005929"/>
                    <a:pt x="201929" y="1000264"/>
                  </a:cubicBezTo>
                  <a:cubicBezTo>
                    <a:pt x="179020" y="995544"/>
                    <a:pt x="165322" y="1007581"/>
                    <a:pt x="139815" y="1012066"/>
                  </a:cubicBezTo>
                  <a:cubicBezTo>
                    <a:pt x="124228" y="1014662"/>
                    <a:pt x="77938" y="1022215"/>
                    <a:pt x="63295" y="1020563"/>
                  </a:cubicBezTo>
                  <a:cubicBezTo>
                    <a:pt x="30466" y="1017022"/>
                    <a:pt x="40150" y="992240"/>
                    <a:pt x="42039" y="957308"/>
                  </a:cubicBezTo>
                  <a:cubicBezTo>
                    <a:pt x="48180" y="827493"/>
                    <a:pt x="69199" y="630646"/>
                    <a:pt x="69199" y="506024"/>
                  </a:cubicBezTo>
                  <a:close/>
                  <a:moveTo>
                    <a:pt x="26452" y="1006401"/>
                  </a:moveTo>
                  <a:cubicBezTo>
                    <a:pt x="25271" y="1007109"/>
                    <a:pt x="23617" y="1007817"/>
                    <a:pt x="22673" y="1008289"/>
                  </a:cubicBezTo>
                  <a:cubicBezTo>
                    <a:pt x="21964" y="1008761"/>
                    <a:pt x="19839" y="1009706"/>
                    <a:pt x="18894" y="1010178"/>
                  </a:cubicBezTo>
                  <a:cubicBezTo>
                    <a:pt x="17949" y="1010650"/>
                    <a:pt x="16060" y="1011358"/>
                    <a:pt x="15115" y="1011830"/>
                  </a:cubicBezTo>
                  <a:cubicBezTo>
                    <a:pt x="3306" y="1018675"/>
                    <a:pt x="4251" y="1018203"/>
                    <a:pt x="0" y="1033544"/>
                  </a:cubicBezTo>
                  <a:cubicBezTo>
                    <a:pt x="17949" y="1045346"/>
                    <a:pt x="55737" y="1055967"/>
                    <a:pt x="69671" y="1055259"/>
                  </a:cubicBezTo>
                  <a:cubicBezTo>
                    <a:pt x="84550" y="1054551"/>
                    <a:pt x="85967" y="1047234"/>
                    <a:pt x="106987" y="1042513"/>
                  </a:cubicBezTo>
                  <a:cubicBezTo>
                    <a:pt x="141468" y="1034488"/>
                    <a:pt x="289313" y="1031184"/>
                    <a:pt x="316001" y="1038501"/>
                  </a:cubicBezTo>
                  <a:lnTo>
                    <a:pt x="322378" y="1022687"/>
                  </a:lnTo>
                  <a:cubicBezTo>
                    <a:pt x="317418" y="1011594"/>
                    <a:pt x="310569" y="1009470"/>
                    <a:pt x="310569" y="1009470"/>
                  </a:cubicBezTo>
                  <a:cubicBezTo>
                    <a:pt x="309861" y="1010650"/>
                    <a:pt x="307971" y="1007581"/>
                    <a:pt x="306554" y="1006401"/>
                  </a:cubicBezTo>
                  <a:cubicBezTo>
                    <a:pt x="295926" y="984215"/>
                    <a:pt x="319308" y="823952"/>
                    <a:pt x="319544" y="799878"/>
                  </a:cubicBezTo>
                  <a:cubicBezTo>
                    <a:pt x="319780" y="728833"/>
                    <a:pt x="326865" y="659914"/>
                    <a:pt x="324031" y="587925"/>
                  </a:cubicBezTo>
                  <a:cubicBezTo>
                    <a:pt x="321197" y="516173"/>
                    <a:pt x="320016" y="450558"/>
                    <a:pt x="319780" y="375973"/>
                  </a:cubicBezTo>
                  <a:cubicBezTo>
                    <a:pt x="319780" y="284395"/>
                    <a:pt x="332770" y="227512"/>
                    <a:pt x="333242" y="174170"/>
                  </a:cubicBezTo>
                  <a:lnTo>
                    <a:pt x="307027" y="177238"/>
                  </a:lnTo>
                  <a:lnTo>
                    <a:pt x="314348" y="12256"/>
                  </a:lnTo>
                  <a:cubicBezTo>
                    <a:pt x="303248" y="15796"/>
                    <a:pt x="309388" y="13672"/>
                    <a:pt x="300886" y="20280"/>
                  </a:cubicBezTo>
                  <a:cubicBezTo>
                    <a:pt x="299705" y="21225"/>
                    <a:pt x="294273" y="24293"/>
                    <a:pt x="293565" y="26889"/>
                  </a:cubicBezTo>
                  <a:cubicBezTo>
                    <a:pt x="292856" y="29249"/>
                    <a:pt x="290967" y="29249"/>
                    <a:pt x="289550" y="30430"/>
                  </a:cubicBezTo>
                  <a:cubicBezTo>
                    <a:pt x="260264" y="-15360"/>
                    <a:pt x="163905" y="1634"/>
                    <a:pt x="116670" y="10839"/>
                  </a:cubicBezTo>
                  <a:cubicBezTo>
                    <a:pt x="74159" y="19336"/>
                    <a:pt x="53375" y="-6627"/>
                    <a:pt x="36371" y="26417"/>
                  </a:cubicBezTo>
                  <a:cubicBezTo>
                    <a:pt x="21964" y="54504"/>
                    <a:pt x="32592" y="79523"/>
                    <a:pt x="33773" y="114927"/>
                  </a:cubicBezTo>
                  <a:cubicBezTo>
                    <a:pt x="35190" y="154580"/>
                    <a:pt x="30230" y="192816"/>
                    <a:pt x="29522" y="234357"/>
                  </a:cubicBezTo>
                  <a:cubicBezTo>
                    <a:pt x="28813" y="263388"/>
                    <a:pt x="27632" y="273065"/>
                    <a:pt x="34245" y="297140"/>
                  </a:cubicBezTo>
                  <a:cubicBezTo>
                    <a:pt x="40386" y="319563"/>
                    <a:pt x="35662" y="335612"/>
                    <a:pt x="37788" y="359687"/>
                  </a:cubicBezTo>
                  <a:cubicBezTo>
                    <a:pt x="39677" y="382110"/>
                    <a:pt x="45345" y="398160"/>
                    <a:pt x="46999" y="419874"/>
                  </a:cubicBezTo>
                  <a:cubicBezTo>
                    <a:pt x="53848" y="510745"/>
                    <a:pt x="49833" y="660386"/>
                    <a:pt x="41803" y="750548"/>
                  </a:cubicBezTo>
                  <a:cubicBezTo>
                    <a:pt x="34481" y="835046"/>
                    <a:pt x="25507" y="914115"/>
                    <a:pt x="26452" y="1006401"/>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8" name="Google Shape;348;p33"/>
            <p:cNvSpPr/>
            <p:nvPr/>
          </p:nvSpPr>
          <p:spPr>
            <a:xfrm>
              <a:off x="9764853" y="5598599"/>
              <a:ext cx="18975" cy="240040"/>
            </a:xfrm>
            <a:custGeom>
              <a:rect b="b" l="l" r="r" t="t"/>
              <a:pathLst>
                <a:path extrusionOk="0" h="327133" w="25860">
                  <a:moveTo>
                    <a:pt x="20759" y="0"/>
                  </a:moveTo>
                  <a:lnTo>
                    <a:pt x="2573" y="12273"/>
                  </a:lnTo>
                  <a:cubicBezTo>
                    <a:pt x="3754" y="71516"/>
                    <a:pt x="12256" y="70336"/>
                    <a:pt x="7061" y="170411"/>
                  </a:cubicBezTo>
                  <a:cubicBezTo>
                    <a:pt x="5407" y="201331"/>
                    <a:pt x="-7818" y="304475"/>
                    <a:pt x="6824" y="327133"/>
                  </a:cubicBezTo>
                  <a:cubicBezTo>
                    <a:pt x="10131" y="320525"/>
                    <a:pt x="36818" y="21951"/>
                    <a:pt x="20759"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49" name="Google Shape;349;p33"/>
            <p:cNvSpPr/>
            <p:nvPr/>
          </p:nvSpPr>
          <p:spPr>
            <a:xfrm>
              <a:off x="9796194" y="5705977"/>
              <a:ext cx="17070" cy="100927"/>
            </a:xfrm>
            <a:custGeom>
              <a:rect b="b" l="l" r="r" t="t"/>
              <a:pathLst>
                <a:path extrusionOk="0" h="137546" w="23264">
                  <a:moveTo>
                    <a:pt x="16778" y="0"/>
                  </a:moveTo>
                  <a:cubicBezTo>
                    <a:pt x="-11326" y="3776"/>
                    <a:pt x="4261" y="24783"/>
                    <a:pt x="4734" y="56883"/>
                  </a:cubicBezTo>
                  <a:cubicBezTo>
                    <a:pt x="4970" y="74585"/>
                    <a:pt x="-2116" y="127691"/>
                    <a:pt x="3789" y="133355"/>
                  </a:cubicBezTo>
                  <a:cubicBezTo>
                    <a:pt x="24808" y="154126"/>
                    <a:pt x="17959" y="91815"/>
                    <a:pt x="20321" y="75057"/>
                  </a:cubicBezTo>
                  <a:cubicBezTo>
                    <a:pt x="23864" y="50746"/>
                    <a:pt x="25753" y="18174"/>
                    <a:pt x="1677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50" name="Google Shape;350;p33"/>
            <p:cNvSpPr/>
            <p:nvPr/>
          </p:nvSpPr>
          <p:spPr>
            <a:xfrm>
              <a:off x="9846494" y="5185197"/>
              <a:ext cx="37200" cy="59577"/>
            </a:xfrm>
            <a:custGeom>
              <a:rect b="b" l="l" r="r" t="t"/>
              <a:pathLst>
                <a:path extrusionOk="0" h="81193" w="50697">
                  <a:moveTo>
                    <a:pt x="49548" y="0"/>
                  </a:moveTo>
                  <a:cubicBezTo>
                    <a:pt x="32780" y="4957"/>
                    <a:pt x="41990" y="-7789"/>
                    <a:pt x="30654" y="14634"/>
                  </a:cubicBezTo>
                  <a:cubicBezTo>
                    <a:pt x="7745" y="61367"/>
                    <a:pt x="-1466" y="55938"/>
                    <a:pt x="187" y="81193"/>
                  </a:cubicBezTo>
                  <a:cubicBezTo>
                    <a:pt x="23805" y="77889"/>
                    <a:pt x="57342" y="20062"/>
                    <a:pt x="4954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51" name="Google Shape;351;p33"/>
            <p:cNvSpPr/>
            <p:nvPr/>
          </p:nvSpPr>
          <p:spPr>
            <a:xfrm>
              <a:off x="9842472" y="5262266"/>
              <a:ext cx="30673" cy="50571"/>
            </a:xfrm>
            <a:custGeom>
              <a:rect b="b" l="l" r="r" t="t"/>
              <a:pathLst>
                <a:path extrusionOk="0" h="68919" w="41802">
                  <a:moveTo>
                    <a:pt x="41803" y="0"/>
                  </a:moveTo>
                  <a:cubicBezTo>
                    <a:pt x="23854" y="7317"/>
                    <a:pt x="6141" y="51926"/>
                    <a:pt x="0" y="68920"/>
                  </a:cubicBezTo>
                  <a:cubicBezTo>
                    <a:pt x="22437" y="61839"/>
                    <a:pt x="39677" y="24311"/>
                    <a:pt x="41803"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52" name="Google Shape;352;p33"/>
            <p:cNvSpPr/>
            <p:nvPr/>
          </p:nvSpPr>
          <p:spPr>
            <a:xfrm>
              <a:off x="9830712" y="5757587"/>
              <a:ext cx="29263" cy="20783"/>
            </a:xfrm>
            <a:custGeom>
              <a:rect b="b" l="l" r="r" t="t"/>
              <a:pathLst>
                <a:path extrusionOk="0" h="28323" w="39880">
                  <a:moveTo>
                    <a:pt x="35157" y="0"/>
                  </a:moveTo>
                  <a:cubicBezTo>
                    <a:pt x="9650" y="11093"/>
                    <a:pt x="12484" y="2124"/>
                    <a:pt x="6107" y="8497"/>
                  </a:cubicBezTo>
                  <a:cubicBezTo>
                    <a:pt x="912" y="18882"/>
                    <a:pt x="-5937" y="24075"/>
                    <a:pt x="9414" y="26435"/>
                  </a:cubicBezTo>
                  <a:cubicBezTo>
                    <a:pt x="17680" y="27851"/>
                    <a:pt x="11776" y="21006"/>
                    <a:pt x="36102" y="28323"/>
                  </a:cubicBezTo>
                  <a:cubicBezTo>
                    <a:pt x="40825" y="12273"/>
                    <a:pt x="41770" y="12981"/>
                    <a:pt x="35157"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sp>
          <p:nvSpPr>
            <p:cNvPr id="353" name="Google Shape;353;p33"/>
            <p:cNvSpPr/>
            <p:nvPr/>
          </p:nvSpPr>
          <p:spPr>
            <a:xfrm>
              <a:off x="9871300" y="5350420"/>
              <a:ext cx="13128" cy="41911"/>
            </a:xfrm>
            <a:custGeom>
              <a:rect b="b" l="l" r="r" t="t"/>
              <a:pathLst>
                <a:path extrusionOk="0" h="57118" w="17891">
                  <a:moveTo>
                    <a:pt x="12908" y="0"/>
                  </a:moveTo>
                  <a:cubicBezTo>
                    <a:pt x="5586" y="15342"/>
                    <a:pt x="-5986" y="43193"/>
                    <a:pt x="3697" y="57119"/>
                  </a:cubicBezTo>
                  <a:cubicBezTo>
                    <a:pt x="17867" y="42957"/>
                    <a:pt x="22355" y="18882"/>
                    <a:pt x="12908"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Quicksand"/>
              <a:buNone/>
            </a:pPr>
            <a:r>
              <a:rPr lang="es-ES" sz="4400"/>
              <a:t>Table of Contents</a:t>
            </a:r>
            <a:endParaRPr/>
          </a:p>
        </p:txBody>
      </p:sp>
      <p:grpSp>
        <p:nvGrpSpPr>
          <p:cNvPr id="131" name="Google Shape;131;p16"/>
          <p:cNvGrpSpPr/>
          <p:nvPr/>
        </p:nvGrpSpPr>
        <p:grpSpPr>
          <a:xfrm>
            <a:off x="3810164" y="1850083"/>
            <a:ext cx="4571448" cy="4587881"/>
            <a:chOff x="2369106" y="190982"/>
            <a:chExt cx="6980281" cy="7005373"/>
          </a:xfrm>
        </p:grpSpPr>
        <p:sp>
          <p:nvSpPr>
            <p:cNvPr id="132" name="Google Shape;132;p16"/>
            <p:cNvSpPr/>
            <p:nvPr/>
          </p:nvSpPr>
          <p:spPr>
            <a:xfrm rot="2700000">
              <a:off x="2889624" y="2478577"/>
              <a:ext cx="2312663" cy="2430185"/>
            </a:xfrm>
            <a:prstGeom prst="roundRect">
              <a:avLst>
                <a:gd fmla="val 8263" name="adj"/>
              </a:avLst>
            </a:prstGeom>
            <a:noFill/>
            <a:ln cap="flat" cmpd="sng" w="12700">
              <a:solidFill>
                <a:srgbClr val="8296B0"/>
              </a:solidFill>
              <a:prstDash val="solid"/>
              <a:miter lim="800000"/>
              <a:headEnd len="sm" w="sm" type="none"/>
              <a:tailEnd len="sm" w="sm" type="none"/>
            </a:ln>
            <a:effectLst>
              <a:outerShdw blurRad="812800" rotWithShape="0" algn="t" dir="5400000" dist="38100">
                <a:srgbClr val="000000">
                  <a:alpha val="40000"/>
                </a:srgbClr>
              </a:outerShdw>
            </a:effectLst>
          </p:spPr>
          <p:txBody>
            <a:bodyPr anchorCtr="0" anchor="b" bIns="3960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Quicksand"/>
                <a:ea typeface="Quicksand"/>
                <a:cs typeface="Quicksand"/>
                <a:sym typeface="Quicksand"/>
              </a:endParaRPr>
            </a:p>
          </p:txBody>
        </p:sp>
        <p:sp>
          <p:nvSpPr>
            <p:cNvPr id="133" name="Google Shape;133;p16"/>
            <p:cNvSpPr/>
            <p:nvPr/>
          </p:nvSpPr>
          <p:spPr>
            <a:xfrm rot="2700000">
              <a:off x="4676385" y="4304413"/>
              <a:ext cx="2312663" cy="2430185"/>
            </a:xfrm>
            <a:prstGeom prst="roundRect">
              <a:avLst>
                <a:gd fmla="val 8263" name="adj"/>
              </a:avLst>
            </a:prstGeom>
            <a:noFill/>
            <a:ln cap="flat" cmpd="sng" w="12700">
              <a:solidFill>
                <a:srgbClr val="8296B0"/>
              </a:solidFill>
              <a:prstDash val="solid"/>
              <a:miter lim="800000"/>
              <a:headEnd len="sm" w="sm" type="none"/>
              <a:tailEnd len="sm" w="sm" type="none"/>
            </a:ln>
            <a:effectLst>
              <a:outerShdw blurRad="812800" rotWithShape="0" algn="t" dir="5400000" dist="38100">
                <a:srgbClr val="000000">
                  <a:alpha val="40000"/>
                </a:srgbClr>
              </a:outerShdw>
            </a:effectLst>
          </p:spPr>
          <p:txBody>
            <a:bodyPr anchorCtr="0" anchor="b" bIns="3960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Quicksand"/>
                <a:ea typeface="Quicksand"/>
                <a:cs typeface="Quicksand"/>
                <a:sym typeface="Quicksand"/>
              </a:endParaRPr>
            </a:p>
          </p:txBody>
        </p:sp>
        <p:sp>
          <p:nvSpPr>
            <p:cNvPr id="134" name="Google Shape;134;p16"/>
            <p:cNvSpPr/>
            <p:nvPr/>
          </p:nvSpPr>
          <p:spPr>
            <a:xfrm rot="2700000">
              <a:off x="6516205" y="2386947"/>
              <a:ext cx="2312663" cy="2430185"/>
            </a:xfrm>
            <a:prstGeom prst="roundRect">
              <a:avLst>
                <a:gd fmla="val 8263" name="adj"/>
              </a:avLst>
            </a:prstGeom>
            <a:noFill/>
            <a:ln cap="flat" cmpd="sng" w="12700">
              <a:solidFill>
                <a:srgbClr val="8296B0"/>
              </a:solidFill>
              <a:prstDash val="solid"/>
              <a:miter lim="800000"/>
              <a:headEnd len="sm" w="sm" type="none"/>
              <a:tailEnd len="sm" w="sm" type="none"/>
            </a:ln>
            <a:effectLst>
              <a:outerShdw blurRad="812800" rotWithShape="0" algn="t" dir="5400000" dist="38100">
                <a:srgbClr val="000000">
                  <a:alpha val="40000"/>
                </a:srgbClr>
              </a:outerShdw>
            </a:effectLst>
          </p:spPr>
          <p:txBody>
            <a:bodyPr anchorCtr="0" anchor="b" bIns="3960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Quicksand"/>
                <a:ea typeface="Quicksand"/>
                <a:cs typeface="Quicksand"/>
                <a:sym typeface="Quicksand"/>
              </a:endParaRPr>
            </a:p>
          </p:txBody>
        </p:sp>
        <p:sp>
          <p:nvSpPr>
            <p:cNvPr id="135" name="Google Shape;135;p16"/>
            <p:cNvSpPr/>
            <p:nvPr/>
          </p:nvSpPr>
          <p:spPr>
            <a:xfrm rot="2700000">
              <a:off x="4729446" y="652740"/>
              <a:ext cx="2312663" cy="2430185"/>
            </a:xfrm>
            <a:prstGeom prst="roundRect">
              <a:avLst>
                <a:gd fmla="val 8263" name="adj"/>
              </a:avLst>
            </a:prstGeom>
            <a:noFill/>
            <a:ln cap="flat" cmpd="sng" w="12700">
              <a:solidFill>
                <a:srgbClr val="8296B0"/>
              </a:solidFill>
              <a:prstDash val="solid"/>
              <a:miter lim="800000"/>
              <a:headEnd len="sm" w="sm" type="none"/>
              <a:tailEnd len="sm" w="sm" type="none"/>
            </a:ln>
            <a:effectLst>
              <a:outerShdw blurRad="812800" rotWithShape="0" algn="t" dir="5400000" dist="38100">
                <a:srgbClr val="000000">
                  <a:alpha val="40000"/>
                </a:srgbClr>
              </a:outerShdw>
            </a:effectLst>
          </p:spPr>
          <p:txBody>
            <a:bodyPr anchorCtr="0" anchor="b" bIns="3960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Quicksand"/>
                <a:ea typeface="Quicksand"/>
                <a:cs typeface="Quicksand"/>
                <a:sym typeface="Quicksand"/>
              </a:endParaRPr>
            </a:p>
          </p:txBody>
        </p:sp>
      </p:grpSp>
      <p:sp>
        <p:nvSpPr>
          <p:cNvPr id="136" name="Google Shape;136;p16"/>
          <p:cNvSpPr txBox="1"/>
          <p:nvPr/>
        </p:nvSpPr>
        <p:spPr>
          <a:xfrm>
            <a:off x="511012" y="1979013"/>
            <a:ext cx="2704200" cy="12315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s-ES" sz="2000">
                <a:solidFill>
                  <a:schemeClr val="dk2"/>
                </a:solidFill>
                <a:latin typeface="Quicksand"/>
                <a:ea typeface="Quicksand"/>
                <a:cs typeface="Quicksand"/>
                <a:sym typeface="Quicksand"/>
              </a:rPr>
              <a:t>Introduction</a:t>
            </a:r>
            <a:endParaRPr b="1" sz="1100">
              <a:solidFill>
                <a:schemeClr val="dk2"/>
              </a:solidFill>
              <a:latin typeface="Quicksand"/>
              <a:ea typeface="Quicksand"/>
              <a:cs typeface="Quicksand"/>
              <a:sym typeface="Quicksand"/>
            </a:endParaRPr>
          </a:p>
          <a:p>
            <a:pPr indent="0" lvl="0" marL="0" marR="0" rtl="0" algn="r">
              <a:lnSpc>
                <a:spcPct val="150000"/>
              </a:lnSpc>
              <a:spcBef>
                <a:spcPts val="0"/>
              </a:spcBef>
              <a:spcAft>
                <a:spcPts val="0"/>
              </a:spcAft>
              <a:buNone/>
            </a:pPr>
            <a:r>
              <a:rPr lang="es-ES" sz="1100">
                <a:solidFill>
                  <a:schemeClr val="dk2"/>
                </a:solidFill>
                <a:latin typeface="Quicksand"/>
                <a:ea typeface="Quicksand"/>
                <a:cs typeface="Quicksand"/>
                <a:sym typeface="Quicksand"/>
              </a:rPr>
              <a:t>Introduction into our project, including purpose, datasets used and intro to other sections of presentation.</a:t>
            </a:r>
            <a:endParaRPr sz="1100">
              <a:solidFill>
                <a:schemeClr val="dk2"/>
              </a:solidFill>
              <a:latin typeface="Quicksand"/>
              <a:ea typeface="Quicksand"/>
              <a:cs typeface="Quicksand"/>
              <a:sym typeface="Quicksand"/>
            </a:endParaRPr>
          </a:p>
        </p:txBody>
      </p:sp>
      <p:sp>
        <p:nvSpPr>
          <p:cNvPr id="137" name="Google Shape;137;p16"/>
          <p:cNvSpPr txBox="1"/>
          <p:nvPr/>
        </p:nvSpPr>
        <p:spPr>
          <a:xfrm>
            <a:off x="511012" y="4658717"/>
            <a:ext cx="2704200" cy="14853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s-ES" sz="2000">
                <a:solidFill>
                  <a:schemeClr val="dk2"/>
                </a:solidFill>
                <a:latin typeface="Quicksand"/>
                <a:ea typeface="Quicksand"/>
                <a:cs typeface="Quicksand"/>
                <a:sym typeface="Quicksand"/>
              </a:rPr>
              <a:t>Machine Learning</a:t>
            </a:r>
            <a:endParaRPr b="1" sz="1100">
              <a:solidFill>
                <a:schemeClr val="dk2"/>
              </a:solidFill>
              <a:latin typeface="Quicksand"/>
              <a:ea typeface="Quicksand"/>
              <a:cs typeface="Quicksand"/>
              <a:sym typeface="Quicksand"/>
            </a:endParaRPr>
          </a:p>
          <a:p>
            <a:pPr indent="0" lvl="0" marL="0" marR="0" rtl="0" algn="r">
              <a:lnSpc>
                <a:spcPct val="150000"/>
              </a:lnSpc>
              <a:spcBef>
                <a:spcPts val="0"/>
              </a:spcBef>
              <a:spcAft>
                <a:spcPts val="0"/>
              </a:spcAft>
              <a:buNone/>
            </a:pPr>
            <a:r>
              <a:rPr lang="es-ES" sz="1100">
                <a:solidFill>
                  <a:schemeClr val="dk2"/>
                </a:solidFill>
                <a:latin typeface="Quicksand"/>
                <a:ea typeface="Quicksand"/>
                <a:cs typeface="Quicksand"/>
                <a:sym typeface="Quicksand"/>
              </a:rPr>
              <a:t>Stock prediction analysis using Linear Regression. Demonstration of real-time stock data with Streamlit app.</a:t>
            </a:r>
            <a:endParaRPr sz="1100">
              <a:solidFill>
                <a:schemeClr val="dk2"/>
              </a:solidFill>
              <a:latin typeface="Quicksand"/>
              <a:ea typeface="Quicksand"/>
              <a:cs typeface="Quicksand"/>
              <a:sym typeface="Quicksand"/>
            </a:endParaRPr>
          </a:p>
        </p:txBody>
      </p:sp>
      <p:sp>
        <p:nvSpPr>
          <p:cNvPr id="138" name="Google Shape;138;p16"/>
          <p:cNvSpPr txBox="1"/>
          <p:nvPr/>
        </p:nvSpPr>
        <p:spPr>
          <a:xfrm>
            <a:off x="8775870" y="4658717"/>
            <a:ext cx="2704200" cy="1485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ES" sz="2000">
                <a:solidFill>
                  <a:schemeClr val="dk2"/>
                </a:solidFill>
                <a:latin typeface="Quicksand"/>
                <a:ea typeface="Quicksand"/>
                <a:cs typeface="Quicksand"/>
                <a:sym typeface="Quicksand"/>
              </a:rPr>
              <a:t>Tableau Analysis</a:t>
            </a:r>
            <a:endParaRPr b="1" sz="1100">
              <a:solidFill>
                <a:schemeClr val="dk2"/>
              </a:solidFill>
              <a:latin typeface="Quicksand"/>
              <a:ea typeface="Quicksand"/>
              <a:cs typeface="Quicksand"/>
              <a:sym typeface="Quicksand"/>
            </a:endParaRPr>
          </a:p>
          <a:p>
            <a:pPr indent="0" lvl="0" marL="0" marR="0" rtl="0" algn="l">
              <a:lnSpc>
                <a:spcPct val="150000"/>
              </a:lnSpc>
              <a:spcBef>
                <a:spcPts val="0"/>
              </a:spcBef>
              <a:spcAft>
                <a:spcPts val="0"/>
              </a:spcAft>
              <a:buNone/>
            </a:pPr>
            <a:r>
              <a:rPr lang="es-ES" sz="1100">
                <a:solidFill>
                  <a:schemeClr val="dk2"/>
                </a:solidFill>
                <a:latin typeface="Quicksand"/>
                <a:ea typeface="Quicksand"/>
                <a:cs typeface="Quicksand"/>
                <a:sym typeface="Quicksand"/>
              </a:rPr>
              <a:t>Data sets used, examples of codes used, commodity comparison and created visualizations in Tableau using multi-datasets.</a:t>
            </a:r>
            <a:endParaRPr sz="1100">
              <a:solidFill>
                <a:schemeClr val="dk2"/>
              </a:solidFill>
              <a:latin typeface="Quicksand"/>
              <a:ea typeface="Quicksand"/>
              <a:cs typeface="Quicksand"/>
              <a:sym typeface="Quicksand"/>
            </a:endParaRPr>
          </a:p>
        </p:txBody>
      </p:sp>
      <p:sp>
        <p:nvSpPr>
          <p:cNvPr id="139" name="Google Shape;139;p16"/>
          <p:cNvSpPr txBox="1"/>
          <p:nvPr/>
        </p:nvSpPr>
        <p:spPr>
          <a:xfrm>
            <a:off x="8775870" y="1979013"/>
            <a:ext cx="2704200" cy="1739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ES" sz="2000">
                <a:solidFill>
                  <a:schemeClr val="dk2"/>
                </a:solidFill>
                <a:latin typeface="Quicksand"/>
                <a:ea typeface="Quicksand"/>
                <a:cs typeface="Quicksand"/>
                <a:sym typeface="Quicksand"/>
              </a:rPr>
              <a:t>SQL Analysis</a:t>
            </a:r>
            <a:endParaRPr b="1" sz="1100">
              <a:solidFill>
                <a:schemeClr val="dk2"/>
              </a:solidFill>
              <a:latin typeface="Quicksand"/>
              <a:ea typeface="Quicksand"/>
              <a:cs typeface="Quicksand"/>
              <a:sym typeface="Quicksand"/>
            </a:endParaRPr>
          </a:p>
          <a:p>
            <a:pPr indent="0" lvl="0" marL="0" marR="0" rtl="0" algn="l">
              <a:lnSpc>
                <a:spcPct val="150000"/>
              </a:lnSpc>
              <a:spcBef>
                <a:spcPts val="0"/>
              </a:spcBef>
              <a:spcAft>
                <a:spcPts val="0"/>
              </a:spcAft>
              <a:buNone/>
            </a:pPr>
            <a:r>
              <a:rPr lang="es-ES" sz="1100">
                <a:solidFill>
                  <a:schemeClr val="dk2"/>
                </a:solidFill>
                <a:latin typeface="Quicksand"/>
                <a:ea typeface="Quicksand"/>
                <a:cs typeface="Quicksand"/>
                <a:sym typeface="Quicksand"/>
              </a:rPr>
              <a:t>Yearly and 6 month growth, Tesla’s impact, COVID-19, most profitable month, relation with interest rates, and S&amp;P500 comparison with presidential cycles.</a:t>
            </a:r>
            <a:endParaRPr sz="1100">
              <a:solidFill>
                <a:schemeClr val="dk2"/>
              </a:solidFill>
              <a:latin typeface="Quicksand"/>
              <a:ea typeface="Quicksand"/>
              <a:cs typeface="Quicksand"/>
              <a:sym typeface="Quicksand"/>
            </a:endParaRPr>
          </a:p>
        </p:txBody>
      </p:sp>
      <p:sp>
        <p:nvSpPr>
          <p:cNvPr id="140" name="Google Shape;140;p16"/>
          <p:cNvSpPr/>
          <p:nvPr/>
        </p:nvSpPr>
        <p:spPr>
          <a:xfrm>
            <a:off x="5944640" y="2095427"/>
            <a:ext cx="3996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800">
                <a:solidFill>
                  <a:srgbClr val="30B29A"/>
                </a:solidFill>
                <a:latin typeface="Quicksand"/>
                <a:ea typeface="Quicksand"/>
                <a:cs typeface="Quicksand"/>
                <a:sym typeface="Quicksand"/>
              </a:rPr>
              <a:t>I</a:t>
            </a:r>
            <a:endParaRPr sz="1100">
              <a:solidFill>
                <a:schemeClr val="dk1"/>
              </a:solidFill>
              <a:latin typeface="Quicksand"/>
              <a:ea typeface="Quicksand"/>
              <a:cs typeface="Quicksand"/>
              <a:sym typeface="Quicksand"/>
            </a:endParaRPr>
          </a:p>
        </p:txBody>
      </p:sp>
      <p:sp>
        <p:nvSpPr>
          <p:cNvPr id="141" name="Google Shape;141;p16"/>
          <p:cNvSpPr/>
          <p:nvPr/>
        </p:nvSpPr>
        <p:spPr>
          <a:xfrm>
            <a:off x="6843225" y="3276600"/>
            <a:ext cx="900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800">
                <a:solidFill>
                  <a:srgbClr val="30B29A"/>
                </a:solidFill>
                <a:latin typeface="Quicksand"/>
                <a:ea typeface="Quicksand"/>
                <a:cs typeface="Quicksand"/>
                <a:sym typeface="Quicksand"/>
              </a:rPr>
              <a:t>SQL</a:t>
            </a:r>
            <a:endParaRPr sz="1100">
              <a:solidFill>
                <a:schemeClr val="dk1"/>
              </a:solidFill>
              <a:latin typeface="Quicksand"/>
              <a:ea typeface="Quicksand"/>
              <a:cs typeface="Quicksand"/>
              <a:sym typeface="Quicksand"/>
            </a:endParaRPr>
          </a:p>
        </p:txBody>
      </p:sp>
      <p:sp>
        <p:nvSpPr>
          <p:cNvPr id="142" name="Google Shape;142;p16"/>
          <p:cNvSpPr/>
          <p:nvPr/>
        </p:nvSpPr>
        <p:spPr>
          <a:xfrm>
            <a:off x="4592575" y="3387875"/>
            <a:ext cx="7905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2800">
                <a:solidFill>
                  <a:srgbClr val="30B29A"/>
                </a:solidFill>
                <a:latin typeface="Quicksand"/>
                <a:ea typeface="Quicksand"/>
                <a:cs typeface="Quicksand"/>
                <a:sym typeface="Quicksand"/>
              </a:rPr>
              <a:t>ML</a:t>
            </a:r>
            <a:endParaRPr sz="1100">
              <a:solidFill>
                <a:schemeClr val="dk1"/>
              </a:solidFill>
              <a:latin typeface="Quicksand"/>
              <a:ea typeface="Quicksand"/>
              <a:cs typeface="Quicksand"/>
              <a:sym typeface="Quicksand"/>
            </a:endParaRPr>
          </a:p>
        </p:txBody>
      </p:sp>
      <p:sp>
        <p:nvSpPr>
          <p:cNvPr id="143" name="Google Shape;143;p16"/>
          <p:cNvSpPr/>
          <p:nvPr/>
        </p:nvSpPr>
        <p:spPr>
          <a:xfrm>
            <a:off x="5819549" y="4661385"/>
            <a:ext cx="4974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800">
                <a:solidFill>
                  <a:srgbClr val="30B29A"/>
                </a:solidFill>
                <a:latin typeface="Quicksand"/>
                <a:ea typeface="Quicksand"/>
                <a:cs typeface="Quicksand"/>
                <a:sym typeface="Quicksand"/>
              </a:rPr>
              <a:t>T</a:t>
            </a:r>
            <a:endParaRPr sz="1100">
              <a:solidFill>
                <a:schemeClr val="dk1"/>
              </a:solidFill>
              <a:latin typeface="Quicksand"/>
              <a:ea typeface="Quicksand"/>
              <a:cs typeface="Quicksand"/>
              <a:sym typeface="Quicksand"/>
            </a:endParaRPr>
          </a:p>
        </p:txBody>
      </p:sp>
      <p:pic>
        <p:nvPicPr>
          <p:cNvPr id="144" name="Google Shape;144;p16"/>
          <p:cNvPicPr preferRelativeResize="0"/>
          <p:nvPr/>
        </p:nvPicPr>
        <p:blipFill>
          <a:blip r:embed="rId3">
            <a:alphaModFix/>
          </a:blip>
          <a:stretch>
            <a:fillRect/>
          </a:stretch>
        </p:blipFill>
        <p:spPr>
          <a:xfrm>
            <a:off x="4510699" y="3885713"/>
            <a:ext cx="790500" cy="809099"/>
          </a:xfrm>
          <a:prstGeom prst="rect">
            <a:avLst/>
          </a:prstGeom>
          <a:noFill/>
          <a:ln>
            <a:noFill/>
          </a:ln>
        </p:spPr>
      </p:pic>
      <p:pic>
        <p:nvPicPr>
          <p:cNvPr id="145" name="Google Shape;145;p16"/>
          <p:cNvPicPr preferRelativeResize="0"/>
          <p:nvPr/>
        </p:nvPicPr>
        <p:blipFill>
          <a:blip r:embed="rId4">
            <a:alphaModFix/>
          </a:blip>
          <a:stretch>
            <a:fillRect/>
          </a:stretch>
        </p:blipFill>
        <p:spPr>
          <a:xfrm>
            <a:off x="5828453" y="2663091"/>
            <a:ext cx="636900" cy="867009"/>
          </a:xfrm>
          <a:prstGeom prst="rect">
            <a:avLst/>
          </a:prstGeom>
          <a:noFill/>
          <a:ln>
            <a:noFill/>
          </a:ln>
        </p:spPr>
      </p:pic>
      <p:pic>
        <p:nvPicPr>
          <p:cNvPr id="146" name="Google Shape;146;p16"/>
          <p:cNvPicPr preferRelativeResize="0"/>
          <p:nvPr/>
        </p:nvPicPr>
        <p:blipFill>
          <a:blip r:embed="rId5">
            <a:alphaModFix/>
          </a:blip>
          <a:stretch>
            <a:fillRect/>
          </a:stretch>
        </p:blipFill>
        <p:spPr>
          <a:xfrm>
            <a:off x="6919425" y="3799792"/>
            <a:ext cx="719502" cy="867000"/>
          </a:xfrm>
          <a:prstGeom prst="rect">
            <a:avLst/>
          </a:prstGeom>
          <a:noFill/>
          <a:ln>
            <a:noFill/>
          </a:ln>
        </p:spPr>
      </p:pic>
      <p:pic>
        <p:nvPicPr>
          <p:cNvPr id="147" name="Google Shape;147;p16"/>
          <p:cNvPicPr preferRelativeResize="0"/>
          <p:nvPr/>
        </p:nvPicPr>
        <p:blipFill>
          <a:blip r:embed="rId6">
            <a:alphaModFix/>
          </a:blip>
          <a:stretch>
            <a:fillRect/>
          </a:stretch>
        </p:blipFill>
        <p:spPr>
          <a:xfrm>
            <a:off x="5547078" y="5184575"/>
            <a:ext cx="1097500" cy="6185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7799700" y="1329925"/>
            <a:ext cx="2885400" cy="3102300"/>
          </a:xfrm>
          <a:prstGeom prst="rect">
            <a:avLst/>
          </a:prstGeom>
          <a:solidFill>
            <a:srgbClr val="F2FB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53" name="Google Shape;153;p17"/>
          <p:cNvSpPr txBox="1"/>
          <p:nvPr>
            <p:ph idx="4294967295" type="title"/>
          </p:nvPr>
        </p:nvSpPr>
        <p:spPr>
          <a:xfrm>
            <a:off x="655354" y="2605089"/>
            <a:ext cx="5386500" cy="101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Quicksand"/>
              <a:buNone/>
            </a:pPr>
            <a:r>
              <a:rPr lang="es-ES" sz="5400">
                <a:solidFill>
                  <a:schemeClr val="dk2"/>
                </a:solidFill>
              </a:rPr>
              <a:t>Introduction</a:t>
            </a:r>
            <a:endParaRPr sz="5400">
              <a:solidFill>
                <a:schemeClr val="dk2"/>
              </a:solidFill>
            </a:endParaRPr>
          </a:p>
        </p:txBody>
      </p:sp>
      <p:sp>
        <p:nvSpPr>
          <p:cNvPr id="154" name="Google Shape;154;p17"/>
          <p:cNvSpPr/>
          <p:nvPr/>
        </p:nvSpPr>
        <p:spPr>
          <a:xfrm>
            <a:off x="708100" y="48900"/>
            <a:ext cx="2741400" cy="169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9900">
                <a:solidFill>
                  <a:srgbClr val="30B29A"/>
                </a:solidFill>
                <a:latin typeface="Quicksand"/>
                <a:ea typeface="Quicksand"/>
                <a:cs typeface="Quicksand"/>
                <a:sym typeface="Quicksand"/>
              </a:rPr>
              <a:t>01 </a:t>
            </a:r>
            <a:endParaRPr sz="6000">
              <a:solidFill>
                <a:schemeClr val="dk1"/>
              </a:solidFill>
              <a:latin typeface="Quicksand"/>
              <a:ea typeface="Quicksand"/>
              <a:cs typeface="Quicksand"/>
              <a:sym typeface="Quicksand"/>
            </a:endParaRPr>
          </a:p>
        </p:txBody>
      </p:sp>
      <p:sp>
        <p:nvSpPr>
          <p:cNvPr id="155" name="Google Shape;155;p17"/>
          <p:cNvSpPr/>
          <p:nvPr/>
        </p:nvSpPr>
        <p:spPr>
          <a:xfrm>
            <a:off x="8032954" y="6360904"/>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56" name="Google Shape;156;p17"/>
          <p:cNvSpPr/>
          <p:nvPr/>
        </p:nvSpPr>
        <p:spPr>
          <a:xfrm>
            <a:off x="10735016" y="4277032"/>
            <a:ext cx="857761" cy="786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57" name="Google Shape;157;p17"/>
          <p:cNvSpPr/>
          <p:nvPr/>
        </p:nvSpPr>
        <p:spPr>
          <a:xfrm>
            <a:off x="5568376" y="1730478"/>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58" name="Google Shape;158;p17"/>
          <p:cNvSpPr txBox="1"/>
          <p:nvPr/>
        </p:nvSpPr>
        <p:spPr>
          <a:xfrm>
            <a:off x="901004" y="4019036"/>
            <a:ext cx="4152777" cy="336654"/>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dk2"/>
              </a:buClr>
              <a:buSzPts val="1800"/>
              <a:buFont typeface="Quicksand"/>
              <a:buNone/>
            </a:pPr>
            <a:r>
              <a:t/>
            </a:r>
            <a:endParaRPr b="0" i="0" sz="1800">
              <a:solidFill>
                <a:schemeClr val="dk2"/>
              </a:solidFill>
              <a:latin typeface="Quicksand"/>
              <a:ea typeface="Quicksand"/>
              <a:cs typeface="Quicksand"/>
              <a:sym typeface="Quicksand"/>
            </a:endParaRPr>
          </a:p>
        </p:txBody>
      </p:sp>
      <p:pic>
        <p:nvPicPr>
          <p:cNvPr id="159" name="Google Shape;159;p17"/>
          <p:cNvPicPr preferRelativeResize="0"/>
          <p:nvPr>
            <p:ph idx="2" type="pic"/>
          </p:nvPr>
        </p:nvPicPr>
        <p:blipFill rotWithShape="1">
          <a:blip r:embed="rId3">
            <a:alphaModFix/>
          </a:blip>
          <a:srcRect b="0" l="0" r="0" t="0"/>
          <a:stretch/>
        </p:blipFill>
        <p:spPr>
          <a:xfrm>
            <a:off x="7920793" y="890600"/>
            <a:ext cx="3171083" cy="3386426"/>
          </a:xfrm>
          <a:prstGeom prst="rect">
            <a:avLst/>
          </a:prstGeom>
          <a:solidFill>
            <a:srgbClr val="ACB8CA"/>
          </a:solidFill>
          <a:ln>
            <a:noFill/>
          </a:ln>
        </p:spPr>
      </p:pic>
      <p:sp>
        <p:nvSpPr>
          <p:cNvPr id="160" name="Google Shape;160;p17"/>
          <p:cNvSpPr txBox="1"/>
          <p:nvPr/>
        </p:nvSpPr>
        <p:spPr>
          <a:xfrm>
            <a:off x="196550" y="3619400"/>
            <a:ext cx="7603200" cy="3057000"/>
          </a:xfrm>
          <a:prstGeom prst="rect">
            <a:avLst/>
          </a:prstGeom>
          <a:noFill/>
          <a:ln>
            <a:noFill/>
          </a:ln>
        </p:spPr>
        <p:txBody>
          <a:bodyPr anchorCtr="0" anchor="t" bIns="91425" lIns="91425" spcFirstLastPara="1" rIns="91425" wrap="square" tIns="91425">
            <a:spAutoFit/>
          </a:bodyPr>
          <a:lstStyle/>
          <a:p>
            <a:pPr indent="0" lvl="0" marL="381000" marR="381000" rtl="0" algn="just">
              <a:lnSpc>
                <a:spcPct val="115000"/>
              </a:lnSpc>
              <a:spcBef>
                <a:spcPts val="1200"/>
              </a:spcBef>
              <a:spcAft>
                <a:spcPts val="0"/>
              </a:spcAft>
              <a:buNone/>
            </a:pPr>
            <a:r>
              <a:rPr lang="es-ES" sz="1300">
                <a:latin typeface="Quicksand"/>
                <a:ea typeface="Quicksand"/>
                <a:cs typeface="Quicksand"/>
                <a:sym typeface="Quicksand"/>
              </a:rPr>
              <a:t>The purpose of this project is to create a predictive model that can assist users in analyzing financial data in real-time. The predictive model will be able to provide users with financial information such as stock prices and other relevant financial data. The predictive model will also be able to answer questions related to financial news, trends, and market updates. It will be designed to analyze financial data and provide users with insights and recommendations based on their financial goals and preferences.</a:t>
            </a:r>
            <a:endParaRPr sz="1300">
              <a:latin typeface="Quicksand"/>
              <a:ea typeface="Quicksand"/>
              <a:cs typeface="Quicksand"/>
              <a:sym typeface="Quicksand"/>
            </a:endParaRPr>
          </a:p>
          <a:p>
            <a:pPr indent="0" lvl="0" marL="381000" marR="381000" rtl="0" algn="just">
              <a:lnSpc>
                <a:spcPct val="115000"/>
              </a:lnSpc>
              <a:spcBef>
                <a:spcPts val="1200"/>
              </a:spcBef>
              <a:spcAft>
                <a:spcPts val="0"/>
              </a:spcAft>
              <a:buNone/>
            </a:pPr>
            <a:r>
              <a:t/>
            </a:r>
            <a:endParaRPr b="1" sz="1300">
              <a:latin typeface="Quicksand"/>
              <a:ea typeface="Quicksand"/>
              <a:cs typeface="Quicksand"/>
              <a:sym typeface="Quicksand"/>
            </a:endParaRPr>
          </a:p>
          <a:p>
            <a:pPr indent="-298450" lvl="0" marL="838200" marR="381000" rtl="0" algn="l">
              <a:lnSpc>
                <a:spcPct val="115000"/>
              </a:lnSpc>
              <a:spcBef>
                <a:spcPts val="1200"/>
              </a:spcBef>
              <a:spcAft>
                <a:spcPts val="0"/>
              </a:spcAft>
              <a:buSzPts val="1100"/>
              <a:buFont typeface="Quicksand"/>
              <a:buChar char="●"/>
            </a:pPr>
            <a:r>
              <a:rPr lang="es-ES" sz="1100">
                <a:latin typeface="Quicksand"/>
                <a:ea typeface="Quicksand"/>
                <a:cs typeface="Quicksand"/>
                <a:sym typeface="Quicksand"/>
              </a:rPr>
              <a:t>Source: S&amp;P Dow Jones Indices LLC, Dow Jones Industrial Average [DJIA], retrieved from FRED, Federal Reserve Bank of St. Louis;</a:t>
            </a:r>
            <a:r>
              <a:rPr lang="es-ES" sz="1100">
                <a:uFill>
                  <a:noFill/>
                </a:uFill>
                <a:latin typeface="Quicksand"/>
                <a:ea typeface="Quicksand"/>
                <a:cs typeface="Quicksand"/>
                <a:sym typeface="Quicksand"/>
                <a:hlinkClick r:id="rId4"/>
              </a:rPr>
              <a:t> </a:t>
            </a:r>
            <a:r>
              <a:rPr lang="es-ES" sz="1100" u="sng">
                <a:solidFill>
                  <a:schemeClr val="hlink"/>
                </a:solidFill>
                <a:latin typeface="Quicksand"/>
                <a:ea typeface="Quicksand"/>
                <a:cs typeface="Quicksand"/>
                <a:sym typeface="Quicksand"/>
                <a:hlinkClick r:id="rId5"/>
              </a:rPr>
              <a:t>https://fred.stlouisfed.org/series/DJIA</a:t>
            </a:r>
            <a:r>
              <a:rPr lang="es-ES" sz="1100">
                <a:latin typeface="Quicksand"/>
                <a:ea typeface="Quicksand"/>
                <a:cs typeface="Quicksand"/>
                <a:sym typeface="Quicksand"/>
              </a:rPr>
              <a:t>, May 16, 2023.</a:t>
            </a:r>
            <a:endParaRPr sz="1100">
              <a:latin typeface="Quicksand"/>
              <a:ea typeface="Quicksand"/>
              <a:cs typeface="Quicksand"/>
              <a:sym typeface="Quicksand"/>
            </a:endParaRPr>
          </a:p>
          <a:p>
            <a:pPr indent="-298450" lvl="0" marL="838200" marR="381000" rtl="0" algn="l">
              <a:lnSpc>
                <a:spcPct val="115000"/>
              </a:lnSpc>
              <a:spcBef>
                <a:spcPts val="0"/>
              </a:spcBef>
              <a:spcAft>
                <a:spcPts val="0"/>
              </a:spcAft>
              <a:buSzPts val="1100"/>
              <a:buFont typeface="Quicksand"/>
              <a:buChar char="●"/>
            </a:pPr>
            <a:r>
              <a:rPr lang="es-ES" sz="1100">
                <a:latin typeface="Quicksand"/>
                <a:ea typeface="Quicksand"/>
                <a:cs typeface="Quicksand"/>
                <a:sym typeface="Quicksand"/>
              </a:rPr>
              <a:t>Second Source (For additional years):</a:t>
            </a:r>
            <a:r>
              <a:rPr lang="es-ES" sz="1100">
                <a:uFill>
                  <a:noFill/>
                </a:uFill>
                <a:latin typeface="Quicksand"/>
                <a:ea typeface="Quicksand"/>
                <a:cs typeface="Quicksand"/>
                <a:sym typeface="Quicksand"/>
                <a:hlinkClick r:id="rId6"/>
              </a:rPr>
              <a:t> </a:t>
            </a:r>
            <a:r>
              <a:rPr lang="es-ES" sz="1100" u="sng">
                <a:solidFill>
                  <a:schemeClr val="hlink"/>
                </a:solidFill>
                <a:latin typeface="Quicksand"/>
                <a:ea typeface="Quicksand"/>
                <a:cs typeface="Quicksand"/>
                <a:sym typeface="Quicksand"/>
                <a:hlinkClick r:id="rId7"/>
              </a:rPr>
              <a:t>https://www.investing.com/indices/us-30-historical-data</a:t>
            </a:r>
            <a:endParaRPr sz="1100" u="sng">
              <a:solidFill>
                <a:schemeClr val="hlink"/>
              </a:solidFill>
              <a:latin typeface="Quicksand"/>
              <a:ea typeface="Quicksand"/>
              <a:cs typeface="Quicksand"/>
              <a:sym typeface="Quicksand"/>
            </a:endParaRPr>
          </a:p>
          <a:p>
            <a:pPr indent="0" lvl="0" marL="0" rtl="0" algn="l">
              <a:spcBef>
                <a:spcPts val="1200"/>
              </a:spcBef>
              <a:spcAft>
                <a:spcPts val="0"/>
              </a:spcAft>
              <a:buNone/>
            </a:pPr>
            <a:r>
              <a:t/>
            </a:r>
            <a:endParaRPr>
              <a:latin typeface="Quicksand"/>
              <a:ea typeface="Quicksand"/>
              <a:cs typeface="Quicksand"/>
              <a:sym typeface="Quicksan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p:nvPr/>
        </p:nvSpPr>
        <p:spPr>
          <a:xfrm rot="10800000">
            <a:off x="10417423" y="5068110"/>
            <a:ext cx="1764622" cy="1816250"/>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66" name="Google Shape;166;p18"/>
          <p:cNvSpPr/>
          <p:nvPr/>
        </p:nvSpPr>
        <p:spPr>
          <a:xfrm>
            <a:off x="0" y="-1"/>
            <a:ext cx="3281114" cy="3377111"/>
          </a:xfrm>
          <a:custGeom>
            <a:rect b="b" l="l" r="r" t="t"/>
            <a:pathLst>
              <a:path extrusionOk="0" h="2912490" w="2829700">
                <a:moveTo>
                  <a:pt x="0" y="0"/>
                </a:moveTo>
                <a:lnTo>
                  <a:pt x="2829700" y="0"/>
                </a:lnTo>
                <a:cubicBezTo>
                  <a:pt x="2301164" y="426081"/>
                  <a:pt x="2764850" y="1134263"/>
                  <a:pt x="1409463" y="1579799"/>
                </a:cubicBezTo>
                <a:cubicBezTo>
                  <a:pt x="304102" y="2238037"/>
                  <a:pt x="414697" y="2507171"/>
                  <a:pt x="0" y="2912490"/>
                </a:cubicBezTo>
                <a:lnTo>
                  <a:pt x="0" y="0"/>
                </a:lnTo>
                <a:close/>
              </a:path>
            </a:pathLst>
          </a:custGeom>
          <a:solidFill>
            <a:srgbClr val="D0F3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67" name="Google Shape;167;p18"/>
          <p:cNvSpPr/>
          <p:nvPr/>
        </p:nvSpPr>
        <p:spPr>
          <a:xfrm>
            <a:off x="6408278" y="1329914"/>
            <a:ext cx="4277032" cy="4689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68" name="Google Shape;168;p18"/>
          <p:cNvSpPr txBox="1"/>
          <p:nvPr>
            <p:ph idx="4294967295" type="title"/>
          </p:nvPr>
        </p:nvSpPr>
        <p:spPr>
          <a:xfrm>
            <a:off x="901004" y="2909939"/>
            <a:ext cx="5386388" cy="13670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Quicksand"/>
              <a:buNone/>
            </a:pPr>
            <a:r>
              <a:rPr lang="es-ES" sz="5400">
                <a:solidFill>
                  <a:schemeClr val="dk2"/>
                </a:solidFill>
              </a:rPr>
              <a:t>SQL Analysis</a:t>
            </a:r>
            <a:endParaRPr/>
          </a:p>
        </p:txBody>
      </p:sp>
      <p:sp>
        <p:nvSpPr>
          <p:cNvPr id="169" name="Google Shape;169;p18"/>
          <p:cNvSpPr/>
          <p:nvPr/>
        </p:nvSpPr>
        <p:spPr>
          <a:xfrm>
            <a:off x="708095" y="153123"/>
            <a:ext cx="3841116" cy="31547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19900">
                <a:solidFill>
                  <a:srgbClr val="30B29A"/>
                </a:solidFill>
                <a:latin typeface="Quicksand"/>
                <a:ea typeface="Quicksand"/>
                <a:cs typeface="Quicksand"/>
                <a:sym typeface="Quicksand"/>
              </a:rPr>
              <a:t>02 </a:t>
            </a:r>
            <a:endParaRPr sz="6000">
              <a:solidFill>
                <a:schemeClr val="dk1"/>
              </a:solidFill>
              <a:latin typeface="Quicksand"/>
              <a:ea typeface="Quicksand"/>
              <a:cs typeface="Quicksand"/>
              <a:sym typeface="Quicksand"/>
            </a:endParaRPr>
          </a:p>
        </p:txBody>
      </p:sp>
      <p:sp>
        <p:nvSpPr>
          <p:cNvPr id="170" name="Google Shape;170;p18"/>
          <p:cNvSpPr/>
          <p:nvPr/>
        </p:nvSpPr>
        <p:spPr>
          <a:xfrm>
            <a:off x="8032954" y="6360904"/>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71" name="Google Shape;171;p18"/>
          <p:cNvSpPr/>
          <p:nvPr/>
        </p:nvSpPr>
        <p:spPr>
          <a:xfrm>
            <a:off x="10735016" y="4277032"/>
            <a:ext cx="857761" cy="786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sp>
        <p:nvSpPr>
          <p:cNvPr id="172" name="Google Shape;172;p18"/>
          <p:cNvSpPr/>
          <p:nvPr/>
        </p:nvSpPr>
        <p:spPr>
          <a:xfrm>
            <a:off x="5568376" y="1730478"/>
            <a:ext cx="1120877" cy="98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icksand"/>
              <a:ea typeface="Quicksand"/>
              <a:cs typeface="Quicksand"/>
              <a:sym typeface="Quicksand"/>
            </a:endParaRPr>
          </a:p>
        </p:txBody>
      </p:sp>
      <p:pic>
        <p:nvPicPr>
          <p:cNvPr id="173" name="Google Shape;173;p18"/>
          <p:cNvPicPr preferRelativeResize="0"/>
          <p:nvPr>
            <p:ph idx="2" type="pic"/>
          </p:nvPr>
        </p:nvPicPr>
        <p:blipFill rotWithShape="1">
          <a:blip r:embed="rId3">
            <a:alphaModFix/>
          </a:blip>
          <a:srcRect b="0" l="0" r="0" t="0"/>
          <a:stretch/>
        </p:blipFill>
        <p:spPr>
          <a:xfrm>
            <a:off x="6931025" y="890588"/>
            <a:ext cx="4160839" cy="4443413"/>
          </a:xfrm>
          <a:prstGeom prst="rect">
            <a:avLst/>
          </a:prstGeom>
          <a:solidFill>
            <a:srgbClr val="ACB8CA"/>
          </a:soli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lang="es-ES"/>
              <a:t>Yearly Growth</a:t>
            </a:r>
            <a:endParaRPr/>
          </a:p>
        </p:txBody>
      </p:sp>
      <p:sp>
        <p:nvSpPr>
          <p:cNvPr id="179" name="Google Shape;179;p19"/>
          <p:cNvSpPr txBox="1"/>
          <p:nvPr>
            <p:ph idx="1" type="body"/>
          </p:nvPr>
        </p:nvSpPr>
        <p:spPr>
          <a:xfrm>
            <a:off x="1270163" y="5740944"/>
            <a:ext cx="3340500" cy="1209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None/>
            </a:pPr>
            <a:r>
              <a:rPr b="1" lang="es-ES"/>
              <a:t>Year with most growth - 2015</a:t>
            </a:r>
            <a:endParaRPr/>
          </a:p>
          <a:p>
            <a:pPr indent="0" lvl="0" marL="0" rtl="0" algn="ctr">
              <a:lnSpc>
                <a:spcPct val="100000"/>
              </a:lnSpc>
              <a:spcBef>
                <a:spcPts val="1000"/>
              </a:spcBef>
              <a:spcAft>
                <a:spcPts val="0"/>
              </a:spcAft>
              <a:buClr>
                <a:schemeClr val="dk1"/>
              </a:buClr>
              <a:buSzPts val="1800"/>
              <a:buNone/>
            </a:pPr>
            <a:r>
              <a:t/>
            </a:r>
            <a:endParaRPr sz="1800"/>
          </a:p>
        </p:txBody>
      </p:sp>
      <p:sp>
        <p:nvSpPr>
          <p:cNvPr id="180" name="Google Shape;180;p19"/>
          <p:cNvSpPr txBox="1"/>
          <p:nvPr/>
        </p:nvSpPr>
        <p:spPr>
          <a:xfrm>
            <a:off x="7493477" y="5648695"/>
            <a:ext cx="3340500" cy="120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lang="es-ES" sz="2800">
                <a:solidFill>
                  <a:schemeClr val="dk1"/>
                </a:solidFill>
                <a:latin typeface="Quicksand"/>
                <a:ea typeface="Quicksand"/>
                <a:cs typeface="Quicksand"/>
                <a:sym typeface="Quicksand"/>
              </a:rPr>
              <a:t>Year with least growth - 2017</a:t>
            </a:r>
            <a:endParaRPr/>
          </a:p>
        </p:txBody>
      </p:sp>
      <p:pic>
        <p:nvPicPr>
          <p:cNvPr id="181" name="Google Shape;181;p19"/>
          <p:cNvPicPr preferRelativeResize="0"/>
          <p:nvPr/>
        </p:nvPicPr>
        <p:blipFill>
          <a:blip r:embed="rId3">
            <a:alphaModFix/>
          </a:blip>
          <a:stretch>
            <a:fillRect/>
          </a:stretch>
        </p:blipFill>
        <p:spPr>
          <a:xfrm>
            <a:off x="182150" y="1825875"/>
            <a:ext cx="5516517" cy="3260700"/>
          </a:xfrm>
          <a:prstGeom prst="rect">
            <a:avLst/>
          </a:prstGeom>
          <a:noFill/>
          <a:ln>
            <a:noFill/>
          </a:ln>
        </p:spPr>
      </p:pic>
      <p:pic>
        <p:nvPicPr>
          <p:cNvPr id="182" name="Google Shape;182;p19"/>
          <p:cNvPicPr preferRelativeResize="0"/>
          <p:nvPr/>
        </p:nvPicPr>
        <p:blipFill>
          <a:blip r:embed="rId4">
            <a:alphaModFix/>
          </a:blip>
          <a:stretch>
            <a:fillRect/>
          </a:stretch>
        </p:blipFill>
        <p:spPr>
          <a:xfrm>
            <a:off x="6236950" y="1690700"/>
            <a:ext cx="5853549" cy="3395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lang="es-ES"/>
              <a:t>6 Month Growth</a:t>
            </a:r>
            <a:endParaRPr/>
          </a:p>
        </p:txBody>
      </p:sp>
      <p:pic>
        <p:nvPicPr>
          <p:cNvPr id="188" name="Google Shape;188;p20"/>
          <p:cNvPicPr preferRelativeResize="0"/>
          <p:nvPr/>
        </p:nvPicPr>
        <p:blipFill>
          <a:blip r:embed="rId3">
            <a:alphaModFix/>
          </a:blip>
          <a:stretch>
            <a:fillRect/>
          </a:stretch>
        </p:blipFill>
        <p:spPr>
          <a:xfrm>
            <a:off x="2247900" y="2019288"/>
            <a:ext cx="7696200" cy="2819400"/>
          </a:xfrm>
          <a:prstGeom prst="rect">
            <a:avLst/>
          </a:prstGeom>
          <a:noFill/>
          <a:ln>
            <a:noFill/>
          </a:ln>
        </p:spPr>
      </p:pic>
      <p:sp>
        <p:nvSpPr>
          <p:cNvPr id="189" name="Google Shape;189;p20"/>
          <p:cNvSpPr txBox="1"/>
          <p:nvPr>
            <p:ph idx="1" type="body"/>
          </p:nvPr>
        </p:nvSpPr>
        <p:spPr>
          <a:xfrm>
            <a:off x="2247900" y="5327000"/>
            <a:ext cx="7696200" cy="1209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None/>
            </a:pPr>
            <a:r>
              <a:rPr b="1" lang="es-ES"/>
              <a:t>Over the last six month, the S&amp;P 500 has decreased 1.82%</a:t>
            </a:r>
            <a:endParaRPr/>
          </a:p>
          <a:p>
            <a:pPr indent="0" lvl="0" marL="0" rtl="0" algn="ctr">
              <a:lnSpc>
                <a:spcPct val="100000"/>
              </a:lnSpc>
              <a:spcBef>
                <a:spcPts val="1000"/>
              </a:spcBef>
              <a:spcAft>
                <a:spcPts val="0"/>
              </a:spcAft>
              <a:buClr>
                <a:schemeClr val="dk1"/>
              </a:buClr>
              <a:buSzPts val="1800"/>
              <a:buNone/>
            </a:pPr>
            <a:r>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icksand"/>
              <a:buNone/>
            </a:pPr>
            <a:r>
              <a:rPr lang="es-ES"/>
              <a:t>How did Tesla joining impact the S&amp;P 500?</a:t>
            </a:r>
            <a:endParaRPr/>
          </a:p>
        </p:txBody>
      </p:sp>
      <p:sp>
        <p:nvSpPr>
          <p:cNvPr id="195" name="Google Shape;195;p21"/>
          <p:cNvSpPr txBox="1"/>
          <p:nvPr/>
        </p:nvSpPr>
        <p:spPr>
          <a:xfrm>
            <a:off x="2099827" y="5093600"/>
            <a:ext cx="7686600" cy="120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lang="es-ES" sz="2800">
                <a:solidFill>
                  <a:schemeClr val="dk1"/>
                </a:solidFill>
                <a:latin typeface="Quicksand"/>
                <a:ea typeface="Quicksand"/>
                <a:cs typeface="Quicksand"/>
                <a:sym typeface="Quicksand"/>
              </a:rPr>
              <a:t>11.84% growth since joining</a:t>
            </a:r>
            <a:endParaRPr/>
          </a:p>
        </p:txBody>
      </p:sp>
      <p:pic>
        <p:nvPicPr>
          <p:cNvPr id="196" name="Google Shape;196;p21"/>
          <p:cNvPicPr preferRelativeResize="0"/>
          <p:nvPr/>
        </p:nvPicPr>
        <p:blipFill>
          <a:blip r:embed="rId3">
            <a:alphaModFix/>
          </a:blip>
          <a:stretch>
            <a:fillRect/>
          </a:stretch>
        </p:blipFill>
        <p:spPr>
          <a:xfrm>
            <a:off x="2099713" y="1884488"/>
            <a:ext cx="7686675" cy="2828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Quicksand"/>
              <a:buNone/>
            </a:pPr>
            <a:r>
              <a:rPr lang="es-ES"/>
              <a:t>How did COVID pandemic impact the S&amp;P 500?</a:t>
            </a:r>
            <a:endParaRPr/>
          </a:p>
        </p:txBody>
      </p:sp>
      <p:sp>
        <p:nvSpPr>
          <p:cNvPr id="202" name="Google Shape;202;p22"/>
          <p:cNvSpPr txBox="1"/>
          <p:nvPr/>
        </p:nvSpPr>
        <p:spPr>
          <a:xfrm>
            <a:off x="2271723" y="5334675"/>
            <a:ext cx="7648500" cy="120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lang="es-ES" sz="2800">
                <a:solidFill>
                  <a:schemeClr val="dk1"/>
                </a:solidFill>
                <a:latin typeface="Quicksand"/>
                <a:ea typeface="Quicksand"/>
                <a:cs typeface="Quicksand"/>
                <a:sym typeface="Quicksand"/>
              </a:rPr>
              <a:t>16.29% growth over the first year</a:t>
            </a:r>
            <a:endParaRPr/>
          </a:p>
        </p:txBody>
      </p:sp>
      <p:pic>
        <p:nvPicPr>
          <p:cNvPr id="203" name="Google Shape;203;p22"/>
          <p:cNvPicPr preferRelativeResize="0"/>
          <p:nvPr/>
        </p:nvPicPr>
        <p:blipFill>
          <a:blip r:embed="rId3">
            <a:alphaModFix/>
          </a:blip>
          <a:stretch>
            <a:fillRect/>
          </a:stretch>
        </p:blipFill>
        <p:spPr>
          <a:xfrm>
            <a:off x="2271713" y="1870688"/>
            <a:ext cx="7648575" cy="2905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Most profitable month?</a:t>
            </a:r>
            <a:endParaRPr/>
          </a:p>
        </p:txBody>
      </p:sp>
      <p:sp>
        <p:nvSpPr>
          <p:cNvPr id="210" name="Google Shape;210;p23"/>
          <p:cNvSpPr txBox="1"/>
          <p:nvPr>
            <p:ph idx="1" type="body"/>
          </p:nvPr>
        </p:nvSpPr>
        <p:spPr>
          <a:xfrm>
            <a:off x="838200" y="5613125"/>
            <a:ext cx="10515600" cy="56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sz="1100"/>
              <a:t>October 2022 was the most profitable month between 2013-2022.</a:t>
            </a:r>
            <a:endParaRPr sz="1100"/>
          </a:p>
        </p:txBody>
      </p:sp>
      <p:pic>
        <p:nvPicPr>
          <p:cNvPr id="211" name="Google Shape;211;p23"/>
          <p:cNvPicPr preferRelativeResize="0"/>
          <p:nvPr/>
        </p:nvPicPr>
        <p:blipFill>
          <a:blip r:embed="rId3">
            <a:alphaModFix/>
          </a:blip>
          <a:stretch>
            <a:fillRect/>
          </a:stretch>
        </p:blipFill>
        <p:spPr>
          <a:xfrm>
            <a:off x="954525" y="1639275"/>
            <a:ext cx="6297724" cy="397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Personalizados 14">
      <a:dk1>
        <a:srgbClr val="445469"/>
      </a:dk1>
      <a:lt1>
        <a:srgbClr val="30B29A"/>
      </a:lt1>
      <a:dk2>
        <a:srgbClr val="44546A"/>
      </a:dk2>
      <a:lt2>
        <a:srgbClr val="FFFD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