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7982CF-98A1-4C47-B08B-1DDCC8F0C3D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startup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D519184-66E3-4DA4-A8BC-62BBA155459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01-05-2021 09:59:58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wth" id="2" name="slide2">
            <a:extLst>
              <a:ext uri="{FF2B5EF4-FFF2-40B4-BE49-F238E27FC236}">
                <a16:creationId xmlns:a16="http://schemas.microsoft.com/office/drawing/2014/main" id="{480D41E6-DC1A-43FA-9201-F52849901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10" y="0"/>
            <a:ext cx="1293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" id="3" name="slide3">
            <a:extLst>
              <a:ext uri="{FF2B5EF4-FFF2-40B4-BE49-F238E27FC236}">
                <a16:creationId xmlns:a16="http://schemas.microsoft.com/office/drawing/2014/main" id="{D1388E57-132B-4073-8569-2F701ADDA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7" y="0"/>
            <a:ext cx="10999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_plot" id="4" name="slide4">
            <a:extLst>
              <a:ext uri="{FF2B5EF4-FFF2-40B4-BE49-F238E27FC236}">
                <a16:creationId xmlns:a16="http://schemas.microsoft.com/office/drawing/2014/main" id="{4939ABA3-B583-4162-BBFA-C2F3EA2043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5" y="0"/>
            <a:ext cx="10587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2021-05-01T04:29:59Z</dcterms:created>
  <dcterms:modified xsi:type="dcterms:W3CDTF">2021-05-01T04:29:59Z</dcterms:modified>
</cp:coreProperties>
</file>