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71" r:id="rId6"/>
    <p:sldId id="270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4671" y="3709632"/>
            <a:ext cx="8915399" cy="226278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MOVIE 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RECOMMENDATION 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SYSTEM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BEA30.Kshiteeja</a:t>
            </a:r>
            <a:b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BEA70.Ajinkya</a:t>
            </a:r>
            <a:b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BEA69.Jyoti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4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2138" y="605641"/>
            <a:ext cx="8911687" cy="4971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          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PERFORMANCE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2911"/>
            <a:ext cx="12192000" cy="57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2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2138" y="665018"/>
            <a:ext cx="8911687" cy="4971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    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PERFORMANCE OUTPUT 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81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2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2138" y="665018"/>
            <a:ext cx="8911687" cy="4971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    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PERFORMANCE OUTPUT 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912"/>
            <a:ext cx="121920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9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2138" y="665018"/>
            <a:ext cx="8911687" cy="4971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    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PERFORMANCE OUTPUT 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958"/>
            <a:ext cx="121920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181" y="2728681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>      THANK YOU!!!</a:t>
            </a:r>
            <a:endParaRPr 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1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87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49012" y="665018"/>
            <a:ext cx="8911687" cy="49711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COLLABRATIVE FILTERING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2" y="1531917"/>
            <a:ext cx="9714016" cy="46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70" y="1199408"/>
            <a:ext cx="10236530" cy="53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844" y="1626919"/>
            <a:ext cx="9654844" cy="495201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>     MODEL PLAN</a:t>
            </a:r>
            <a:endParaRPr 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8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18" y="1377536"/>
            <a:ext cx="10058400" cy="534800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49012" y="665018"/>
            <a:ext cx="8911687" cy="4971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         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MOVIE DATASET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8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49012" y="665018"/>
            <a:ext cx="8911687" cy="4971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       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RATING DATASET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8" y="1270660"/>
            <a:ext cx="10058400" cy="55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79639" y="581891"/>
            <a:ext cx="8911687" cy="4971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              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PROCESS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136"/>
            <a:ext cx="12192000" cy="56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91515" y="558140"/>
            <a:ext cx="8911687" cy="4971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            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PROCESS OUTPUT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135"/>
            <a:ext cx="12350338" cy="58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34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               MOVIE     RECOMMENDATION                SYSTEM  BEA30.Kshiteeja BEA70.Ajinkya BEA69.Jyoti</vt:lpstr>
      <vt:lpstr>PowerPoint Presentation</vt:lpstr>
      <vt:lpstr>              COLLABRATIVE FILTERING</vt:lpstr>
      <vt:lpstr>PowerPoint Presentation</vt:lpstr>
      <vt:lpstr>     MODEL PLAN</vt:lpstr>
      <vt:lpstr>                          MOVIE DATASET</vt:lpstr>
      <vt:lpstr>                        RATING DATASET</vt:lpstr>
      <vt:lpstr>                               PROCESS</vt:lpstr>
      <vt:lpstr>                        PROCESS OUTPUT</vt:lpstr>
      <vt:lpstr>                           PERFORMANCE</vt:lpstr>
      <vt:lpstr>                     PERFORMANCE OUTPUT </vt:lpstr>
      <vt:lpstr>                     PERFORMANCE OUTPUT </vt:lpstr>
      <vt:lpstr>                     PERFORMANCE OUTPUT </vt:lpstr>
      <vt:lpstr>      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    RECOMMENDATION                SYSTEM</dc:title>
  <dc:creator>Windows User</dc:creator>
  <cp:lastModifiedBy>Microsoft account</cp:lastModifiedBy>
  <cp:revision>4</cp:revision>
  <dcterms:created xsi:type="dcterms:W3CDTF">2020-10-26T17:37:19Z</dcterms:created>
  <dcterms:modified xsi:type="dcterms:W3CDTF">2022-08-31T19:14:24Z</dcterms:modified>
</cp:coreProperties>
</file>