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8" r:id="rId5"/>
    <p:sldId id="271" r:id="rId6"/>
    <p:sldId id="273" r:id="rId7"/>
    <p:sldId id="274" r:id="rId8"/>
    <p:sldId id="275" r:id="rId9"/>
    <p:sldId id="272" r:id="rId10"/>
  </p:sldIdLst>
  <p:sldSz cx="9144000" cy="5143500"/>
  <p:notesSz cx="6858000" cy="9144000"/>
  <p:embeddedFontLst>
    <p:embeddedFont>
      <p:font typeface="Merriweather" panose="00000500000000000000"/>
      <p:regular r:id="rId14"/>
    </p:embeddedFont>
    <p:embeddedFont>
      <p:font typeface="Roboto" panose="0200000000000000000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0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 panose="00000500000000000000"/>
              <a:buNone/>
              <a:defRPr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 panose="02000000000000000000"/>
              <a:buChar char="●"/>
              <a:defRPr sz="13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Team NVR</a:t>
            </a:r>
            <a:br>
              <a:rPr lang="en-GB"/>
            </a:br>
            <a:r>
              <a:rPr lang="en-GB" sz="3590"/>
              <a:t>Stock Analysis and Trading Model</a:t>
            </a:r>
            <a:endParaRPr sz="3590"/>
          </a:p>
        </p:txBody>
      </p:sp>
      <p:sp>
        <p:nvSpPr>
          <p:cNvPr id="65" name="Google Shape;65;p13"/>
          <p:cNvSpPr txBox="1"/>
          <p:nvPr>
            <p:ph type="subTitle" idx="1"/>
          </p:nvPr>
        </p:nvSpPr>
        <p:spPr>
          <a:xfrm>
            <a:off x="1855800" y="1878525"/>
            <a:ext cx="5105700" cy="1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Khajan Joshi</a:t>
            </a:r>
            <a:br>
              <a:rPr lang="en-GB"/>
            </a:br>
            <a:r>
              <a:rPr lang="en-GB"/>
              <a:t>Kshitija Suryavanshi</a:t>
            </a:r>
            <a:endParaRPr lang="en-GB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Saad Ghojaria</a:t>
            </a:r>
            <a:endParaRPr lang="en-GB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Sushmita Maity</a:t>
            </a:r>
            <a:endParaRPr lang="en-GB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Kunwar Rajesh Chopra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635" y="501015"/>
            <a:ext cx="4017645" cy="2508885"/>
          </a:xfrm>
        </p:spPr>
        <p:txBody>
          <a:bodyPr/>
          <a:p>
            <a:r>
              <a:rPr lang="en-US"/>
              <a:t>3 Factor Fama French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87960" y="1340485"/>
            <a:ext cx="35096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Factors used are: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</a:rPr>
              <a:t> Small minus big (SMB)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</a:rPr>
              <a:t>High minus low (HML)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</a:rPr>
              <a:t> Return less the risk-free rate of return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6570" y="1340485"/>
            <a:ext cx="4842510" cy="27933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0525" y="2813050"/>
            <a:ext cx="33699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Factors driving expected returns: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</a:rPr>
              <a:t> Sensitivity to the market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</a:rPr>
              <a:t>Sensitivity to size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</a:rPr>
              <a:t>Sensitivity to value stocks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3 Factor Model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3560" y="1054100"/>
            <a:ext cx="4862195" cy="3183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60" y="4276090"/>
            <a:ext cx="3476625" cy="3619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92125" y="1391920"/>
            <a:ext cx="32213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Coefficients: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Alpha- 0.011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Market Return - 0.9218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SMB - -0.1889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HML - 0.3177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Expected Return: 0.095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501015"/>
            <a:ext cx="3706495" cy="511810"/>
          </a:xfrm>
        </p:spPr>
        <p:txBody>
          <a:bodyPr>
            <a:normAutofit fontScale="90000"/>
          </a:bodyPr>
          <a:p>
            <a:r>
              <a:rPr lang="en-US"/>
              <a:t>3 factor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7395" y="2369185"/>
            <a:ext cx="3724275" cy="25527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77495" y="1391285"/>
            <a:ext cx="292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Monthly Average Cumulative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10" y="1052195"/>
            <a:ext cx="464820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3 Factor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0" y="1026795"/>
            <a:ext cx="3714750" cy="32670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76225" y="1466215"/>
            <a:ext cx="38017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Excess Monthly Returns cumulative year wise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3 Factor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" y="1724025"/>
            <a:ext cx="8582025" cy="12858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5255" y="1307465"/>
            <a:ext cx="285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Required Rate of Return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11785" y="3286125"/>
            <a:ext cx="382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Values of Beta Coefficients (Sensitivity)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3706495"/>
            <a:ext cx="2534285" cy="1175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60" y="3084195"/>
            <a:ext cx="3143250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CAPM Model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9270" y="937260"/>
            <a:ext cx="4948555" cy="2899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15" y="3949065"/>
            <a:ext cx="349567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" y="2712085"/>
            <a:ext cx="3783965" cy="2273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77520" y="1316355"/>
            <a:ext cx="32588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Used For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Pricing risky securities 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Get expected returns for assets given the risk and cost of capital.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WPS Presentation</Application>
  <PresentationFormat/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Merriweather</vt:lpstr>
      <vt:lpstr>Roboto</vt:lpstr>
      <vt:lpstr>Microsoft YaHei</vt:lpstr>
      <vt:lpstr>Arial Unicode MS</vt:lpstr>
      <vt:lpstr>Wingdings</vt:lpstr>
      <vt:lpstr>Paradigm</vt:lpstr>
      <vt:lpstr>                   Team NVR Stock Analysis and Trading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Team NVR Stock Analysis and Trading Model</dc:title>
  <dc:creator/>
  <cp:lastModifiedBy>Kshitija Suryavanshi</cp:lastModifiedBy>
  <cp:revision>2</cp:revision>
  <dcterms:created xsi:type="dcterms:W3CDTF">2022-07-01T01:43:31Z</dcterms:created>
  <dcterms:modified xsi:type="dcterms:W3CDTF">2022-07-01T01:52:47Z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39291C9A2E7B445EA0601DEE69600DD1</vt:lpwstr>
  </property>
  <property fmtid="{D5CDD505-2E9C-101B-9397-08002B2CF9AE}" pid="3" name="KSOProductBuildVer">
    <vt:lpwstr>1033-11.2.0.11156</vt:lpwstr>
  </property>
</Properties>
</file>