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1" r:id="rId5"/>
    <p:sldId id="263" r:id="rId6"/>
    <p:sldId id="264" r:id="rId7"/>
    <p:sldId id="267" r:id="rId8"/>
    <p:sldId id="272" r:id="rId9"/>
    <p:sldId id="268" r:id="rId10"/>
    <p:sldId id="269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24748-79F4-4846-933C-EA53D6DA323C}" v="15" dt="2023-05-28T12:27:47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Agarwal" userId="3a08f9e0-e2b0-49a1-8333-a05b572b65ec" providerId="ADAL" clId="{9F724748-79F4-4846-933C-EA53D6DA323C}"/>
    <pc:docChg chg="undo custSel addSld delSld modSld">
      <pc:chgData name="Kshitij Agarwal" userId="3a08f9e0-e2b0-49a1-8333-a05b572b65ec" providerId="ADAL" clId="{9F724748-79F4-4846-933C-EA53D6DA323C}" dt="2023-05-28T12:29:04.334" v="1367" actId="1076"/>
      <pc:docMkLst>
        <pc:docMk/>
      </pc:docMkLst>
      <pc:sldChg chg="addSp delSp modSp mod">
        <pc:chgData name="Kshitij Agarwal" userId="3a08f9e0-e2b0-49a1-8333-a05b572b65ec" providerId="ADAL" clId="{9F724748-79F4-4846-933C-EA53D6DA323C}" dt="2023-05-27T14:01:36.802" v="8" actId="21"/>
        <pc:sldMkLst>
          <pc:docMk/>
          <pc:sldMk cId="155810246" sldId="256"/>
        </pc:sldMkLst>
        <pc:picChg chg="add del mod">
          <ac:chgData name="Kshitij Agarwal" userId="3a08f9e0-e2b0-49a1-8333-a05b572b65ec" providerId="ADAL" clId="{9F724748-79F4-4846-933C-EA53D6DA323C}" dt="2023-05-27T13:59:36.480" v="2" actId="478"/>
          <ac:picMkLst>
            <pc:docMk/>
            <pc:sldMk cId="155810246" sldId="256"/>
            <ac:picMk id="2" creationId="{BC59EB04-1E38-109C-AFE4-66717487B2DF}"/>
          </ac:picMkLst>
        </pc:picChg>
        <pc:picChg chg="add del mod">
          <ac:chgData name="Kshitij Agarwal" userId="3a08f9e0-e2b0-49a1-8333-a05b572b65ec" providerId="ADAL" clId="{9F724748-79F4-4846-933C-EA53D6DA323C}" dt="2023-05-27T14:01:36.802" v="8" actId="21"/>
          <ac:picMkLst>
            <pc:docMk/>
            <pc:sldMk cId="155810246" sldId="256"/>
            <ac:picMk id="7" creationId="{63172E83-0690-1ED4-7BB6-B34966C3A26C}"/>
          </ac:picMkLst>
        </pc:picChg>
      </pc:sldChg>
      <pc:sldChg chg="addSp modSp mod">
        <pc:chgData name="Kshitij Agarwal" userId="3a08f9e0-e2b0-49a1-8333-a05b572b65ec" providerId="ADAL" clId="{9F724748-79F4-4846-933C-EA53D6DA323C}" dt="2023-05-27T14:36:14.167" v="492" actId="20577"/>
        <pc:sldMkLst>
          <pc:docMk/>
          <pc:sldMk cId="3066299370" sldId="258"/>
        </pc:sldMkLst>
        <pc:spChg chg="mod">
          <ac:chgData name="Kshitij Agarwal" userId="3a08f9e0-e2b0-49a1-8333-a05b572b65ec" providerId="ADAL" clId="{9F724748-79F4-4846-933C-EA53D6DA323C}" dt="2023-05-27T14:36:14.167" v="492" actId="20577"/>
          <ac:spMkLst>
            <pc:docMk/>
            <pc:sldMk cId="3066299370" sldId="258"/>
            <ac:spMk id="7" creationId="{4EA6B4E1-DB62-ABC8-9376-891CD4ACDF4E}"/>
          </ac:spMkLst>
        </pc:spChg>
        <pc:picChg chg="add mod modCrop">
          <ac:chgData name="Kshitij Agarwal" userId="3a08f9e0-e2b0-49a1-8333-a05b572b65ec" providerId="ADAL" clId="{9F724748-79F4-4846-933C-EA53D6DA323C}" dt="2023-05-27T14:10:53.429" v="282" actId="732"/>
          <ac:picMkLst>
            <pc:docMk/>
            <pc:sldMk cId="3066299370" sldId="258"/>
            <ac:picMk id="2" creationId="{0C789BED-5539-E6FF-37A5-BBE41EC9646A}"/>
          </ac:picMkLst>
        </pc:picChg>
      </pc:sldChg>
      <pc:sldChg chg="addSp delSp modSp mod">
        <pc:chgData name="Kshitij Agarwal" userId="3a08f9e0-e2b0-49a1-8333-a05b572b65ec" providerId="ADAL" clId="{9F724748-79F4-4846-933C-EA53D6DA323C}" dt="2023-05-27T14:53:47.997" v="1047" actId="478"/>
        <pc:sldMkLst>
          <pc:docMk/>
          <pc:sldMk cId="4078025115" sldId="260"/>
        </pc:sldMkLst>
        <pc:spChg chg="add mod">
          <ac:chgData name="Kshitij Agarwal" userId="3a08f9e0-e2b0-49a1-8333-a05b572b65ec" providerId="ADAL" clId="{9F724748-79F4-4846-933C-EA53D6DA323C}" dt="2023-05-27T14:43:20.525" v="529" actId="1076"/>
          <ac:spMkLst>
            <pc:docMk/>
            <pc:sldMk cId="4078025115" sldId="260"/>
            <ac:spMk id="2" creationId="{44FF3F16-56C0-57BD-B907-056209F2ED69}"/>
          </ac:spMkLst>
        </pc:spChg>
        <pc:spChg chg="add mod">
          <ac:chgData name="Kshitij Agarwal" userId="3a08f9e0-e2b0-49a1-8333-a05b572b65ec" providerId="ADAL" clId="{9F724748-79F4-4846-933C-EA53D6DA323C}" dt="2023-05-27T14:53:39.725" v="1045" actId="20577"/>
          <ac:spMkLst>
            <pc:docMk/>
            <pc:sldMk cId="4078025115" sldId="260"/>
            <ac:spMk id="3" creationId="{C054A356-51CC-954C-E441-1BBF75655E79}"/>
          </ac:spMkLst>
        </pc:spChg>
        <pc:spChg chg="del mod">
          <ac:chgData name="Kshitij Agarwal" userId="3a08f9e0-e2b0-49a1-8333-a05b572b65ec" providerId="ADAL" clId="{9F724748-79F4-4846-933C-EA53D6DA323C}" dt="2023-05-27T14:53:47.997" v="1047" actId="478"/>
          <ac:spMkLst>
            <pc:docMk/>
            <pc:sldMk cId="4078025115" sldId="260"/>
            <ac:spMk id="9" creationId="{9E6CB871-F71A-0AA9-2DC6-C9AA195CBD29}"/>
          </ac:spMkLst>
        </pc:spChg>
      </pc:sldChg>
      <pc:sldChg chg="mod modShow">
        <pc:chgData name="Kshitij Agarwal" userId="3a08f9e0-e2b0-49a1-8333-a05b572b65ec" providerId="ADAL" clId="{9F724748-79F4-4846-933C-EA53D6DA323C}" dt="2023-05-27T14:36:41.024" v="493" actId="729"/>
        <pc:sldMkLst>
          <pc:docMk/>
          <pc:sldMk cId="503207019" sldId="261"/>
        </pc:sldMkLst>
      </pc:sldChg>
      <pc:sldChg chg="modSp mod modShow">
        <pc:chgData name="Kshitij Agarwal" userId="3a08f9e0-e2b0-49a1-8333-a05b572b65ec" providerId="ADAL" clId="{9F724748-79F4-4846-933C-EA53D6DA323C}" dt="2023-05-28T12:27:53.901" v="1330" actId="313"/>
        <pc:sldMkLst>
          <pc:docMk/>
          <pc:sldMk cId="1207346346" sldId="262"/>
        </pc:sldMkLst>
        <pc:spChg chg="mod">
          <ac:chgData name="Kshitij Agarwal" userId="3a08f9e0-e2b0-49a1-8333-a05b572b65ec" providerId="ADAL" clId="{9F724748-79F4-4846-933C-EA53D6DA323C}" dt="2023-05-28T12:27:53.901" v="1330" actId="313"/>
          <ac:spMkLst>
            <pc:docMk/>
            <pc:sldMk cId="1207346346" sldId="262"/>
            <ac:spMk id="7" creationId="{665F3BBB-36FE-E6E4-6217-C50A5E5EF88B}"/>
          </ac:spMkLst>
        </pc:spChg>
      </pc:sldChg>
      <pc:sldChg chg="addSp delSp modSp add mod delAnim modAnim">
        <pc:chgData name="Kshitij Agarwal" userId="3a08f9e0-e2b0-49a1-8333-a05b572b65ec" providerId="ADAL" clId="{9F724748-79F4-4846-933C-EA53D6DA323C}" dt="2023-05-28T12:29:04.334" v="1367" actId="1076"/>
        <pc:sldMkLst>
          <pc:docMk/>
          <pc:sldMk cId="800767166" sldId="271"/>
        </pc:sldMkLst>
        <pc:spChg chg="del mod">
          <ac:chgData name="Kshitij Agarwal" userId="3a08f9e0-e2b0-49a1-8333-a05b572b65ec" providerId="ADAL" clId="{9F724748-79F4-4846-933C-EA53D6DA323C}" dt="2023-05-28T12:28:33.081" v="1359" actId="478"/>
          <ac:spMkLst>
            <pc:docMk/>
            <pc:sldMk cId="800767166" sldId="271"/>
            <ac:spMk id="2" creationId="{44FF3F16-56C0-57BD-B907-056209F2ED69}"/>
          </ac:spMkLst>
        </pc:spChg>
        <pc:spChg chg="del mod">
          <ac:chgData name="Kshitij Agarwal" userId="3a08f9e0-e2b0-49a1-8333-a05b572b65ec" providerId="ADAL" clId="{9F724748-79F4-4846-933C-EA53D6DA323C}" dt="2023-05-27T14:54:22.718" v="1069" actId="478"/>
          <ac:spMkLst>
            <pc:docMk/>
            <pc:sldMk cId="800767166" sldId="271"/>
            <ac:spMk id="3" creationId="{C054A356-51CC-954C-E441-1BBF75655E79}"/>
          </ac:spMkLst>
        </pc:spChg>
        <pc:spChg chg="add mod">
          <ac:chgData name="Kshitij Agarwal" userId="3a08f9e0-e2b0-49a1-8333-a05b572b65ec" providerId="ADAL" clId="{9F724748-79F4-4846-933C-EA53D6DA323C}" dt="2023-05-28T12:29:04.334" v="1367" actId="1076"/>
          <ac:spMkLst>
            <pc:docMk/>
            <pc:sldMk cId="800767166" sldId="271"/>
            <ac:spMk id="7" creationId="{22B532C9-AD91-C7F4-0C62-0B7D61BA643A}"/>
          </ac:spMkLst>
        </pc:spChg>
        <pc:spChg chg="mod">
          <ac:chgData name="Kshitij Agarwal" userId="3a08f9e0-e2b0-49a1-8333-a05b572b65ec" providerId="ADAL" clId="{9F724748-79F4-4846-933C-EA53D6DA323C}" dt="2023-05-28T12:28:13.700" v="1357" actId="20577"/>
          <ac:spMkLst>
            <pc:docMk/>
            <pc:sldMk cId="800767166" sldId="271"/>
            <ac:spMk id="8" creationId="{83A5D50A-7BF5-47B2-27E6-96AA33171B2B}"/>
          </ac:spMkLst>
        </pc:spChg>
        <pc:spChg chg="add del mod">
          <ac:chgData name="Kshitij Agarwal" userId="3a08f9e0-e2b0-49a1-8333-a05b572b65ec" providerId="ADAL" clId="{9F724748-79F4-4846-933C-EA53D6DA323C}" dt="2023-05-27T15:06:18.682" v="1274" actId="478"/>
          <ac:spMkLst>
            <pc:docMk/>
            <pc:sldMk cId="800767166" sldId="271"/>
            <ac:spMk id="17" creationId="{B123406F-4837-0ECE-E979-014ED28645EC}"/>
          </ac:spMkLst>
        </pc:spChg>
        <pc:spChg chg="add del mod">
          <ac:chgData name="Kshitij Agarwal" userId="3a08f9e0-e2b0-49a1-8333-a05b572b65ec" providerId="ADAL" clId="{9F724748-79F4-4846-933C-EA53D6DA323C}" dt="2023-05-27T15:09:12.517" v="1312" actId="478"/>
          <ac:spMkLst>
            <pc:docMk/>
            <pc:sldMk cId="800767166" sldId="271"/>
            <ac:spMk id="30" creationId="{460D9FB5-3C09-7915-8100-03AA8F353DCF}"/>
          </ac:spMkLst>
        </pc:spChg>
        <pc:picChg chg="add del mod">
          <ac:chgData name="Kshitij Agarwal" userId="3a08f9e0-e2b0-49a1-8333-a05b572b65ec" providerId="ADAL" clId="{9F724748-79F4-4846-933C-EA53D6DA323C}" dt="2023-05-27T15:02:08.347" v="1250" actId="478"/>
          <ac:picMkLst>
            <pc:docMk/>
            <pc:sldMk cId="800767166" sldId="271"/>
            <ac:picMk id="10" creationId="{C3B1B074-AD92-1DE7-211E-FFCD1C680790}"/>
          </ac:picMkLst>
        </pc:picChg>
        <pc:picChg chg="add mod">
          <ac:chgData name="Kshitij Agarwal" userId="3a08f9e0-e2b0-49a1-8333-a05b572b65ec" providerId="ADAL" clId="{9F724748-79F4-4846-933C-EA53D6DA323C}" dt="2023-05-27T15:09:56.044" v="1325" actId="1076"/>
          <ac:picMkLst>
            <pc:docMk/>
            <pc:sldMk cId="800767166" sldId="271"/>
            <ac:picMk id="12" creationId="{39F9602E-242B-0904-2352-E2308A95A506}"/>
          </ac:picMkLst>
        </pc:picChg>
        <pc:picChg chg="add mod">
          <ac:chgData name="Kshitij Agarwal" userId="3a08f9e0-e2b0-49a1-8333-a05b572b65ec" providerId="ADAL" clId="{9F724748-79F4-4846-933C-EA53D6DA323C}" dt="2023-05-27T15:09:54.365" v="1324" actId="1076"/>
          <ac:picMkLst>
            <pc:docMk/>
            <pc:sldMk cId="800767166" sldId="271"/>
            <ac:picMk id="14" creationId="{FDC861CB-2A7B-7695-0B18-DD9732D847B6}"/>
          </ac:picMkLst>
        </pc:picChg>
        <pc:picChg chg="add del mod">
          <ac:chgData name="Kshitij Agarwal" userId="3a08f9e0-e2b0-49a1-8333-a05b572b65ec" providerId="ADAL" clId="{9F724748-79F4-4846-933C-EA53D6DA323C}" dt="2023-05-27T15:07:02.533" v="1276" actId="478"/>
          <ac:picMkLst>
            <pc:docMk/>
            <pc:sldMk cId="800767166" sldId="271"/>
            <ac:picMk id="16" creationId="{84D1EB20-35B0-94D8-2F51-7C1A7B6D9432}"/>
          </ac:picMkLst>
        </pc:picChg>
        <pc:picChg chg="add mod">
          <ac:chgData name="Kshitij Agarwal" userId="3a08f9e0-e2b0-49a1-8333-a05b572b65ec" providerId="ADAL" clId="{9F724748-79F4-4846-933C-EA53D6DA323C}" dt="2023-05-27T15:09:56.920" v="1326" actId="1076"/>
          <ac:picMkLst>
            <pc:docMk/>
            <pc:sldMk cId="800767166" sldId="271"/>
            <ac:picMk id="19" creationId="{A8A72D08-E5B4-11E9-3657-4BB2B2642ABE}"/>
          </ac:picMkLst>
        </pc:picChg>
        <pc:picChg chg="add del mod">
          <ac:chgData name="Kshitij Agarwal" userId="3a08f9e0-e2b0-49a1-8333-a05b572b65ec" providerId="ADAL" clId="{9F724748-79F4-4846-933C-EA53D6DA323C}" dt="2023-05-27T15:07:50.860" v="1291" actId="478"/>
          <ac:picMkLst>
            <pc:docMk/>
            <pc:sldMk cId="800767166" sldId="271"/>
            <ac:picMk id="21" creationId="{A3847CD8-17FB-B031-2DFE-7DA3347C2003}"/>
          </ac:picMkLst>
        </pc:picChg>
        <pc:picChg chg="add del mod">
          <ac:chgData name="Kshitij Agarwal" userId="3a08f9e0-e2b0-49a1-8333-a05b572b65ec" providerId="ADAL" clId="{9F724748-79F4-4846-933C-EA53D6DA323C}" dt="2023-05-27T15:07:57.300" v="1293" actId="478"/>
          <ac:picMkLst>
            <pc:docMk/>
            <pc:sldMk cId="800767166" sldId="271"/>
            <ac:picMk id="23" creationId="{E251F4E1-9A91-5FA8-0173-3DAFF7249031}"/>
          </ac:picMkLst>
        </pc:picChg>
        <pc:picChg chg="add mod">
          <ac:chgData name="Kshitij Agarwal" userId="3a08f9e0-e2b0-49a1-8333-a05b572b65ec" providerId="ADAL" clId="{9F724748-79F4-4846-933C-EA53D6DA323C}" dt="2023-05-27T15:10:00.462" v="1328" actId="1076"/>
          <ac:picMkLst>
            <pc:docMk/>
            <pc:sldMk cId="800767166" sldId="271"/>
            <ac:picMk id="25" creationId="{DF37BF7A-27D5-A19B-463D-DF7EB1340A30}"/>
          </ac:picMkLst>
        </pc:picChg>
        <pc:picChg chg="add del mod ord">
          <ac:chgData name="Kshitij Agarwal" userId="3a08f9e0-e2b0-49a1-8333-a05b572b65ec" providerId="ADAL" clId="{9F724748-79F4-4846-933C-EA53D6DA323C}" dt="2023-05-27T15:08:49.332" v="1306" actId="478"/>
          <ac:picMkLst>
            <pc:docMk/>
            <pc:sldMk cId="800767166" sldId="271"/>
            <ac:picMk id="27" creationId="{BDC931E4-DF08-345F-ACB9-7FC0C1802606}"/>
          </ac:picMkLst>
        </pc:picChg>
        <pc:picChg chg="add mod">
          <ac:chgData name="Kshitij Agarwal" userId="3a08f9e0-e2b0-49a1-8333-a05b572b65ec" providerId="ADAL" clId="{9F724748-79F4-4846-933C-EA53D6DA323C}" dt="2023-05-27T15:09:58.100" v="1327" actId="1076"/>
          <ac:picMkLst>
            <pc:docMk/>
            <pc:sldMk cId="800767166" sldId="271"/>
            <ac:picMk id="29" creationId="{BB53B40A-A3C1-F439-5002-8BDCFBE13996}"/>
          </ac:picMkLst>
        </pc:picChg>
      </pc:sldChg>
      <pc:sldChg chg="new del">
        <pc:chgData name="Kshitij Agarwal" userId="3a08f9e0-e2b0-49a1-8333-a05b572b65ec" providerId="ADAL" clId="{9F724748-79F4-4846-933C-EA53D6DA323C}" dt="2023-05-27T14:51:17.450" v="797" actId="2696"/>
        <pc:sldMkLst>
          <pc:docMk/>
          <pc:sldMk cId="289968932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oracle.com/en/jav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t.design/components/overview/" TargetMode="External"/><Relationship Id="rId5" Type="http://schemas.openxmlformats.org/officeDocument/2006/relationships/hyperlink" Target="https://docs.spring.io/spring-boot/docs/current/reference/htmlsingle/" TargetMode="External"/><Relationship Id="rId4" Type="http://schemas.openxmlformats.org/officeDocument/2006/relationships/hyperlink" Target="https://legacy.reactjs.org/docs/getting-starte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shitij-agarwal/Office-Leave-Management-Syst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Minnet" TargetMode="Externa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ernieportal.com/types-of-employee-leave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litylogic.com/testing-solutions/functionality-testing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diegomariano.com/reac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uhaskayarkar.blogspot.com/2017/06/mongodb-installation-configuration-on.html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hyperlink" Target="https://github.com/ant-design/ant-design-pro" TargetMode="External"/><Relationship Id="rId5" Type="http://schemas.openxmlformats.org/officeDocument/2006/relationships/hyperlink" Target="https://medium.com/cleverprogrammer/5-visual-studio-code-extensions-2020-developers-need-ee0aab4be9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sdtimes.com/webdev/spring-releases-spring-boot-2-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einfoway.com/blog/front-end-developer-skills" TargetMode="Externa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icyoptions.irpp.org/magazines/november-2018/preparing-citizens-for-the-future-of-work/future-of-work/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4B192-FFAA-2686-4662-FEB8E916A801}"/>
              </a:ext>
            </a:extLst>
          </p:cNvPr>
          <p:cNvSpPr txBox="1"/>
          <p:nvPr/>
        </p:nvSpPr>
        <p:spPr>
          <a:xfrm>
            <a:off x="2181225" y="2164936"/>
            <a:ext cx="7829550" cy="116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ffectLst/>
                <a:latin typeface="+mj-lt"/>
                <a:ea typeface="+mj-ea"/>
                <a:cs typeface="+mj-cs"/>
              </a:rPr>
              <a:t>Office Leave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5E080-9690-BB68-9499-99C3CEF29A49}"/>
              </a:ext>
            </a:extLst>
          </p:cNvPr>
          <p:cNvSpPr txBox="1"/>
          <p:nvPr/>
        </p:nvSpPr>
        <p:spPr>
          <a:xfrm>
            <a:off x="312635" y="4145853"/>
            <a:ext cx="4505654" cy="251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Submitted by: </a:t>
            </a:r>
            <a:r>
              <a:rPr lang="en-US" sz="2400" b="1" dirty="0">
                <a:effectLst/>
              </a:rPr>
              <a:t>Kshitij Agarwal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Submission type :</a:t>
            </a:r>
            <a:r>
              <a:rPr lang="en-US" sz="2400" b="1" dirty="0"/>
              <a:t> Individual</a:t>
            </a:r>
            <a:endParaRPr lang="en-US" sz="24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Batch : </a:t>
            </a:r>
            <a:r>
              <a:rPr lang="en-US" sz="2400" b="1" dirty="0">
                <a:effectLst/>
              </a:rPr>
              <a:t>12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LMS Id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Program : </a:t>
            </a:r>
            <a:r>
              <a:rPr lang="en-US" sz="2400" b="1" dirty="0">
                <a:effectLst/>
              </a:rPr>
              <a:t>Axis Fintech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Date: </a:t>
            </a:r>
            <a:r>
              <a:rPr lang="en-US" sz="2400" b="1" dirty="0">
                <a:effectLst/>
              </a:rPr>
              <a:t>May </a:t>
            </a:r>
            <a:r>
              <a:rPr lang="en-US" sz="2400" b="1" dirty="0"/>
              <a:t>31</a:t>
            </a:r>
            <a:r>
              <a:rPr lang="en-US" sz="2400" b="1" baseline="30000" dirty="0">
                <a:effectLst/>
              </a:rPr>
              <a:t>st</a:t>
            </a:r>
            <a:r>
              <a:rPr lang="en-US" sz="2400" b="1" dirty="0">
                <a:effectLst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CA72C-E62D-2F68-5815-7EA12E0603D4}"/>
              </a:ext>
            </a:extLst>
          </p:cNvPr>
          <p:cNvSpPr txBox="1"/>
          <p:nvPr/>
        </p:nvSpPr>
        <p:spPr>
          <a:xfrm>
            <a:off x="1104900" y="1571625"/>
            <a:ext cx="79028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React Official Documentation -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https://legacy.reactjs.org/docs/getting-started.html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Spring-Boot Official Documentation –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https://docs.spring.io/spring-boot/docs/current/reference/htmlsingle/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Ant Design Official Documentation –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https://ant.design/components/overview/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Java Documentation –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https://docs.oracle.com/en/java/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MongoDB Documentation –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https://www.mongodb.com/docs/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CA72C-E62D-2F68-5815-7EA12E0603D4}"/>
              </a:ext>
            </a:extLst>
          </p:cNvPr>
          <p:cNvSpPr txBox="1"/>
          <p:nvPr/>
        </p:nvSpPr>
        <p:spPr>
          <a:xfrm>
            <a:off x="1104900" y="1571625"/>
            <a:ext cx="7471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GitHub project Link -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https://github.com/kshitij-agarwal/Office-Leave-Management-System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62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pic>
        <p:nvPicPr>
          <p:cNvPr id="3" name="Picture 2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655FB852-73CE-A9C0-8D64-3395B5F31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90662" y="942975"/>
            <a:ext cx="9210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6B4E1-DB62-ABC8-9376-891CD4ACDF4E}"/>
              </a:ext>
            </a:extLst>
          </p:cNvPr>
          <p:cNvSpPr txBox="1"/>
          <p:nvPr/>
        </p:nvSpPr>
        <p:spPr>
          <a:xfrm>
            <a:off x="532555" y="1524064"/>
            <a:ext cx="5026660" cy="324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Arial" panose="020B0604020202020204" pitchFamily="34" charset="0"/>
              </a:rPr>
              <a:t>Office Leave Management System is a </a:t>
            </a: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web-based application developed for the employees to apply for the leave and managers can approve or reject the leave.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goal of application is to enhance the leave management the process in the office, to simplify the process, increase efficiency and increase overall employee experience.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 descr="A cartoon of people writing on a calendar&#10;&#10;Description automatically generated with low confidence">
            <a:extLst>
              <a:ext uri="{FF2B5EF4-FFF2-40B4-BE49-F238E27FC236}">
                <a16:creationId xmlns:a16="http://schemas.microsoft.com/office/drawing/2014/main" id="{0C789BED-5539-E6FF-37A5-BBE41EC96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779" t="4330"/>
          <a:stretch/>
        </p:blipFill>
        <p:spPr>
          <a:xfrm>
            <a:off x="5559215" y="2696709"/>
            <a:ext cx="6952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4A356-51CC-954C-E441-1BBF75655E79}"/>
              </a:ext>
            </a:extLst>
          </p:cNvPr>
          <p:cNvSpPr txBox="1"/>
          <p:nvPr/>
        </p:nvSpPr>
        <p:spPr>
          <a:xfrm>
            <a:off x="523137" y="2016606"/>
            <a:ext cx="50745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Login Feature </a:t>
            </a:r>
            <a:r>
              <a:rPr lang="en-US" sz="2000" dirty="0"/>
              <a:t>– Manager and Employee can login separately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Dashboard</a:t>
            </a:r>
            <a:r>
              <a:rPr lang="en-US" sz="2000" dirty="0"/>
              <a:t> – Managers and Employees can view their co-workers leaves.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Apply Leave </a:t>
            </a:r>
            <a:r>
              <a:rPr lang="en-US" sz="2000" dirty="0"/>
              <a:t>– Exhaustive form where an employee for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Leave Approval </a:t>
            </a:r>
            <a:r>
              <a:rPr lang="en-US" sz="2000" dirty="0"/>
              <a:t>– Managers can approve or reject the leave of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Calendar </a:t>
            </a:r>
            <a:r>
              <a:rPr lang="en-US" sz="2000" dirty="0"/>
              <a:t>– Employees can view their leaves on calendar.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picture containing text, screenshot, circle, graphics&#10;&#10;Description automatically generated">
            <a:extLst>
              <a:ext uri="{FF2B5EF4-FFF2-40B4-BE49-F238E27FC236}">
                <a16:creationId xmlns:a16="http://schemas.microsoft.com/office/drawing/2014/main" id="{FA351CA9-0DBB-4A75-A345-8AECD6BD6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6108" y="766289"/>
            <a:ext cx="6604890" cy="6100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2549B-9860-9945-7453-B6CA381D43AE}"/>
              </a:ext>
            </a:extLst>
          </p:cNvPr>
          <p:cNvSpPr txBox="1"/>
          <p:nvPr/>
        </p:nvSpPr>
        <p:spPr>
          <a:xfrm>
            <a:off x="512529" y="1157039"/>
            <a:ext cx="6297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Functionalities Implemented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 – Technologies Used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532C9-AD91-C7F4-0C62-0B7D61BA643A}"/>
              </a:ext>
            </a:extLst>
          </p:cNvPr>
          <p:cNvSpPr txBox="1"/>
          <p:nvPr/>
        </p:nvSpPr>
        <p:spPr>
          <a:xfrm>
            <a:off x="907922" y="1014979"/>
            <a:ext cx="31828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Frontend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React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Redux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Ant-design</a:t>
            </a:r>
          </a:p>
          <a:p>
            <a:pPr marL="800100" lvl="1" indent="-342900">
              <a:buFont typeface="+mj-lt"/>
              <a:buAutoNum type="alphaL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Backend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Spring-Boot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Java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Database</a:t>
            </a:r>
            <a:r>
              <a:rPr lang="en-US" sz="2000" dirty="0"/>
              <a:t>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MongoDB Atlas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MongoDB compass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Postman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Git</a:t>
            </a:r>
          </a:p>
          <a:p>
            <a:pPr marL="800100" lvl="1" indent="-342900">
              <a:buFont typeface="+mj-lt"/>
              <a:buAutoNum type="alphaLcPeriod"/>
            </a:pPr>
            <a:endParaRPr lang="en-US" sz="2000" dirty="0"/>
          </a:p>
        </p:txBody>
      </p:sp>
      <p:pic>
        <p:nvPicPr>
          <p:cNvPr id="12" name="Picture 1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39F9602E-242B-0904-2352-E2308A95A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65500" y="813741"/>
            <a:ext cx="2558818" cy="1439335"/>
          </a:xfrm>
          <a:prstGeom prst="rect">
            <a:avLst/>
          </a:prstGeom>
        </p:spPr>
      </p:pic>
      <p:pic>
        <p:nvPicPr>
          <p:cNvPr id="14" name="Picture 13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FDC861CB-2A7B-7695-0B18-DD9732D8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39359" y="993093"/>
            <a:ext cx="1673739" cy="1673739"/>
          </a:xfrm>
          <a:prstGeom prst="rect">
            <a:avLst/>
          </a:prstGeom>
        </p:spPr>
      </p:pic>
      <p:pic>
        <p:nvPicPr>
          <p:cNvPr id="19" name="Picture 18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A8A72D08-E5B4-11E9-3657-4BB2B2642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72780" y="2738690"/>
            <a:ext cx="2744257" cy="1439335"/>
          </a:xfrm>
          <a:prstGeom prst="rect">
            <a:avLst/>
          </a:prstGeom>
        </p:spPr>
      </p:pic>
      <p:pic>
        <p:nvPicPr>
          <p:cNvPr id="25" name="Picture 24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DF37BF7A-27D5-A19B-463D-DF7EB1340A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13098" y="2449652"/>
            <a:ext cx="1535371" cy="1535371"/>
          </a:xfrm>
          <a:prstGeom prst="rect">
            <a:avLst/>
          </a:prstGeom>
        </p:spPr>
      </p:pic>
      <p:pic>
        <p:nvPicPr>
          <p:cNvPr id="29" name="Picture 28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BB53B40A-A3C1-F439-5002-8BDCFBE139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6819" y="3695985"/>
            <a:ext cx="2558819" cy="24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0D538-AEE3-7210-057C-36B7FD457943}"/>
              </a:ext>
            </a:extLst>
          </p:cNvPr>
          <p:cNvSpPr txBox="1"/>
          <p:nvPr/>
        </p:nvSpPr>
        <p:spPr>
          <a:xfrm>
            <a:off x="490149" y="1243786"/>
            <a:ext cx="38279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APIs</a:t>
            </a:r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Employee API </a:t>
            </a:r>
            <a:r>
              <a:rPr lang="en-US" dirty="0"/>
              <a:t>– This API will fetch and update the Employees from the database. It handles the dashboard, Leave application, Leave approval and Calendar functionalities.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Login API </a:t>
            </a:r>
            <a:r>
              <a:rPr lang="en-US" dirty="0"/>
              <a:t>– This API handles the Login, Logout and Authentication functionalities. 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9D5D1-C067-93F9-C6E9-D71EE9DE67F1}"/>
              </a:ext>
            </a:extLst>
          </p:cNvPr>
          <p:cNvSpPr txBox="1"/>
          <p:nvPr/>
        </p:nvSpPr>
        <p:spPr>
          <a:xfrm>
            <a:off x="5195043" y="1253166"/>
            <a:ext cx="61049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Implementation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Lombok</a:t>
            </a:r>
            <a:r>
              <a:rPr lang="en-US" dirty="0"/>
              <a:t> to reduce boilerplate code and enhance readability.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Leveraged </a:t>
            </a:r>
            <a:r>
              <a:rPr lang="en-US" b="1" dirty="0"/>
              <a:t>Spring JPA </a:t>
            </a:r>
            <a:r>
              <a:rPr lang="en-US" dirty="0"/>
              <a:t>and </a:t>
            </a:r>
            <a:r>
              <a:rPr lang="en-US" b="1" dirty="0"/>
              <a:t>Hibernate</a:t>
            </a:r>
            <a:r>
              <a:rPr lang="en-US" dirty="0"/>
              <a:t> to access the database efficiently via repository layer.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Spring-Mongo</a:t>
            </a:r>
            <a:r>
              <a:rPr lang="en-US" dirty="0"/>
              <a:t> dependency to access the data from Mongo Atlas.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To store and retrieve the database credentials, used </a:t>
            </a:r>
            <a:r>
              <a:rPr lang="en-US" b="1" dirty="0"/>
              <a:t>spring-</a:t>
            </a:r>
            <a:r>
              <a:rPr lang="en-US" b="1" dirty="0" err="1"/>
              <a:t>dotenv</a:t>
            </a:r>
            <a:r>
              <a:rPr lang="en-US" b="1" dirty="0"/>
              <a:t> </a:t>
            </a:r>
            <a:r>
              <a:rPr lang="en-US" dirty="0"/>
              <a:t>dependency from env file.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Added </a:t>
            </a:r>
            <a:r>
              <a:rPr lang="en-US" b="1" dirty="0"/>
              <a:t>Cross-Origin</a:t>
            </a:r>
            <a:r>
              <a:rPr lang="en-US" dirty="0"/>
              <a:t> to access the APIs from React.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b="1" dirty="0"/>
              <a:t>Postman</a:t>
            </a:r>
            <a:r>
              <a:rPr lang="en-US" dirty="0"/>
              <a:t> to test and debug the APIs thoroughly.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33206-F6ED-F67C-B45B-3F9E51959E6B}"/>
              </a:ext>
            </a:extLst>
          </p:cNvPr>
          <p:cNvCxnSpPr>
            <a:cxnSpLocks/>
          </p:cNvCxnSpPr>
          <p:nvPr/>
        </p:nvCxnSpPr>
        <p:spPr>
          <a:xfrm>
            <a:off x="4787153" y="1475109"/>
            <a:ext cx="0" cy="4801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2" name="Picture 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5766A1EC-B758-1EE2-5667-EB4094CE4F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0" b="94621" l="10000" r="90000">
                        <a14:foregroundMark x1="25250" y1="15159" x2="30844" y2="16398"/>
                        <a14:foregroundMark x1="30721" y1="16105" x2="27789" y2="14782"/>
                        <a14:foregroundMark x1="25625" y1="27873" x2="32000" y2="26650"/>
                        <a14:foregroundMark x1="32000" y1="26650" x2="28125" y2="28362"/>
                        <a14:foregroundMark x1="43625" y1="14425" x2="44250" y2="14425"/>
                        <a14:foregroundMark x1="28625" y1="40098" x2="32125" y2="37653"/>
                        <a14:foregroundMark x1="49500" y1="92421" x2="53500" y2="94621"/>
                        <a14:backgroundMark x1="68875" y1="54523" x2="69500" y2="54768"/>
                        <a14:backgroundMark x1="67375" y1="41809" x2="68500" y2="42298"/>
                        <a14:backgroundMark x1="67000" y1="41076" x2="68375" y2="42054"/>
                        <a14:backgroundMark x1="25250" y1="12958" x2="25125" y2="14425"/>
                        <a14:backgroundMark x1="32750" y1="17115" x2="32125" y2="17115"/>
                        <a14:backgroundMark x1="32250" y1="16626" x2="31250" y2="17359"/>
                        <a14:backgroundMark x1="25250" y1="16626" x2="25000" y2="1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22" r="21829"/>
          <a:stretch/>
        </p:blipFill>
        <p:spPr>
          <a:xfrm>
            <a:off x="7897903" y="3127637"/>
            <a:ext cx="4401671" cy="3895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616A6-5F2C-84C0-DB52-5D35A61F1F4D}"/>
              </a:ext>
            </a:extLst>
          </p:cNvPr>
          <p:cNvSpPr txBox="1"/>
          <p:nvPr/>
        </p:nvSpPr>
        <p:spPr>
          <a:xfrm>
            <a:off x="595143" y="1197589"/>
            <a:ext cx="606563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Implementation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React</a:t>
            </a:r>
            <a:r>
              <a:rPr lang="en-US" dirty="0"/>
              <a:t> Framework was used to implement the frontend.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SCSS</a:t>
            </a:r>
            <a:r>
              <a:rPr lang="en-US" dirty="0"/>
              <a:t> instead of CSS to reduce the need for writing the classes repeatedly.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Ant-Design</a:t>
            </a:r>
            <a:r>
              <a:rPr lang="en-US" dirty="0"/>
              <a:t> was used to make the application more interactive.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Followed the </a:t>
            </a:r>
            <a:r>
              <a:rPr lang="en-US" b="1" dirty="0"/>
              <a:t>functional</a:t>
            </a:r>
            <a:r>
              <a:rPr lang="en-US" dirty="0"/>
              <a:t> methodology.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React-Router-DOM</a:t>
            </a:r>
            <a:r>
              <a:rPr lang="en-US" dirty="0"/>
              <a:t> and </a:t>
            </a:r>
            <a:r>
              <a:rPr lang="en-US" b="1" dirty="0"/>
              <a:t>React-Redux</a:t>
            </a:r>
            <a:r>
              <a:rPr lang="en-US" dirty="0"/>
              <a:t> for routing and storing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DayJS</a:t>
            </a:r>
            <a:r>
              <a:rPr lang="en-US" dirty="0"/>
              <a:t> was used to manage the dates.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627E-EC97-1858-1C84-9BF9C925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981" y="998459"/>
            <a:ext cx="4848652" cy="3669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C92BC2-2F49-2D32-434F-FA7894680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191" y="296387"/>
            <a:ext cx="6367809" cy="3462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E4B26-65F5-0D5D-C57A-7F7C91F1B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211" y="3325906"/>
            <a:ext cx="7831554" cy="3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27410-A8CE-AD66-2C04-3103300F4C0E}"/>
              </a:ext>
            </a:extLst>
          </p:cNvPr>
          <p:cNvSpPr txBox="1"/>
          <p:nvPr/>
        </p:nvSpPr>
        <p:spPr>
          <a:xfrm>
            <a:off x="717177" y="1624095"/>
            <a:ext cx="51181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Office Leave Management System is a web application which has been developed using React and Spring-Boot for frontend and backend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 is deployed at the heart the application to store and retrieve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the salient features are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Rich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Leave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Leave Approval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Calendar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01899-9721-ECC7-0805-F365C155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3864" y="1547120"/>
            <a:ext cx="45243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38249-688B-E2C1-8C70-A04F09BE17C1}"/>
              </a:ext>
            </a:extLst>
          </p:cNvPr>
          <p:cNvSpPr txBox="1"/>
          <p:nvPr/>
        </p:nvSpPr>
        <p:spPr>
          <a:xfrm>
            <a:off x="482974" y="1130914"/>
            <a:ext cx="84488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Following Features to be added in Future – </a:t>
            </a:r>
            <a:endParaRPr lang="en-US" sz="2000" u="sng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Exhaustive login functionality for individual admin, managers and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Onboarding new members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Enhance existing functionalities</a:t>
            </a:r>
          </a:p>
          <a:p>
            <a:endParaRPr lang="en-US" sz="2000" dirty="0"/>
          </a:p>
          <a:p>
            <a:r>
              <a:rPr lang="en-US" sz="2000" dirty="0"/>
              <a:t>Deploy the project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picture containing cartoon, animated cartoon, animation, illustration&#10;&#10;Description automatically generated">
            <a:extLst>
              <a:ext uri="{FF2B5EF4-FFF2-40B4-BE49-F238E27FC236}">
                <a16:creationId xmlns:a16="http://schemas.microsoft.com/office/drawing/2014/main" id="{56FE5C84-5989-1D13-644E-B4E28AB75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38"/>
          <a:stretch/>
        </p:blipFill>
        <p:spPr>
          <a:xfrm>
            <a:off x="3600450" y="3730942"/>
            <a:ext cx="8591550" cy="31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542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Kshitij Agarwal</cp:lastModifiedBy>
  <cp:revision>11</cp:revision>
  <dcterms:created xsi:type="dcterms:W3CDTF">2023-04-15T11:22:40Z</dcterms:created>
  <dcterms:modified xsi:type="dcterms:W3CDTF">2023-06-01T06:39:49Z</dcterms:modified>
</cp:coreProperties>
</file>