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E05A0-D474-FE60-C47C-0E3C1082F1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FE3D25E-2520-94D5-9991-90A70BAF7A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C67768-1846-458C-CDC2-513DD146276F}"/>
              </a:ext>
            </a:extLst>
          </p:cNvPr>
          <p:cNvSpPr>
            <a:spLocks noGrp="1"/>
          </p:cNvSpPr>
          <p:nvPr>
            <p:ph type="dt" sz="half" idx="10"/>
          </p:nvPr>
        </p:nvSpPr>
        <p:spPr/>
        <p:txBody>
          <a:bodyPr/>
          <a:lstStyle/>
          <a:p>
            <a:fld id="{CC5463A3-5BCA-4F5A-AE36-03C840AD882E}" type="datetimeFigureOut">
              <a:rPr lang="en-IN" smtClean="0"/>
              <a:t>19-03-2024</a:t>
            </a:fld>
            <a:endParaRPr lang="en-IN"/>
          </a:p>
        </p:txBody>
      </p:sp>
      <p:sp>
        <p:nvSpPr>
          <p:cNvPr id="5" name="Footer Placeholder 4">
            <a:extLst>
              <a:ext uri="{FF2B5EF4-FFF2-40B4-BE49-F238E27FC236}">
                <a16:creationId xmlns:a16="http://schemas.microsoft.com/office/drawing/2014/main" id="{F09E48EE-BB43-B437-D534-608D3E42B8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90801D-2588-28AF-C2F9-134C7B74CA07}"/>
              </a:ext>
            </a:extLst>
          </p:cNvPr>
          <p:cNvSpPr>
            <a:spLocks noGrp="1"/>
          </p:cNvSpPr>
          <p:nvPr>
            <p:ph type="sldNum" sz="quarter" idx="12"/>
          </p:nvPr>
        </p:nvSpPr>
        <p:spPr/>
        <p:txBody>
          <a:bodyPr/>
          <a:lstStyle/>
          <a:p>
            <a:fld id="{DB1B2761-B616-44B6-A691-60CA3083F80C}" type="slidenum">
              <a:rPr lang="en-IN" smtClean="0"/>
              <a:t>‹#›</a:t>
            </a:fld>
            <a:endParaRPr lang="en-IN"/>
          </a:p>
        </p:txBody>
      </p:sp>
    </p:spTree>
    <p:extLst>
      <p:ext uri="{BB962C8B-B14F-4D97-AF65-F5344CB8AC3E}">
        <p14:creationId xmlns:p14="http://schemas.microsoft.com/office/powerpoint/2010/main" val="696635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9DADB-7D38-5A3C-1077-5EF4A494D3D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510CCD-61C5-411E-1A64-B33838A30A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273E92-A150-8DC9-6733-DD737123E67F}"/>
              </a:ext>
            </a:extLst>
          </p:cNvPr>
          <p:cNvSpPr>
            <a:spLocks noGrp="1"/>
          </p:cNvSpPr>
          <p:nvPr>
            <p:ph type="dt" sz="half" idx="10"/>
          </p:nvPr>
        </p:nvSpPr>
        <p:spPr/>
        <p:txBody>
          <a:bodyPr/>
          <a:lstStyle/>
          <a:p>
            <a:fld id="{CC5463A3-5BCA-4F5A-AE36-03C840AD882E}" type="datetimeFigureOut">
              <a:rPr lang="en-IN" smtClean="0"/>
              <a:t>19-03-2024</a:t>
            </a:fld>
            <a:endParaRPr lang="en-IN"/>
          </a:p>
        </p:txBody>
      </p:sp>
      <p:sp>
        <p:nvSpPr>
          <p:cNvPr id="5" name="Footer Placeholder 4">
            <a:extLst>
              <a:ext uri="{FF2B5EF4-FFF2-40B4-BE49-F238E27FC236}">
                <a16:creationId xmlns:a16="http://schemas.microsoft.com/office/drawing/2014/main" id="{B25D0F31-A398-5362-43A7-E6EE307AB3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5AE4EB-425E-D13A-C14A-F615A2545762}"/>
              </a:ext>
            </a:extLst>
          </p:cNvPr>
          <p:cNvSpPr>
            <a:spLocks noGrp="1"/>
          </p:cNvSpPr>
          <p:nvPr>
            <p:ph type="sldNum" sz="quarter" idx="12"/>
          </p:nvPr>
        </p:nvSpPr>
        <p:spPr/>
        <p:txBody>
          <a:bodyPr/>
          <a:lstStyle/>
          <a:p>
            <a:fld id="{DB1B2761-B616-44B6-A691-60CA3083F80C}" type="slidenum">
              <a:rPr lang="en-IN" smtClean="0"/>
              <a:t>‹#›</a:t>
            </a:fld>
            <a:endParaRPr lang="en-IN"/>
          </a:p>
        </p:txBody>
      </p:sp>
    </p:spTree>
    <p:extLst>
      <p:ext uri="{BB962C8B-B14F-4D97-AF65-F5344CB8AC3E}">
        <p14:creationId xmlns:p14="http://schemas.microsoft.com/office/powerpoint/2010/main" val="3402406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06CAE3-41B2-2965-5E2E-1CF1F5C9C4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B158EF-F46E-EA69-ECBD-3E608AC591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32B104-1C9B-2538-6515-84DC937FD639}"/>
              </a:ext>
            </a:extLst>
          </p:cNvPr>
          <p:cNvSpPr>
            <a:spLocks noGrp="1"/>
          </p:cNvSpPr>
          <p:nvPr>
            <p:ph type="dt" sz="half" idx="10"/>
          </p:nvPr>
        </p:nvSpPr>
        <p:spPr/>
        <p:txBody>
          <a:bodyPr/>
          <a:lstStyle/>
          <a:p>
            <a:fld id="{CC5463A3-5BCA-4F5A-AE36-03C840AD882E}" type="datetimeFigureOut">
              <a:rPr lang="en-IN" smtClean="0"/>
              <a:t>19-03-2024</a:t>
            </a:fld>
            <a:endParaRPr lang="en-IN"/>
          </a:p>
        </p:txBody>
      </p:sp>
      <p:sp>
        <p:nvSpPr>
          <p:cNvPr id="5" name="Footer Placeholder 4">
            <a:extLst>
              <a:ext uri="{FF2B5EF4-FFF2-40B4-BE49-F238E27FC236}">
                <a16:creationId xmlns:a16="http://schemas.microsoft.com/office/drawing/2014/main" id="{F80A0CA0-B524-A06C-1EE5-979A4715A2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B31D77-D1EA-520B-4900-06038E6897C2}"/>
              </a:ext>
            </a:extLst>
          </p:cNvPr>
          <p:cNvSpPr>
            <a:spLocks noGrp="1"/>
          </p:cNvSpPr>
          <p:nvPr>
            <p:ph type="sldNum" sz="quarter" idx="12"/>
          </p:nvPr>
        </p:nvSpPr>
        <p:spPr/>
        <p:txBody>
          <a:bodyPr/>
          <a:lstStyle/>
          <a:p>
            <a:fld id="{DB1B2761-B616-44B6-A691-60CA3083F80C}" type="slidenum">
              <a:rPr lang="en-IN" smtClean="0"/>
              <a:t>‹#›</a:t>
            </a:fld>
            <a:endParaRPr lang="en-IN"/>
          </a:p>
        </p:txBody>
      </p:sp>
    </p:spTree>
    <p:extLst>
      <p:ext uri="{BB962C8B-B14F-4D97-AF65-F5344CB8AC3E}">
        <p14:creationId xmlns:p14="http://schemas.microsoft.com/office/powerpoint/2010/main" val="1893851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07E6A-0626-2F91-8B8A-603D4002DB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223375-0A90-0134-A0CF-159B0059A5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D5FC9E-40DF-D689-29E8-B255A181C995}"/>
              </a:ext>
            </a:extLst>
          </p:cNvPr>
          <p:cNvSpPr>
            <a:spLocks noGrp="1"/>
          </p:cNvSpPr>
          <p:nvPr>
            <p:ph type="dt" sz="half" idx="10"/>
          </p:nvPr>
        </p:nvSpPr>
        <p:spPr/>
        <p:txBody>
          <a:bodyPr/>
          <a:lstStyle/>
          <a:p>
            <a:fld id="{CC5463A3-5BCA-4F5A-AE36-03C840AD882E}" type="datetimeFigureOut">
              <a:rPr lang="en-IN" smtClean="0"/>
              <a:t>19-03-2024</a:t>
            </a:fld>
            <a:endParaRPr lang="en-IN"/>
          </a:p>
        </p:txBody>
      </p:sp>
      <p:sp>
        <p:nvSpPr>
          <p:cNvPr id="5" name="Footer Placeholder 4">
            <a:extLst>
              <a:ext uri="{FF2B5EF4-FFF2-40B4-BE49-F238E27FC236}">
                <a16:creationId xmlns:a16="http://schemas.microsoft.com/office/drawing/2014/main" id="{AF892D8F-14CE-F277-B70A-73202DD97A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A12954-FF76-16CA-F175-385973F8EFDB}"/>
              </a:ext>
            </a:extLst>
          </p:cNvPr>
          <p:cNvSpPr>
            <a:spLocks noGrp="1"/>
          </p:cNvSpPr>
          <p:nvPr>
            <p:ph type="sldNum" sz="quarter" idx="12"/>
          </p:nvPr>
        </p:nvSpPr>
        <p:spPr/>
        <p:txBody>
          <a:bodyPr/>
          <a:lstStyle/>
          <a:p>
            <a:fld id="{DB1B2761-B616-44B6-A691-60CA3083F80C}" type="slidenum">
              <a:rPr lang="en-IN" smtClean="0"/>
              <a:t>‹#›</a:t>
            </a:fld>
            <a:endParaRPr lang="en-IN"/>
          </a:p>
        </p:txBody>
      </p:sp>
    </p:spTree>
    <p:extLst>
      <p:ext uri="{BB962C8B-B14F-4D97-AF65-F5344CB8AC3E}">
        <p14:creationId xmlns:p14="http://schemas.microsoft.com/office/powerpoint/2010/main" val="335400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2584C-77C2-BB72-B70C-48BFED38D0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D0B59CA-5FE4-F595-47E2-F82B616F36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A981BA-8E81-01CE-275D-629D85554F04}"/>
              </a:ext>
            </a:extLst>
          </p:cNvPr>
          <p:cNvSpPr>
            <a:spLocks noGrp="1"/>
          </p:cNvSpPr>
          <p:nvPr>
            <p:ph type="dt" sz="half" idx="10"/>
          </p:nvPr>
        </p:nvSpPr>
        <p:spPr/>
        <p:txBody>
          <a:bodyPr/>
          <a:lstStyle/>
          <a:p>
            <a:fld id="{CC5463A3-5BCA-4F5A-AE36-03C840AD882E}" type="datetimeFigureOut">
              <a:rPr lang="en-IN" smtClean="0"/>
              <a:t>19-03-2024</a:t>
            </a:fld>
            <a:endParaRPr lang="en-IN"/>
          </a:p>
        </p:txBody>
      </p:sp>
      <p:sp>
        <p:nvSpPr>
          <p:cNvPr id="5" name="Footer Placeholder 4">
            <a:extLst>
              <a:ext uri="{FF2B5EF4-FFF2-40B4-BE49-F238E27FC236}">
                <a16:creationId xmlns:a16="http://schemas.microsoft.com/office/drawing/2014/main" id="{613FC82A-FDAC-86CC-5A2C-CB6B2CEF6B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318CFF-95C2-7B4F-DA76-3AEA17880300}"/>
              </a:ext>
            </a:extLst>
          </p:cNvPr>
          <p:cNvSpPr>
            <a:spLocks noGrp="1"/>
          </p:cNvSpPr>
          <p:nvPr>
            <p:ph type="sldNum" sz="quarter" idx="12"/>
          </p:nvPr>
        </p:nvSpPr>
        <p:spPr/>
        <p:txBody>
          <a:bodyPr/>
          <a:lstStyle/>
          <a:p>
            <a:fld id="{DB1B2761-B616-44B6-A691-60CA3083F80C}" type="slidenum">
              <a:rPr lang="en-IN" smtClean="0"/>
              <a:t>‹#›</a:t>
            </a:fld>
            <a:endParaRPr lang="en-IN"/>
          </a:p>
        </p:txBody>
      </p:sp>
    </p:spTree>
    <p:extLst>
      <p:ext uri="{BB962C8B-B14F-4D97-AF65-F5344CB8AC3E}">
        <p14:creationId xmlns:p14="http://schemas.microsoft.com/office/powerpoint/2010/main" val="2415727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01C6E-83AD-8E9C-EA76-66537D5F39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78B13F-8A32-A9BA-DBFF-172077FA69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33A7FE-EE4E-1F9E-39A9-7EECECA82B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5A7621D-551D-BF71-4251-6D70D91C53F7}"/>
              </a:ext>
            </a:extLst>
          </p:cNvPr>
          <p:cNvSpPr>
            <a:spLocks noGrp="1"/>
          </p:cNvSpPr>
          <p:nvPr>
            <p:ph type="dt" sz="half" idx="10"/>
          </p:nvPr>
        </p:nvSpPr>
        <p:spPr/>
        <p:txBody>
          <a:bodyPr/>
          <a:lstStyle/>
          <a:p>
            <a:fld id="{CC5463A3-5BCA-4F5A-AE36-03C840AD882E}" type="datetimeFigureOut">
              <a:rPr lang="en-IN" smtClean="0"/>
              <a:t>19-03-2024</a:t>
            </a:fld>
            <a:endParaRPr lang="en-IN"/>
          </a:p>
        </p:txBody>
      </p:sp>
      <p:sp>
        <p:nvSpPr>
          <p:cNvPr id="6" name="Footer Placeholder 5">
            <a:extLst>
              <a:ext uri="{FF2B5EF4-FFF2-40B4-BE49-F238E27FC236}">
                <a16:creationId xmlns:a16="http://schemas.microsoft.com/office/drawing/2014/main" id="{F1FF1D00-DC58-9F5D-B7A2-3AE56404DF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58D0C1-E7E1-0649-DF4D-2177EE3FD080}"/>
              </a:ext>
            </a:extLst>
          </p:cNvPr>
          <p:cNvSpPr>
            <a:spLocks noGrp="1"/>
          </p:cNvSpPr>
          <p:nvPr>
            <p:ph type="sldNum" sz="quarter" idx="12"/>
          </p:nvPr>
        </p:nvSpPr>
        <p:spPr/>
        <p:txBody>
          <a:bodyPr/>
          <a:lstStyle/>
          <a:p>
            <a:fld id="{DB1B2761-B616-44B6-A691-60CA3083F80C}" type="slidenum">
              <a:rPr lang="en-IN" smtClean="0"/>
              <a:t>‹#›</a:t>
            </a:fld>
            <a:endParaRPr lang="en-IN"/>
          </a:p>
        </p:txBody>
      </p:sp>
    </p:spTree>
    <p:extLst>
      <p:ext uri="{BB962C8B-B14F-4D97-AF65-F5344CB8AC3E}">
        <p14:creationId xmlns:p14="http://schemas.microsoft.com/office/powerpoint/2010/main" val="2320501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C2290-8CEF-18AE-8BB0-837F51448B8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1C76BA-29F4-01F4-63A7-A4BAEBF3F1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2F101C-A450-E9F9-3BBB-4DB7999087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1A99B11-0E76-8C05-9FF1-37728C4A46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72AA31-CE58-6761-77B0-DD35B07469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36A1E0E-7C63-4EB1-3B07-3660F5BCA63D}"/>
              </a:ext>
            </a:extLst>
          </p:cNvPr>
          <p:cNvSpPr>
            <a:spLocks noGrp="1"/>
          </p:cNvSpPr>
          <p:nvPr>
            <p:ph type="dt" sz="half" idx="10"/>
          </p:nvPr>
        </p:nvSpPr>
        <p:spPr/>
        <p:txBody>
          <a:bodyPr/>
          <a:lstStyle/>
          <a:p>
            <a:fld id="{CC5463A3-5BCA-4F5A-AE36-03C840AD882E}" type="datetimeFigureOut">
              <a:rPr lang="en-IN" smtClean="0"/>
              <a:t>19-03-2024</a:t>
            </a:fld>
            <a:endParaRPr lang="en-IN"/>
          </a:p>
        </p:txBody>
      </p:sp>
      <p:sp>
        <p:nvSpPr>
          <p:cNvPr id="8" name="Footer Placeholder 7">
            <a:extLst>
              <a:ext uri="{FF2B5EF4-FFF2-40B4-BE49-F238E27FC236}">
                <a16:creationId xmlns:a16="http://schemas.microsoft.com/office/drawing/2014/main" id="{185A83F6-D8E0-9AE8-8875-7B23C4AC699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17463B-394D-CB1E-5E22-B33B0C30748B}"/>
              </a:ext>
            </a:extLst>
          </p:cNvPr>
          <p:cNvSpPr>
            <a:spLocks noGrp="1"/>
          </p:cNvSpPr>
          <p:nvPr>
            <p:ph type="sldNum" sz="quarter" idx="12"/>
          </p:nvPr>
        </p:nvSpPr>
        <p:spPr/>
        <p:txBody>
          <a:bodyPr/>
          <a:lstStyle/>
          <a:p>
            <a:fld id="{DB1B2761-B616-44B6-A691-60CA3083F80C}" type="slidenum">
              <a:rPr lang="en-IN" smtClean="0"/>
              <a:t>‹#›</a:t>
            </a:fld>
            <a:endParaRPr lang="en-IN"/>
          </a:p>
        </p:txBody>
      </p:sp>
    </p:spTree>
    <p:extLst>
      <p:ext uri="{BB962C8B-B14F-4D97-AF65-F5344CB8AC3E}">
        <p14:creationId xmlns:p14="http://schemas.microsoft.com/office/powerpoint/2010/main" val="2418099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4129-1F61-544F-2BA1-EC3EE51152D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9F566B-C6D1-F4BC-6CF9-46226D815CC8}"/>
              </a:ext>
            </a:extLst>
          </p:cNvPr>
          <p:cNvSpPr>
            <a:spLocks noGrp="1"/>
          </p:cNvSpPr>
          <p:nvPr>
            <p:ph type="dt" sz="half" idx="10"/>
          </p:nvPr>
        </p:nvSpPr>
        <p:spPr/>
        <p:txBody>
          <a:bodyPr/>
          <a:lstStyle/>
          <a:p>
            <a:fld id="{CC5463A3-5BCA-4F5A-AE36-03C840AD882E}" type="datetimeFigureOut">
              <a:rPr lang="en-IN" smtClean="0"/>
              <a:t>19-03-2024</a:t>
            </a:fld>
            <a:endParaRPr lang="en-IN"/>
          </a:p>
        </p:txBody>
      </p:sp>
      <p:sp>
        <p:nvSpPr>
          <p:cNvPr id="4" name="Footer Placeholder 3">
            <a:extLst>
              <a:ext uri="{FF2B5EF4-FFF2-40B4-BE49-F238E27FC236}">
                <a16:creationId xmlns:a16="http://schemas.microsoft.com/office/drawing/2014/main" id="{CCA4A0FA-3EEC-E5A0-66B1-0B1741AC924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9B7E6AC-CCC0-FF89-17F0-2571C03AAD64}"/>
              </a:ext>
            </a:extLst>
          </p:cNvPr>
          <p:cNvSpPr>
            <a:spLocks noGrp="1"/>
          </p:cNvSpPr>
          <p:nvPr>
            <p:ph type="sldNum" sz="quarter" idx="12"/>
          </p:nvPr>
        </p:nvSpPr>
        <p:spPr/>
        <p:txBody>
          <a:bodyPr/>
          <a:lstStyle/>
          <a:p>
            <a:fld id="{DB1B2761-B616-44B6-A691-60CA3083F80C}" type="slidenum">
              <a:rPr lang="en-IN" smtClean="0"/>
              <a:t>‹#›</a:t>
            </a:fld>
            <a:endParaRPr lang="en-IN"/>
          </a:p>
        </p:txBody>
      </p:sp>
    </p:spTree>
    <p:extLst>
      <p:ext uri="{BB962C8B-B14F-4D97-AF65-F5344CB8AC3E}">
        <p14:creationId xmlns:p14="http://schemas.microsoft.com/office/powerpoint/2010/main" val="1851806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D6D35D-821F-1D45-C731-32B344B96862}"/>
              </a:ext>
            </a:extLst>
          </p:cNvPr>
          <p:cNvSpPr>
            <a:spLocks noGrp="1"/>
          </p:cNvSpPr>
          <p:nvPr>
            <p:ph type="dt" sz="half" idx="10"/>
          </p:nvPr>
        </p:nvSpPr>
        <p:spPr/>
        <p:txBody>
          <a:bodyPr/>
          <a:lstStyle/>
          <a:p>
            <a:fld id="{CC5463A3-5BCA-4F5A-AE36-03C840AD882E}" type="datetimeFigureOut">
              <a:rPr lang="en-IN" smtClean="0"/>
              <a:t>19-03-2024</a:t>
            </a:fld>
            <a:endParaRPr lang="en-IN"/>
          </a:p>
        </p:txBody>
      </p:sp>
      <p:sp>
        <p:nvSpPr>
          <p:cNvPr id="3" name="Footer Placeholder 2">
            <a:extLst>
              <a:ext uri="{FF2B5EF4-FFF2-40B4-BE49-F238E27FC236}">
                <a16:creationId xmlns:a16="http://schemas.microsoft.com/office/drawing/2014/main" id="{9928E578-139E-9BDB-FBBB-2A449611D6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F74F93C-4DA8-870C-E12F-302E13C1ACBB}"/>
              </a:ext>
            </a:extLst>
          </p:cNvPr>
          <p:cNvSpPr>
            <a:spLocks noGrp="1"/>
          </p:cNvSpPr>
          <p:nvPr>
            <p:ph type="sldNum" sz="quarter" idx="12"/>
          </p:nvPr>
        </p:nvSpPr>
        <p:spPr/>
        <p:txBody>
          <a:bodyPr/>
          <a:lstStyle/>
          <a:p>
            <a:fld id="{DB1B2761-B616-44B6-A691-60CA3083F80C}" type="slidenum">
              <a:rPr lang="en-IN" smtClean="0"/>
              <a:t>‹#›</a:t>
            </a:fld>
            <a:endParaRPr lang="en-IN"/>
          </a:p>
        </p:txBody>
      </p:sp>
    </p:spTree>
    <p:extLst>
      <p:ext uri="{BB962C8B-B14F-4D97-AF65-F5344CB8AC3E}">
        <p14:creationId xmlns:p14="http://schemas.microsoft.com/office/powerpoint/2010/main" val="1390447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C3416-5253-3E93-0A17-6476B3DA30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C33A38-082C-4E47-B0BF-6A5D13DE19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0C6ED16-B692-0379-6B93-499251389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1F19FE-2D91-918D-803F-9339D4F15F51}"/>
              </a:ext>
            </a:extLst>
          </p:cNvPr>
          <p:cNvSpPr>
            <a:spLocks noGrp="1"/>
          </p:cNvSpPr>
          <p:nvPr>
            <p:ph type="dt" sz="half" idx="10"/>
          </p:nvPr>
        </p:nvSpPr>
        <p:spPr/>
        <p:txBody>
          <a:bodyPr/>
          <a:lstStyle/>
          <a:p>
            <a:fld id="{CC5463A3-5BCA-4F5A-AE36-03C840AD882E}" type="datetimeFigureOut">
              <a:rPr lang="en-IN" smtClean="0"/>
              <a:t>19-03-2024</a:t>
            </a:fld>
            <a:endParaRPr lang="en-IN"/>
          </a:p>
        </p:txBody>
      </p:sp>
      <p:sp>
        <p:nvSpPr>
          <p:cNvPr id="6" name="Footer Placeholder 5">
            <a:extLst>
              <a:ext uri="{FF2B5EF4-FFF2-40B4-BE49-F238E27FC236}">
                <a16:creationId xmlns:a16="http://schemas.microsoft.com/office/drawing/2014/main" id="{AEC0E53E-BF1C-6175-1E02-AF21C21C4C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145BD3-66F8-0F8E-B401-28759E4688E7}"/>
              </a:ext>
            </a:extLst>
          </p:cNvPr>
          <p:cNvSpPr>
            <a:spLocks noGrp="1"/>
          </p:cNvSpPr>
          <p:nvPr>
            <p:ph type="sldNum" sz="quarter" idx="12"/>
          </p:nvPr>
        </p:nvSpPr>
        <p:spPr/>
        <p:txBody>
          <a:bodyPr/>
          <a:lstStyle/>
          <a:p>
            <a:fld id="{DB1B2761-B616-44B6-A691-60CA3083F80C}" type="slidenum">
              <a:rPr lang="en-IN" smtClean="0"/>
              <a:t>‹#›</a:t>
            </a:fld>
            <a:endParaRPr lang="en-IN"/>
          </a:p>
        </p:txBody>
      </p:sp>
    </p:spTree>
    <p:extLst>
      <p:ext uri="{BB962C8B-B14F-4D97-AF65-F5344CB8AC3E}">
        <p14:creationId xmlns:p14="http://schemas.microsoft.com/office/powerpoint/2010/main" val="1019071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AD4B2-3ED2-6949-5642-7DAD39C383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C7F362-2759-551F-98F5-30EF5EADF1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CBBEA1-1345-D3C0-7E91-7604CCBB3B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07BDD3-7944-F879-9B1A-85FFF8DFE017}"/>
              </a:ext>
            </a:extLst>
          </p:cNvPr>
          <p:cNvSpPr>
            <a:spLocks noGrp="1"/>
          </p:cNvSpPr>
          <p:nvPr>
            <p:ph type="dt" sz="half" idx="10"/>
          </p:nvPr>
        </p:nvSpPr>
        <p:spPr/>
        <p:txBody>
          <a:bodyPr/>
          <a:lstStyle/>
          <a:p>
            <a:fld id="{CC5463A3-5BCA-4F5A-AE36-03C840AD882E}" type="datetimeFigureOut">
              <a:rPr lang="en-IN" smtClean="0"/>
              <a:t>19-03-2024</a:t>
            </a:fld>
            <a:endParaRPr lang="en-IN"/>
          </a:p>
        </p:txBody>
      </p:sp>
      <p:sp>
        <p:nvSpPr>
          <p:cNvPr id="6" name="Footer Placeholder 5">
            <a:extLst>
              <a:ext uri="{FF2B5EF4-FFF2-40B4-BE49-F238E27FC236}">
                <a16:creationId xmlns:a16="http://schemas.microsoft.com/office/drawing/2014/main" id="{2BA3A495-E937-590B-58EA-1EED605374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AF469B-D4C8-0C0C-FA7D-38B6872FFE5D}"/>
              </a:ext>
            </a:extLst>
          </p:cNvPr>
          <p:cNvSpPr>
            <a:spLocks noGrp="1"/>
          </p:cNvSpPr>
          <p:nvPr>
            <p:ph type="sldNum" sz="quarter" idx="12"/>
          </p:nvPr>
        </p:nvSpPr>
        <p:spPr/>
        <p:txBody>
          <a:bodyPr/>
          <a:lstStyle/>
          <a:p>
            <a:fld id="{DB1B2761-B616-44B6-A691-60CA3083F80C}" type="slidenum">
              <a:rPr lang="en-IN" smtClean="0"/>
              <a:t>‹#›</a:t>
            </a:fld>
            <a:endParaRPr lang="en-IN"/>
          </a:p>
        </p:txBody>
      </p:sp>
    </p:spTree>
    <p:extLst>
      <p:ext uri="{BB962C8B-B14F-4D97-AF65-F5344CB8AC3E}">
        <p14:creationId xmlns:p14="http://schemas.microsoft.com/office/powerpoint/2010/main" val="4164532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6526DA-CDB0-FC95-8277-A20BCC1E1A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F17A18-106A-9038-D7F2-BBD4EB7A97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D7D0E6-BD1A-0913-9EFA-6C5017157D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5463A3-5BCA-4F5A-AE36-03C840AD882E}" type="datetimeFigureOut">
              <a:rPr lang="en-IN" smtClean="0"/>
              <a:t>19-03-2024</a:t>
            </a:fld>
            <a:endParaRPr lang="en-IN"/>
          </a:p>
        </p:txBody>
      </p:sp>
      <p:sp>
        <p:nvSpPr>
          <p:cNvPr id="5" name="Footer Placeholder 4">
            <a:extLst>
              <a:ext uri="{FF2B5EF4-FFF2-40B4-BE49-F238E27FC236}">
                <a16:creationId xmlns:a16="http://schemas.microsoft.com/office/drawing/2014/main" id="{CE9982FC-05FC-36C3-6798-0A6EA35E6D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D9F0E3-34F9-8413-360D-3257E794EC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B2761-B616-44B6-A691-60CA3083F80C}" type="slidenum">
              <a:rPr lang="en-IN" smtClean="0"/>
              <a:t>‹#›</a:t>
            </a:fld>
            <a:endParaRPr lang="en-IN"/>
          </a:p>
        </p:txBody>
      </p:sp>
    </p:spTree>
    <p:extLst>
      <p:ext uri="{BB962C8B-B14F-4D97-AF65-F5344CB8AC3E}">
        <p14:creationId xmlns:p14="http://schemas.microsoft.com/office/powerpoint/2010/main" val="1121473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2A794D-146B-05FF-491A-17706BFA5AC7}"/>
              </a:ext>
            </a:extLst>
          </p:cNvPr>
          <p:cNvSpPr>
            <a:spLocks noGrp="1"/>
          </p:cNvSpPr>
          <p:nvPr>
            <p:ph type="title"/>
          </p:nvPr>
        </p:nvSpPr>
        <p:spPr>
          <a:xfrm>
            <a:off x="838200" y="2766218"/>
            <a:ext cx="10515600" cy="1325563"/>
          </a:xfrm>
        </p:spPr>
        <p:txBody>
          <a:bodyPr>
            <a:normAutofit/>
          </a:bodyPr>
          <a:lstStyle/>
          <a:p>
            <a:pPr algn="ctr"/>
            <a:r>
              <a:rPr lang="en-IN" sz="4800" b="1" dirty="0">
                <a:solidFill>
                  <a:schemeClr val="bg1"/>
                </a:solidFill>
                <a:latin typeface="Arial" panose="020B0604020202020204" pitchFamily="34" charset="0"/>
                <a:cs typeface="Arial" panose="020B0604020202020204" pitchFamily="34" charset="0"/>
              </a:rPr>
              <a:t>Desktop Assistant Project</a:t>
            </a:r>
          </a:p>
        </p:txBody>
      </p:sp>
    </p:spTree>
    <p:extLst>
      <p:ext uri="{BB962C8B-B14F-4D97-AF65-F5344CB8AC3E}">
        <p14:creationId xmlns:p14="http://schemas.microsoft.com/office/powerpoint/2010/main" val="3010391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A31EE3-182E-49F7-7EB9-6D187663BCE6}"/>
              </a:ext>
            </a:extLst>
          </p:cNvPr>
          <p:cNvSpPr>
            <a:spLocks noGrp="1"/>
          </p:cNvSpPr>
          <p:nvPr>
            <p:ph type="title"/>
          </p:nvPr>
        </p:nvSpPr>
        <p:spPr/>
        <p:txBody>
          <a:bodyPr/>
          <a:lstStyle/>
          <a:p>
            <a:pPr algn="ctr"/>
            <a:r>
              <a:rPr lang="en-IN" b="1" dirty="0">
                <a:solidFill>
                  <a:schemeClr val="bg1"/>
                </a:solidFill>
                <a:latin typeface="Arial" panose="020B0604020202020204" pitchFamily="34" charset="0"/>
                <a:cs typeface="Arial" panose="020B0604020202020204" pitchFamily="34" charset="0"/>
              </a:rPr>
              <a:t>Introduction</a:t>
            </a:r>
          </a:p>
        </p:txBody>
      </p:sp>
      <p:sp>
        <p:nvSpPr>
          <p:cNvPr id="4" name="Content Placeholder 3">
            <a:extLst>
              <a:ext uri="{FF2B5EF4-FFF2-40B4-BE49-F238E27FC236}">
                <a16:creationId xmlns:a16="http://schemas.microsoft.com/office/drawing/2014/main" id="{D7266EDE-A59D-204F-4CE2-5289116C2625}"/>
              </a:ext>
            </a:extLst>
          </p:cNvPr>
          <p:cNvSpPr>
            <a:spLocks noGrp="1"/>
          </p:cNvSpPr>
          <p:nvPr>
            <p:ph sz="half" idx="1"/>
          </p:nvPr>
        </p:nvSpPr>
        <p:spPr>
          <a:xfrm>
            <a:off x="615778" y="1927655"/>
            <a:ext cx="5181600" cy="3260768"/>
          </a:xfrm>
        </p:spPr>
        <p:txBody>
          <a:bodyPr>
            <a:normAutofit/>
          </a:bodyPr>
          <a:lstStyle/>
          <a:p>
            <a:r>
              <a:rPr lang="en-US" sz="1800" dirty="0">
                <a:solidFill>
                  <a:schemeClr val="bg1"/>
                </a:solidFill>
                <a:latin typeface="Aharoni" panose="02010803020104030203" pitchFamily="2" charset="-79"/>
                <a:cs typeface="Aharoni" panose="02010803020104030203" pitchFamily="2" charset="-79"/>
              </a:rPr>
              <a:t>The desktop assistant project aims to create a virtual assistant that can perform various tasks and provide information to users. By utilizing Python and libraries such as pyttsx3, </a:t>
            </a:r>
            <a:r>
              <a:rPr lang="en-US" sz="1800" dirty="0" err="1">
                <a:solidFill>
                  <a:schemeClr val="bg1"/>
                </a:solidFill>
                <a:latin typeface="Aharoni" panose="02010803020104030203" pitchFamily="2" charset="-79"/>
                <a:cs typeface="Aharoni" panose="02010803020104030203" pitchFamily="2" charset="-79"/>
              </a:rPr>
              <a:t>speech_recognition</a:t>
            </a:r>
            <a:r>
              <a:rPr lang="en-US" sz="1800" dirty="0">
                <a:solidFill>
                  <a:schemeClr val="bg1"/>
                </a:solidFill>
                <a:latin typeface="Aharoni" panose="02010803020104030203" pitchFamily="2" charset="-79"/>
                <a:cs typeface="Aharoni" panose="02010803020104030203" pitchFamily="2" charset="-79"/>
              </a:rPr>
              <a:t>, datetime, </a:t>
            </a:r>
            <a:r>
              <a:rPr lang="en-US" sz="1800" dirty="0" err="1">
                <a:solidFill>
                  <a:schemeClr val="bg1"/>
                </a:solidFill>
                <a:latin typeface="Aharoni" panose="02010803020104030203" pitchFamily="2" charset="-79"/>
                <a:cs typeface="Aharoni" panose="02010803020104030203" pitchFamily="2" charset="-79"/>
              </a:rPr>
              <a:t>wikipedia</a:t>
            </a:r>
            <a:r>
              <a:rPr lang="en-US" sz="1800" dirty="0">
                <a:solidFill>
                  <a:schemeClr val="bg1"/>
                </a:solidFill>
                <a:latin typeface="Aharoni" panose="02010803020104030203" pitchFamily="2" charset="-79"/>
                <a:cs typeface="Aharoni" panose="02010803020104030203" pitchFamily="2" charset="-79"/>
              </a:rPr>
              <a:t>, and </a:t>
            </a:r>
            <a:r>
              <a:rPr lang="en-US" sz="1800" dirty="0" err="1">
                <a:solidFill>
                  <a:schemeClr val="bg1"/>
                </a:solidFill>
                <a:latin typeface="Aharoni" panose="02010803020104030203" pitchFamily="2" charset="-79"/>
                <a:cs typeface="Aharoni" panose="02010803020104030203" pitchFamily="2" charset="-79"/>
              </a:rPr>
              <a:t>webbrowser</a:t>
            </a:r>
            <a:r>
              <a:rPr lang="en-US" sz="1800" dirty="0">
                <a:solidFill>
                  <a:schemeClr val="bg1"/>
                </a:solidFill>
                <a:latin typeface="Aharoni" panose="02010803020104030203" pitchFamily="2" charset="-79"/>
                <a:cs typeface="Aharoni" panose="02010803020104030203" pitchFamily="2" charset="-79"/>
              </a:rPr>
              <a:t>, the desktop assistant can understand voice commands and respond accordingly.</a:t>
            </a:r>
            <a:endParaRPr lang="en-IN" sz="1800" dirty="0">
              <a:solidFill>
                <a:schemeClr val="bg1"/>
              </a:solidFill>
              <a:latin typeface="Aharoni" panose="02010803020104030203" pitchFamily="2" charset="-79"/>
              <a:cs typeface="Aharoni" panose="02010803020104030203" pitchFamily="2" charset="-79"/>
            </a:endParaRPr>
          </a:p>
        </p:txBody>
      </p:sp>
      <p:sp>
        <p:nvSpPr>
          <p:cNvPr id="5" name="Content Placeholder 4">
            <a:extLst>
              <a:ext uri="{FF2B5EF4-FFF2-40B4-BE49-F238E27FC236}">
                <a16:creationId xmlns:a16="http://schemas.microsoft.com/office/drawing/2014/main" id="{22035A69-EF38-74B6-5490-94BE76B4EF28}"/>
              </a:ext>
            </a:extLst>
          </p:cNvPr>
          <p:cNvSpPr>
            <a:spLocks noGrp="1"/>
          </p:cNvSpPr>
          <p:nvPr>
            <p:ph sz="half" idx="2"/>
          </p:nvPr>
        </p:nvSpPr>
        <p:spPr>
          <a:xfrm>
            <a:off x="6172200" y="1927655"/>
            <a:ext cx="5181600" cy="4351338"/>
          </a:xfrm>
        </p:spPr>
        <p:txBody>
          <a:bodyPr>
            <a:normAutofit/>
          </a:bodyPr>
          <a:lstStyle/>
          <a:p>
            <a:r>
              <a:rPr lang="en-US" sz="1800" b="1" dirty="0">
                <a:solidFill>
                  <a:schemeClr val="bg1"/>
                </a:solidFill>
                <a:effectLst/>
                <a:latin typeface="Aharoni" panose="02010803020104030203" pitchFamily="2" charset="-79"/>
                <a:cs typeface="Aharoni" panose="02010803020104030203" pitchFamily="2" charset="-79"/>
              </a:rPr>
              <a:t>Purpose</a:t>
            </a:r>
            <a:endParaRPr lang="en-US" sz="1800" b="1" dirty="0">
              <a:solidFill>
                <a:schemeClr val="bg1"/>
              </a:solidFill>
              <a:latin typeface="Aharoni" panose="02010803020104030203" pitchFamily="2" charset="-79"/>
              <a:cs typeface="Aharoni" panose="02010803020104030203" pitchFamily="2" charset="-79"/>
            </a:endParaRPr>
          </a:p>
          <a:p>
            <a:r>
              <a:rPr lang="en-US" sz="1800" dirty="0">
                <a:solidFill>
                  <a:schemeClr val="bg1"/>
                </a:solidFill>
                <a:effectLst/>
                <a:latin typeface="Aharoni" panose="02010803020104030203" pitchFamily="2" charset="-79"/>
                <a:cs typeface="Aharoni" panose="02010803020104030203" pitchFamily="2" charset="-79"/>
              </a:rPr>
              <a:t>The purpose of the desktop assistant project is to simplify and enhance user interactions with their computer. It can perform tasks such as opening applications, searching the web, providing weather updates, and answering questions using Wikipedia</a:t>
            </a:r>
            <a:endParaRPr lang="en-US" sz="1800" dirty="0">
              <a:solidFill>
                <a:schemeClr val="bg1"/>
              </a:solidFill>
              <a:latin typeface="Aharoni" panose="02010803020104030203" pitchFamily="2" charset="-79"/>
              <a:cs typeface="Aharoni" panose="02010803020104030203" pitchFamily="2" charset="-79"/>
            </a:endParaRPr>
          </a:p>
          <a:p>
            <a:endParaRPr lang="en-IN" sz="1800"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762932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6CF76869-2C7E-DC49-FE8F-17186FA9B34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Title 7">
            <a:extLst>
              <a:ext uri="{FF2B5EF4-FFF2-40B4-BE49-F238E27FC236}">
                <a16:creationId xmlns:a16="http://schemas.microsoft.com/office/drawing/2014/main" id="{7886987F-0063-6DCD-8FC2-A2D8F073EFFD}"/>
              </a:ext>
            </a:extLst>
          </p:cNvPr>
          <p:cNvSpPr>
            <a:spLocks noGrp="1"/>
          </p:cNvSpPr>
          <p:nvPr>
            <p:ph type="title"/>
          </p:nvPr>
        </p:nvSpPr>
        <p:spPr/>
        <p:txBody>
          <a:bodyPr/>
          <a:lstStyle/>
          <a:p>
            <a:pPr algn="ctr"/>
            <a:r>
              <a:rPr lang="en-IN" b="1" dirty="0">
                <a:solidFill>
                  <a:schemeClr val="bg1"/>
                </a:solidFill>
                <a:latin typeface="Arial" panose="020B0604020202020204" pitchFamily="34" charset="0"/>
                <a:cs typeface="Arial" panose="020B0604020202020204" pitchFamily="34" charset="0"/>
              </a:rPr>
              <a:t>Text-to-Speech with pyttsx3</a:t>
            </a:r>
          </a:p>
        </p:txBody>
      </p:sp>
      <p:sp>
        <p:nvSpPr>
          <p:cNvPr id="11" name="Rectangle 5">
            <a:extLst>
              <a:ext uri="{FF2B5EF4-FFF2-40B4-BE49-F238E27FC236}">
                <a16:creationId xmlns:a16="http://schemas.microsoft.com/office/drawing/2014/main" id="{C0F8BB46-25CC-870D-37BF-C4927435A270}"/>
              </a:ext>
            </a:extLst>
          </p:cNvPr>
          <p:cNvSpPr>
            <a:spLocks noGrp="1" noChangeArrowheads="1"/>
          </p:cNvSpPr>
          <p:nvPr>
            <p:ph idx="1"/>
          </p:nvPr>
        </p:nvSpPr>
        <p:spPr bwMode="auto">
          <a:xfrm>
            <a:off x="419443" y="1901924"/>
            <a:ext cx="11353114"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Arial" panose="020B0604020202020204" pitchFamily="34" charset="0"/>
              </a:rPr>
              <a:t>The pyttsx3 library is a Python library that provides a simple interface for converting text into speech. It uses the Microsoft Speech API (SAPI) to generate speech from text.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Arial" panose="020B0604020202020204" pitchFamily="34" charset="0"/>
              </a:rPr>
              <a:t>To implement text-to-speech functionality using pyttsx3, follow these steps: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bg1"/>
                </a:solidFill>
                <a:effectLst/>
                <a:latin typeface="Arial" panose="020B0604020202020204" pitchFamily="34" charset="0"/>
              </a:rPr>
              <a:t>Install pyttsx3 by running </a:t>
            </a:r>
            <a:r>
              <a:rPr kumimoji="0" lang="en-US" altLang="en-US" sz="2000" b="1" i="0" u="none" strike="noStrike" cap="none" normalizeH="0" baseline="0" dirty="0">
                <a:ln>
                  <a:noFill/>
                </a:ln>
                <a:solidFill>
                  <a:schemeClr val="bg1"/>
                </a:solidFill>
                <a:effectLst/>
                <a:latin typeface="Arial Unicode MS"/>
              </a:rPr>
              <a:t>pip install pyttsx3</a:t>
            </a:r>
            <a:r>
              <a:rPr kumimoji="0" lang="en-US" altLang="en-US" sz="2000" b="1" i="0" u="none" strike="noStrike" cap="none" normalizeH="0" baseline="0" dirty="0">
                <a:ln>
                  <a:noFill/>
                </a:ln>
                <a:solidFill>
                  <a:schemeClr val="bg1"/>
                </a:solidFill>
                <a:effectLst/>
              </a:rPr>
              <a:t> in your terminal.</a:t>
            </a:r>
            <a:endParaRPr kumimoji="0" lang="en-US" altLang="en-US" sz="20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bg1"/>
                </a:solidFill>
                <a:effectLst/>
                <a:latin typeface="Arial" panose="020B0604020202020204" pitchFamily="34" charset="0"/>
              </a:rPr>
              <a:t>Import the pyttsx3 module in your Python script.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bg1"/>
                </a:solidFill>
                <a:effectLst/>
                <a:latin typeface="Arial" panose="020B0604020202020204" pitchFamily="34" charset="0"/>
              </a:rPr>
              <a:t>Create an instance of the </a:t>
            </a:r>
            <a:r>
              <a:rPr kumimoji="0" lang="en-US" altLang="en-US" sz="2000" b="1" i="0" u="none" strike="noStrike" cap="none" normalizeH="0" baseline="0" dirty="0">
                <a:ln>
                  <a:noFill/>
                </a:ln>
                <a:solidFill>
                  <a:schemeClr val="bg1"/>
                </a:solidFill>
                <a:effectLst/>
                <a:latin typeface="Arial Unicode MS"/>
              </a:rPr>
              <a:t>pyttsx3.init()</a:t>
            </a:r>
            <a:r>
              <a:rPr kumimoji="0" lang="en-US" altLang="en-US" sz="2000" b="1" i="0" u="none" strike="noStrike" cap="none" normalizeH="0" baseline="0" dirty="0">
                <a:ln>
                  <a:noFill/>
                </a:ln>
                <a:solidFill>
                  <a:schemeClr val="bg1"/>
                </a:solidFill>
                <a:effectLst/>
              </a:rPr>
              <a:t> class to initialize the speech engine.</a:t>
            </a:r>
            <a:endParaRPr kumimoji="0" lang="en-US" altLang="en-US" sz="20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bg1"/>
                </a:solidFill>
                <a:effectLst/>
                <a:latin typeface="Arial" panose="020B0604020202020204" pitchFamily="34" charset="0"/>
              </a:rPr>
              <a:t>Use the </a:t>
            </a:r>
            <a:r>
              <a:rPr kumimoji="0" lang="en-US" altLang="en-US" sz="2000" b="1" i="0" u="none" strike="noStrike" cap="none" normalizeH="0" baseline="0" dirty="0" err="1">
                <a:ln>
                  <a:noFill/>
                </a:ln>
                <a:solidFill>
                  <a:schemeClr val="bg1"/>
                </a:solidFill>
                <a:effectLst/>
                <a:latin typeface="Arial Unicode MS"/>
              </a:rPr>
              <a:t>engine.say</a:t>
            </a:r>
            <a:r>
              <a:rPr kumimoji="0" lang="en-US" altLang="en-US" sz="2000" b="1" i="0" u="none" strike="noStrike" cap="none" normalizeH="0" baseline="0" dirty="0">
                <a:ln>
                  <a:noFill/>
                </a:ln>
                <a:solidFill>
                  <a:schemeClr val="bg1"/>
                </a:solidFill>
                <a:effectLst/>
                <a:latin typeface="Arial Unicode MS"/>
              </a:rPr>
              <a:t>()</a:t>
            </a:r>
            <a:r>
              <a:rPr kumimoji="0" lang="en-US" altLang="en-US" sz="2000" b="1" i="0" u="none" strike="noStrike" cap="none" normalizeH="0" baseline="0" dirty="0">
                <a:ln>
                  <a:noFill/>
                </a:ln>
                <a:solidFill>
                  <a:schemeClr val="bg1"/>
                </a:solidFill>
                <a:effectLst/>
              </a:rPr>
              <a:t> method to provide the text you want to convert to speech.</a:t>
            </a:r>
            <a:endParaRPr kumimoji="0" lang="en-US" altLang="en-US" sz="20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bg1"/>
                </a:solidFill>
                <a:effectLst/>
                <a:latin typeface="Arial" panose="020B0604020202020204" pitchFamily="34" charset="0"/>
              </a:rPr>
              <a:t>Use the </a:t>
            </a:r>
            <a:r>
              <a:rPr kumimoji="0" lang="en-US" altLang="en-US" sz="2000" b="1" i="0" u="none" strike="noStrike" cap="none" normalizeH="0" baseline="0" dirty="0" err="1">
                <a:ln>
                  <a:noFill/>
                </a:ln>
                <a:solidFill>
                  <a:schemeClr val="bg1"/>
                </a:solidFill>
                <a:effectLst/>
                <a:latin typeface="Arial Unicode MS"/>
              </a:rPr>
              <a:t>engine.runAndWait</a:t>
            </a:r>
            <a:r>
              <a:rPr kumimoji="0" lang="en-US" altLang="en-US" sz="2000" b="1" i="0" u="none" strike="noStrike" cap="none" normalizeH="0" baseline="0" dirty="0">
                <a:ln>
                  <a:noFill/>
                </a:ln>
                <a:solidFill>
                  <a:schemeClr val="bg1"/>
                </a:solidFill>
                <a:effectLst/>
                <a:latin typeface="Arial Unicode MS"/>
              </a:rPr>
              <a:t>()</a:t>
            </a:r>
            <a:r>
              <a:rPr kumimoji="0" lang="en-US" altLang="en-US" sz="2000" b="1" i="0" u="none" strike="noStrike" cap="none" normalizeH="0" baseline="0" dirty="0">
                <a:ln>
                  <a:noFill/>
                </a:ln>
                <a:solidFill>
                  <a:schemeClr val="bg1"/>
                </a:solidFill>
                <a:effectLst/>
              </a:rPr>
              <a:t> method to run the speech engine and wait for the speech to finish.</a:t>
            </a:r>
            <a:endParaRPr kumimoji="0" lang="en-US" altLang="en-US" sz="20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684057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FFBC2-D546-242B-6917-6D7413E02A12}"/>
              </a:ext>
            </a:extLst>
          </p:cNvPr>
          <p:cNvSpPr>
            <a:spLocks noGrp="1"/>
          </p:cNvSpPr>
          <p:nvPr>
            <p:ph type="title"/>
          </p:nvPr>
        </p:nvSpPr>
        <p:spPr/>
        <p:txBody>
          <a:bodyPr>
            <a:normAutofit/>
          </a:bodyPr>
          <a:lstStyle/>
          <a:p>
            <a:pPr algn="ctr"/>
            <a:r>
              <a:rPr lang="en-US" b="1" dirty="0">
                <a:solidFill>
                  <a:schemeClr val="bg1"/>
                </a:solidFill>
                <a:latin typeface="Arial" panose="020B0604020202020204" pitchFamily="34" charset="0"/>
                <a:cs typeface="Arial" panose="020B0604020202020204" pitchFamily="34" charset="0"/>
              </a:rPr>
              <a:t>Speech Recognition with </a:t>
            </a:r>
            <a:r>
              <a:rPr lang="en-US" b="1" dirty="0" err="1">
                <a:solidFill>
                  <a:schemeClr val="bg1"/>
                </a:solidFill>
                <a:latin typeface="Arial" panose="020B0604020202020204" pitchFamily="34" charset="0"/>
                <a:cs typeface="Arial" panose="020B0604020202020204" pitchFamily="34" charset="0"/>
              </a:rPr>
              <a:t>speech_recognition</a:t>
            </a:r>
            <a:endParaRPr lang="en-IN" b="1"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D9BDC65-4BD0-3E7B-7554-623FCACB09AD}"/>
              </a:ext>
            </a:extLst>
          </p:cNvPr>
          <p:cNvSpPr>
            <a:spLocks noGrp="1"/>
          </p:cNvSpPr>
          <p:nvPr>
            <p:ph idx="1"/>
          </p:nvPr>
        </p:nvSpPr>
        <p:spPr/>
        <p:txBody>
          <a:bodyPr>
            <a:normAutofit/>
          </a:bodyPr>
          <a:lstStyle/>
          <a:p>
            <a:r>
              <a:rPr lang="en-US" sz="2400" dirty="0">
                <a:solidFill>
                  <a:schemeClr val="bg1"/>
                </a:solidFill>
                <a:latin typeface="Aharoni" panose="02010803020104030203" pitchFamily="2" charset="-79"/>
                <a:cs typeface="Aharoni" panose="02010803020104030203" pitchFamily="2" charset="-79"/>
              </a:rPr>
              <a:t>The </a:t>
            </a:r>
            <a:r>
              <a:rPr lang="en-US" sz="2400" dirty="0" err="1">
                <a:solidFill>
                  <a:schemeClr val="bg1"/>
                </a:solidFill>
                <a:latin typeface="Aharoni" panose="02010803020104030203" pitchFamily="2" charset="-79"/>
                <a:cs typeface="Aharoni" panose="02010803020104030203" pitchFamily="2" charset="-79"/>
              </a:rPr>
              <a:t>speech_recognition</a:t>
            </a:r>
            <a:r>
              <a:rPr lang="en-US" sz="2400" dirty="0">
                <a:solidFill>
                  <a:schemeClr val="bg1"/>
                </a:solidFill>
                <a:latin typeface="Aharoni" panose="02010803020104030203" pitchFamily="2" charset="-79"/>
                <a:cs typeface="Aharoni" panose="02010803020104030203" pitchFamily="2" charset="-79"/>
              </a:rPr>
              <a:t> library in Python allows the desktop assistant to understand and process spoken commands. This functionality enables the assistant to interact with users through voice input and perform tasks based on their spoken instructions.</a:t>
            </a:r>
          </a:p>
          <a:p>
            <a:endParaRPr lang="en-US" sz="2400" dirty="0">
              <a:solidFill>
                <a:schemeClr val="bg1"/>
              </a:solidFill>
              <a:latin typeface="Aharoni" panose="02010803020104030203" pitchFamily="2" charset="-79"/>
              <a:cs typeface="Aharoni" panose="02010803020104030203" pitchFamily="2" charset="-79"/>
            </a:endParaRPr>
          </a:p>
          <a:p>
            <a:r>
              <a:rPr lang="en-US" sz="1600" dirty="0">
                <a:solidFill>
                  <a:schemeClr val="bg1"/>
                </a:solidFill>
                <a:effectLst/>
                <a:latin typeface="Aharoni" panose="02010803020104030203" pitchFamily="2" charset="-79"/>
                <a:cs typeface="Aharoni" panose="02010803020104030203" pitchFamily="2" charset="-79"/>
              </a:rPr>
              <a:t>The speech recognition process involves the following steps:</a:t>
            </a:r>
            <a:endParaRPr lang="en-US" sz="1600" dirty="0">
              <a:solidFill>
                <a:schemeClr val="bg1"/>
              </a:solidFill>
              <a:latin typeface="Aharoni" panose="02010803020104030203" pitchFamily="2" charset="-79"/>
              <a:cs typeface="Aharoni" panose="02010803020104030203" pitchFamily="2" charset="-79"/>
            </a:endParaRPr>
          </a:p>
          <a:p>
            <a:pPr>
              <a:buFont typeface="+mj-lt"/>
              <a:buAutoNum type="arabicPeriod"/>
            </a:pPr>
            <a:r>
              <a:rPr lang="en-US" sz="1600" b="1" dirty="0">
                <a:solidFill>
                  <a:schemeClr val="bg1"/>
                </a:solidFill>
                <a:effectLst/>
                <a:latin typeface="Aharoni" panose="02010803020104030203" pitchFamily="2" charset="-79"/>
                <a:cs typeface="Aharoni" panose="02010803020104030203" pitchFamily="2" charset="-79"/>
              </a:rPr>
              <a:t>Audio Input</a:t>
            </a:r>
            <a:r>
              <a:rPr lang="en-US" sz="1600" dirty="0">
                <a:solidFill>
                  <a:schemeClr val="bg1"/>
                </a:solidFill>
                <a:effectLst/>
                <a:latin typeface="Aharoni" panose="02010803020104030203" pitchFamily="2" charset="-79"/>
                <a:cs typeface="Aharoni" panose="02010803020104030203" pitchFamily="2" charset="-79"/>
              </a:rPr>
              <a:t>: The assistant listens to the user's voice input through a microphone or audio file.</a:t>
            </a:r>
          </a:p>
          <a:p>
            <a:pPr>
              <a:buFont typeface="+mj-lt"/>
              <a:buAutoNum type="arabicPeriod"/>
            </a:pPr>
            <a:r>
              <a:rPr lang="en-US" sz="1600" b="1" dirty="0">
                <a:solidFill>
                  <a:schemeClr val="bg1"/>
                </a:solidFill>
                <a:effectLst/>
                <a:latin typeface="Aharoni" panose="02010803020104030203" pitchFamily="2" charset="-79"/>
                <a:cs typeface="Aharoni" panose="02010803020104030203" pitchFamily="2" charset="-79"/>
              </a:rPr>
              <a:t>Audio Processing</a:t>
            </a:r>
            <a:r>
              <a:rPr lang="en-US" sz="1600" dirty="0">
                <a:solidFill>
                  <a:schemeClr val="bg1"/>
                </a:solidFill>
                <a:effectLst/>
                <a:latin typeface="Aharoni" panose="02010803020104030203" pitchFamily="2" charset="-79"/>
                <a:cs typeface="Aharoni" panose="02010803020104030203" pitchFamily="2" charset="-79"/>
              </a:rPr>
              <a:t>: The </a:t>
            </a:r>
            <a:r>
              <a:rPr lang="en-US" sz="1600" dirty="0" err="1">
                <a:solidFill>
                  <a:schemeClr val="bg1"/>
                </a:solidFill>
                <a:effectLst/>
                <a:latin typeface="Aharoni" panose="02010803020104030203" pitchFamily="2" charset="-79"/>
                <a:cs typeface="Aharoni" panose="02010803020104030203" pitchFamily="2" charset="-79"/>
              </a:rPr>
              <a:t>speech_recognition</a:t>
            </a:r>
            <a:r>
              <a:rPr lang="en-US" sz="1600" dirty="0">
                <a:solidFill>
                  <a:schemeClr val="bg1"/>
                </a:solidFill>
                <a:effectLst/>
                <a:latin typeface="Aharoni" panose="02010803020104030203" pitchFamily="2" charset="-79"/>
                <a:cs typeface="Aharoni" panose="02010803020104030203" pitchFamily="2" charset="-79"/>
              </a:rPr>
              <a:t> library processes the audio input and converts it into a usable format.</a:t>
            </a:r>
          </a:p>
          <a:p>
            <a:pPr>
              <a:buFont typeface="+mj-lt"/>
              <a:buAutoNum type="arabicPeriod"/>
            </a:pPr>
            <a:r>
              <a:rPr lang="en-US" sz="1600" b="1" dirty="0">
                <a:solidFill>
                  <a:schemeClr val="bg1"/>
                </a:solidFill>
                <a:effectLst/>
                <a:latin typeface="Aharoni" panose="02010803020104030203" pitchFamily="2" charset="-79"/>
                <a:cs typeface="Aharoni" panose="02010803020104030203" pitchFamily="2" charset="-79"/>
              </a:rPr>
              <a:t>Speech Recognition</a:t>
            </a:r>
            <a:r>
              <a:rPr lang="en-US" sz="1600" dirty="0">
                <a:solidFill>
                  <a:schemeClr val="bg1"/>
                </a:solidFill>
                <a:effectLst/>
                <a:latin typeface="Aharoni" panose="02010803020104030203" pitchFamily="2" charset="-79"/>
                <a:cs typeface="Aharoni" panose="02010803020104030203" pitchFamily="2" charset="-79"/>
              </a:rPr>
              <a:t>: The processed audio is analyzed to recognize and transcribe the spoken words.</a:t>
            </a:r>
          </a:p>
          <a:p>
            <a:pPr>
              <a:buFont typeface="+mj-lt"/>
              <a:buAutoNum type="arabicPeriod"/>
            </a:pPr>
            <a:r>
              <a:rPr lang="en-US" sz="1600" b="1" dirty="0">
                <a:solidFill>
                  <a:schemeClr val="bg1"/>
                </a:solidFill>
                <a:effectLst/>
                <a:latin typeface="Aharoni" panose="02010803020104030203" pitchFamily="2" charset="-79"/>
                <a:cs typeface="Aharoni" panose="02010803020104030203" pitchFamily="2" charset="-79"/>
              </a:rPr>
              <a:t>Command Processing</a:t>
            </a:r>
            <a:r>
              <a:rPr lang="en-US" sz="1600" dirty="0">
                <a:solidFill>
                  <a:schemeClr val="bg1"/>
                </a:solidFill>
                <a:effectLst/>
                <a:latin typeface="Aharoni" panose="02010803020104030203" pitchFamily="2" charset="-79"/>
                <a:cs typeface="Aharoni" panose="02010803020104030203" pitchFamily="2" charset="-79"/>
              </a:rPr>
              <a:t>: The assistant interprets the recognized speech and performs the corresponding action or task.</a:t>
            </a:r>
          </a:p>
          <a:p>
            <a:endParaRPr lang="en-IN" sz="2400"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197129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059A1-15ED-4EE6-6891-4E452EB1CB07}"/>
              </a:ext>
            </a:extLst>
          </p:cNvPr>
          <p:cNvSpPr>
            <a:spLocks noGrp="1"/>
          </p:cNvSpPr>
          <p:nvPr>
            <p:ph type="title"/>
          </p:nvPr>
        </p:nvSpPr>
        <p:spPr/>
        <p:txBody>
          <a:bodyPr/>
          <a:lstStyle/>
          <a:p>
            <a:pPr algn="ctr"/>
            <a:r>
              <a:rPr lang="en-US" b="1" dirty="0">
                <a:solidFill>
                  <a:schemeClr val="bg1"/>
                </a:solidFill>
                <a:latin typeface="Arial" panose="020B0604020202020204" pitchFamily="34" charset="0"/>
                <a:cs typeface="Arial" panose="020B0604020202020204" pitchFamily="34" charset="0"/>
              </a:rPr>
              <a:t>Time and Date with datetime</a:t>
            </a:r>
            <a:endParaRPr lang="en-IN" b="1"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67BE111-3616-69AA-6FFB-8498A902BDDE}"/>
              </a:ext>
            </a:extLst>
          </p:cNvPr>
          <p:cNvSpPr>
            <a:spLocks noGrp="1"/>
          </p:cNvSpPr>
          <p:nvPr>
            <p:ph idx="1"/>
          </p:nvPr>
        </p:nvSpPr>
        <p:spPr>
          <a:xfrm>
            <a:off x="838200" y="2778189"/>
            <a:ext cx="10515600" cy="3149558"/>
          </a:xfrm>
        </p:spPr>
        <p:txBody>
          <a:bodyPr>
            <a:normAutofit/>
          </a:bodyPr>
          <a:lstStyle/>
          <a:p>
            <a:r>
              <a:rPr lang="en-US" sz="2400" dirty="0">
                <a:solidFill>
                  <a:schemeClr val="bg1"/>
                </a:solidFill>
                <a:latin typeface="Aharoni" panose="02010803020104030203" pitchFamily="2" charset="-79"/>
                <a:cs typeface="Aharoni" panose="02010803020104030203" pitchFamily="2" charset="-79"/>
              </a:rPr>
              <a:t>The datetime library in Python allows us to access and display the current time and date. This functionality is useful for a desktop assistant as it enables the assistant to provide real-time information.</a:t>
            </a:r>
          </a:p>
          <a:p>
            <a:endParaRPr lang="en-US" sz="2400" dirty="0">
              <a:solidFill>
                <a:schemeClr val="bg1"/>
              </a:solidFill>
              <a:latin typeface="Aharoni" panose="02010803020104030203" pitchFamily="2" charset="-79"/>
              <a:cs typeface="Aharoni" panose="02010803020104030203" pitchFamily="2" charset="-79"/>
            </a:endParaRPr>
          </a:p>
          <a:p>
            <a:r>
              <a:rPr lang="en-US" sz="1600" dirty="0">
                <a:solidFill>
                  <a:schemeClr val="bg1"/>
                </a:solidFill>
                <a:latin typeface="Aharoni" panose="02010803020104030203" pitchFamily="2" charset="-79"/>
                <a:cs typeface="Aharoni" panose="02010803020104030203" pitchFamily="2" charset="-79"/>
              </a:rPr>
              <a:t>To access the current time and date, we can use the datetime</a:t>
            </a:r>
          </a:p>
          <a:p>
            <a:r>
              <a:rPr lang="en-US" sz="1600" dirty="0">
                <a:solidFill>
                  <a:schemeClr val="bg1"/>
                </a:solidFill>
                <a:latin typeface="Aharoni" panose="02010803020104030203" pitchFamily="2" charset="-79"/>
                <a:cs typeface="Aharoni" panose="02010803020104030203" pitchFamily="2" charset="-79"/>
              </a:rPr>
              <a:t>import datetime </a:t>
            </a:r>
            <a:r>
              <a:rPr lang="en-US" sz="1600" dirty="0" err="1">
                <a:solidFill>
                  <a:schemeClr val="bg1"/>
                </a:solidFill>
                <a:latin typeface="Aharoni" panose="02010803020104030203" pitchFamily="2" charset="-79"/>
                <a:cs typeface="Aharoni" panose="02010803020104030203" pitchFamily="2" charset="-79"/>
              </a:rPr>
              <a:t>current_time</a:t>
            </a:r>
            <a:r>
              <a:rPr lang="en-US" sz="1600" dirty="0">
                <a:solidFill>
                  <a:schemeClr val="bg1"/>
                </a:solidFill>
                <a:latin typeface="Aharoni" panose="02010803020104030203" pitchFamily="2" charset="-79"/>
                <a:cs typeface="Aharoni" panose="02010803020104030203" pitchFamily="2" charset="-79"/>
              </a:rPr>
              <a:t> = </a:t>
            </a:r>
            <a:r>
              <a:rPr lang="en-US" sz="1600" dirty="0" err="1">
                <a:solidFill>
                  <a:schemeClr val="bg1"/>
                </a:solidFill>
                <a:latin typeface="Aharoni" panose="02010803020104030203" pitchFamily="2" charset="-79"/>
                <a:cs typeface="Aharoni" panose="02010803020104030203" pitchFamily="2" charset="-79"/>
              </a:rPr>
              <a:t>datetime.datetime.now</a:t>
            </a:r>
            <a:r>
              <a:rPr lang="en-US" sz="1600" dirty="0">
                <a:solidFill>
                  <a:schemeClr val="bg1"/>
                </a:solidFill>
                <a:latin typeface="Aharoni" panose="02010803020104030203" pitchFamily="2" charset="-79"/>
                <a:cs typeface="Aharoni" panose="02010803020104030203" pitchFamily="2" charset="-79"/>
              </a:rPr>
              <a:t>() print('Current Time:', </a:t>
            </a:r>
            <a:r>
              <a:rPr lang="en-US" sz="1600" dirty="0" err="1">
                <a:solidFill>
                  <a:schemeClr val="bg1"/>
                </a:solidFill>
                <a:latin typeface="Aharoni" panose="02010803020104030203" pitchFamily="2" charset="-79"/>
                <a:cs typeface="Aharoni" panose="02010803020104030203" pitchFamily="2" charset="-79"/>
              </a:rPr>
              <a:t>current_time</a:t>
            </a:r>
            <a:r>
              <a:rPr lang="en-US" sz="1600" dirty="0">
                <a:solidFill>
                  <a:schemeClr val="bg1"/>
                </a:solidFill>
                <a:latin typeface="Aharoni" panose="02010803020104030203" pitchFamily="2" charset="-79"/>
                <a:cs typeface="Aharoni" panose="02010803020104030203" pitchFamily="2" charset="-79"/>
              </a:rPr>
              <a:t>)</a:t>
            </a:r>
            <a:endParaRPr lang="en-IN" sz="2400"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439506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F26A1-0894-1709-8283-2F32A897F4E9}"/>
              </a:ext>
            </a:extLst>
          </p:cNvPr>
          <p:cNvSpPr>
            <a:spLocks noGrp="1"/>
          </p:cNvSpPr>
          <p:nvPr>
            <p:ph type="title"/>
          </p:nvPr>
        </p:nvSpPr>
        <p:spPr>
          <a:xfrm>
            <a:off x="2017396" y="624617"/>
            <a:ext cx="8258808" cy="1325563"/>
          </a:xfrm>
        </p:spPr>
        <p:txBody>
          <a:bodyPr>
            <a:normAutofit/>
          </a:bodyPr>
          <a:lstStyle/>
          <a:p>
            <a:pPr algn="ctr"/>
            <a:r>
              <a:rPr lang="en-IN" sz="2800" b="1" dirty="0">
                <a:solidFill>
                  <a:schemeClr val="bg1"/>
                </a:solidFill>
                <a:latin typeface="Aharoni" panose="02010803020104030203" pitchFamily="2" charset="-79"/>
                <a:cs typeface="Aharoni" panose="02010803020104030203" pitchFamily="2" charset="-79"/>
              </a:rPr>
              <a:t>Accessing Wikipedia with </a:t>
            </a:r>
            <a:r>
              <a:rPr lang="en-IN" sz="2800" b="1" dirty="0" err="1">
                <a:solidFill>
                  <a:schemeClr val="bg1"/>
                </a:solidFill>
                <a:latin typeface="Aharoni" panose="02010803020104030203" pitchFamily="2" charset="-79"/>
                <a:cs typeface="Aharoni" panose="02010803020104030203" pitchFamily="2" charset="-79"/>
              </a:rPr>
              <a:t>wikipedia</a:t>
            </a:r>
            <a:endParaRPr lang="en-IN" sz="2800" b="1" dirty="0">
              <a:solidFill>
                <a:schemeClr val="bg1"/>
              </a:solidFill>
              <a:latin typeface="Aharoni" panose="02010803020104030203" pitchFamily="2" charset="-79"/>
              <a:cs typeface="Aharoni" panose="02010803020104030203" pitchFamily="2" charset="-79"/>
            </a:endParaRPr>
          </a:p>
        </p:txBody>
      </p:sp>
      <p:sp>
        <p:nvSpPr>
          <p:cNvPr id="4" name="Rectangle 1">
            <a:extLst>
              <a:ext uri="{FF2B5EF4-FFF2-40B4-BE49-F238E27FC236}">
                <a16:creationId xmlns:a16="http://schemas.microsoft.com/office/drawing/2014/main" id="{2DE436B1-464F-96B0-C86B-9ED04EC8CC1A}"/>
              </a:ext>
            </a:extLst>
          </p:cNvPr>
          <p:cNvSpPr>
            <a:spLocks noGrp="1" noChangeArrowheads="1"/>
          </p:cNvSpPr>
          <p:nvPr>
            <p:ph idx="1"/>
          </p:nvPr>
        </p:nvSpPr>
        <p:spPr bwMode="auto">
          <a:xfrm>
            <a:off x="838200" y="2708633"/>
            <a:ext cx="106172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bg1"/>
                </a:solidFill>
                <a:effectLst/>
                <a:latin typeface="Aharoni" panose="02010803020104030203" pitchFamily="2" charset="-79"/>
                <a:cs typeface="Aharoni" panose="02010803020104030203" pitchFamily="2" charset="-79"/>
              </a:rPr>
              <a:t>Implementation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bg1"/>
                </a:solidFill>
                <a:effectLst/>
                <a:latin typeface="Aharoni" panose="02010803020104030203" pitchFamily="2" charset="-79"/>
                <a:cs typeface="Aharoni" panose="02010803020104030203" pitchFamily="2" charset="-79"/>
              </a:rPr>
              <a:t>To implement the ability to access and retrieve information from Wikipedia using the wikipedia library, follow these steps: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a:ln>
                  <a:noFill/>
                </a:ln>
                <a:solidFill>
                  <a:schemeClr val="bg1"/>
                </a:solidFill>
                <a:effectLst/>
                <a:latin typeface="Aharoni" panose="02010803020104030203" pitchFamily="2" charset="-79"/>
                <a:cs typeface="Aharoni" panose="02010803020104030203" pitchFamily="2" charset="-79"/>
              </a:rPr>
              <a:t>Install the wikipedia library by running the following command: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bg1"/>
                </a:solidFill>
                <a:effectLst/>
                <a:latin typeface="Aharoni" panose="02010803020104030203" pitchFamily="2" charset="-79"/>
                <a:cs typeface="Aharoni" panose="02010803020104030203" pitchFamily="2" charset="-79"/>
              </a:rPr>
              <a:t>pip install wikipedia</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a:ln>
                  <a:noFill/>
                </a:ln>
                <a:solidFill>
                  <a:schemeClr val="bg1"/>
                </a:solidFill>
                <a:effectLst/>
                <a:latin typeface="Aharoni" panose="02010803020104030203" pitchFamily="2" charset="-79"/>
                <a:cs typeface="Aharoni" panose="02010803020104030203" pitchFamily="2" charset="-79"/>
              </a:rPr>
              <a:t>Import the wikipedia module in your Python script: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bg1"/>
                </a:solidFill>
                <a:effectLst/>
                <a:latin typeface="Aharoni" panose="02010803020104030203" pitchFamily="2" charset="-79"/>
                <a:cs typeface="Aharoni" panose="02010803020104030203" pitchFamily="2" charset="-79"/>
              </a:rPr>
              <a:t>import wikipedia</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a:ln>
                  <a:noFill/>
                </a:ln>
                <a:solidFill>
                  <a:schemeClr val="bg1"/>
                </a:solidFill>
                <a:effectLst/>
                <a:latin typeface="Aharoni" panose="02010803020104030203" pitchFamily="2" charset="-79"/>
                <a:cs typeface="Aharoni" panose="02010803020104030203" pitchFamily="2" charset="-79"/>
              </a:rPr>
              <a:t>Use the wikipedia.summary() function to retrieve a summary of a specific topic.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bg1"/>
              </a:solidFill>
              <a:effectLst/>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975203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56BE5-8EB0-63C8-7887-6770E967A502}"/>
              </a:ext>
            </a:extLst>
          </p:cNvPr>
          <p:cNvSpPr>
            <a:spLocks noGrp="1"/>
          </p:cNvSpPr>
          <p:nvPr>
            <p:ph type="title"/>
          </p:nvPr>
        </p:nvSpPr>
        <p:spPr/>
        <p:txBody>
          <a:bodyPr/>
          <a:lstStyle/>
          <a:p>
            <a:pPr algn="ctr"/>
            <a:r>
              <a:rPr lang="en-IN" b="1" dirty="0">
                <a:solidFill>
                  <a:schemeClr val="bg1"/>
                </a:solidFill>
                <a:latin typeface="Arial" panose="020B0604020202020204" pitchFamily="34" charset="0"/>
                <a:cs typeface="Arial" panose="020B0604020202020204" pitchFamily="34" charset="0"/>
              </a:rPr>
              <a:t>Web Browsing with </a:t>
            </a:r>
            <a:r>
              <a:rPr lang="en-IN" b="1" dirty="0" err="1">
                <a:solidFill>
                  <a:schemeClr val="bg1"/>
                </a:solidFill>
                <a:latin typeface="Arial" panose="020B0604020202020204" pitchFamily="34" charset="0"/>
                <a:cs typeface="Arial" panose="020B0604020202020204" pitchFamily="34" charset="0"/>
              </a:rPr>
              <a:t>webbrowser</a:t>
            </a:r>
            <a:endParaRPr lang="en-IN" b="1"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3F376B1-56FC-EF10-1DB8-6499B1C44308}"/>
              </a:ext>
            </a:extLst>
          </p:cNvPr>
          <p:cNvSpPr>
            <a:spLocks noGrp="1"/>
          </p:cNvSpPr>
          <p:nvPr>
            <p:ph idx="1"/>
          </p:nvPr>
        </p:nvSpPr>
        <p:spPr/>
        <p:txBody>
          <a:bodyPr>
            <a:normAutofit/>
          </a:bodyPr>
          <a:lstStyle/>
          <a:p>
            <a:r>
              <a:rPr lang="en-US" sz="2400" dirty="0">
                <a:solidFill>
                  <a:schemeClr val="bg1"/>
                </a:solidFill>
                <a:latin typeface="Aharoni" panose="02010803020104030203" pitchFamily="2" charset="-79"/>
                <a:cs typeface="Aharoni" panose="02010803020104030203" pitchFamily="2" charset="-79"/>
              </a:rPr>
              <a:t>The </a:t>
            </a:r>
            <a:r>
              <a:rPr lang="en-US" sz="2400" dirty="0" err="1">
                <a:solidFill>
                  <a:schemeClr val="bg1"/>
                </a:solidFill>
                <a:latin typeface="Aharoni" panose="02010803020104030203" pitchFamily="2" charset="-79"/>
                <a:cs typeface="Aharoni" panose="02010803020104030203" pitchFamily="2" charset="-79"/>
              </a:rPr>
              <a:t>webbrowser</a:t>
            </a:r>
            <a:r>
              <a:rPr lang="en-US" sz="2400" dirty="0">
                <a:solidFill>
                  <a:schemeClr val="bg1"/>
                </a:solidFill>
                <a:latin typeface="Aharoni" panose="02010803020104030203" pitchFamily="2" charset="-79"/>
                <a:cs typeface="Aharoni" panose="02010803020104030203" pitchFamily="2" charset="-79"/>
              </a:rPr>
              <a:t> library in Python allows the desktop assistant to open and display web pages. This functionality is useful for performing tasks such as searching the web, accessing specific websites, or retrieving information from online sources.</a:t>
            </a:r>
          </a:p>
          <a:p>
            <a:endParaRPr lang="en-IN" sz="2400" dirty="0">
              <a:solidFill>
                <a:schemeClr val="bg1"/>
              </a:solidFill>
              <a:latin typeface="Aharoni" panose="02010803020104030203" pitchFamily="2" charset="-79"/>
              <a:cs typeface="Aharoni" panose="02010803020104030203" pitchFamily="2" charset="-79"/>
            </a:endParaRPr>
          </a:p>
        </p:txBody>
      </p:sp>
      <p:sp>
        <p:nvSpPr>
          <p:cNvPr id="4" name="Rectangle 1">
            <a:extLst>
              <a:ext uri="{FF2B5EF4-FFF2-40B4-BE49-F238E27FC236}">
                <a16:creationId xmlns:a16="http://schemas.microsoft.com/office/drawing/2014/main" id="{047F6DA2-EC02-3C7E-C08E-05F9A0EDEDB1}"/>
              </a:ext>
            </a:extLst>
          </p:cNvPr>
          <p:cNvSpPr>
            <a:spLocks noChangeArrowheads="1"/>
          </p:cNvSpPr>
          <p:nvPr/>
        </p:nvSpPr>
        <p:spPr bwMode="auto">
          <a:xfrm>
            <a:off x="270527" y="3732938"/>
            <a:ext cx="1165094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Aharoni" panose="02010803020104030203" pitchFamily="2" charset="-79"/>
                <a:cs typeface="Aharoni" panose="02010803020104030203" pitchFamily="2" charset="-79"/>
              </a:rPr>
              <a:t>To implement web browsing functionality using the </a:t>
            </a:r>
            <a:r>
              <a:rPr kumimoji="0" lang="en-US" altLang="en-US" b="0" i="0" u="none" strike="noStrike" cap="none" normalizeH="0" baseline="0" dirty="0" err="1">
                <a:ln>
                  <a:noFill/>
                </a:ln>
                <a:solidFill>
                  <a:schemeClr val="bg1"/>
                </a:solidFill>
                <a:effectLst/>
                <a:latin typeface="Aharoni" panose="02010803020104030203" pitchFamily="2" charset="-79"/>
                <a:cs typeface="Aharoni" panose="02010803020104030203" pitchFamily="2" charset="-79"/>
              </a:rPr>
              <a:t>webbrowser</a:t>
            </a:r>
            <a:r>
              <a:rPr kumimoji="0" lang="en-US" altLang="en-US" b="0" i="0" u="none" strike="noStrike" cap="none" normalizeH="0" baseline="0" dirty="0">
                <a:ln>
                  <a:noFill/>
                </a:ln>
                <a:solidFill>
                  <a:schemeClr val="bg1"/>
                </a:solidFill>
                <a:effectLst/>
                <a:latin typeface="Aharoni" panose="02010803020104030203" pitchFamily="2" charset="-79"/>
                <a:cs typeface="Aharoni" panose="02010803020104030203" pitchFamily="2" charset="-79"/>
              </a:rPr>
              <a:t> library, you can use the following steps: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chemeClr val="bg1"/>
                </a:solidFill>
                <a:effectLst/>
                <a:latin typeface="Aharoni" panose="02010803020104030203" pitchFamily="2" charset="-79"/>
                <a:cs typeface="Aharoni" panose="02010803020104030203" pitchFamily="2" charset="-79"/>
              </a:rPr>
              <a:t>Import the </a:t>
            </a:r>
            <a:r>
              <a:rPr kumimoji="0" lang="en-US" altLang="en-US" b="0" i="0" u="none" strike="noStrike" cap="none" normalizeH="0" baseline="0" dirty="0" err="1">
                <a:ln>
                  <a:noFill/>
                </a:ln>
                <a:solidFill>
                  <a:schemeClr val="bg1"/>
                </a:solidFill>
                <a:effectLst/>
                <a:latin typeface="Aharoni" panose="02010803020104030203" pitchFamily="2" charset="-79"/>
                <a:cs typeface="Aharoni" panose="02010803020104030203" pitchFamily="2" charset="-79"/>
              </a:rPr>
              <a:t>webbrowser</a:t>
            </a:r>
            <a:r>
              <a:rPr kumimoji="0" lang="en-US" altLang="en-US" b="0" i="0" u="none" strike="noStrike" cap="none" normalizeH="0" baseline="0" dirty="0">
                <a:ln>
                  <a:noFill/>
                </a:ln>
                <a:solidFill>
                  <a:schemeClr val="bg1"/>
                </a:solidFill>
                <a:effectLst/>
                <a:latin typeface="Aharoni" panose="02010803020104030203" pitchFamily="2" charset="-79"/>
                <a:cs typeface="Aharoni" panose="02010803020104030203" pitchFamily="2" charset="-79"/>
              </a:rPr>
              <a:t> library in your Python script.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a:ln>
                  <a:noFill/>
                </a:ln>
                <a:solidFill>
                  <a:schemeClr val="bg1"/>
                </a:solidFill>
                <a:effectLst/>
                <a:latin typeface="Aharoni" panose="02010803020104030203" pitchFamily="2" charset="-79"/>
                <a:cs typeface="Aharoni" panose="02010803020104030203" pitchFamily="2" charset="-79"/>
              </a:rPr>
              <a:t>Use the </a:t>
            </a:r>
            <a:r>
              <a:rPr kumimoji="0" lang="en-US" altLang="en-US" b="0" i="0" u="none" strike="noStrike" cap="none" normalizeH="0" baseline="0" dirty="0" err="1">
                <a:ln>
                  <a:noFill/>
                </a:ln>
                <a:solidFill>
                  <a:schemeClr val="bg1"/>
                </a:solidFill>
                <a:effectLst/>
                <a:latin typeface="Aharoni" panose="02010803020104030203" pitchFamily="2" charset="-79"/>
                <a:cs typeface="Aharoni" panose="02010803020104030203" pitchFamily="2" charset="-79"/>
              </a:rPr>
              <a:t>webbrowser.open</a:t>
            </a:r>
            <a:r>
              <a:rPr kumimoji="0" lang="en-US" altLang="en-US" b="0" i="0" u="none" strike="noStrike" cap="none" normalizeH="0" baseline="0" dirty="0">
                <a:ln>
                  <a:noFill/>
                </a:ln>
                <a:solidFill>
                  <a:schemeClr val="bg1"/>
                </a:solidFill>
                <a:effectLst/>
                <a:latin typeface="Aharoni" panose="02010803020104030203" pitchFamily="2" charset="-79"/>
                <a:cs typeface="Aharoni" panose="02010803020104030203" pitchFamily="2" charset="-79"/>
              </a:rPr>
              <a:t>() function to open a specified URL in a web browser.</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0" i="0" u="none" strike="noStrike" cap="none" normalizeH="0" baseline="0" dirty="0">
                <a:ln>
                  <a:noFill/>
                </a:ln>
                <a:solidFill>
                  <a:schemeClr val="bg1"/>
                </a:solidFill>
                <a:effectLst/>
                <a:latin typeface="Aharoni" panose="02010803020104030203" pitchFamily="2" charset="-79"/>
                <a:cs typeface="Aharoni" panose="02010803020104030203" pitchFamily="2" charset="-79"/>
              </a:rPr>
              <a:t>Optionally, you can use the </a:t>
            </a:r>
            <a:r>
              <a:rPr kumimoji="0" lang="en-US" altLang="en-US" b="0" i="0" u="none" strike="noStrike" cap="none" normalizeH="0" baseline="0" dirty="0" err="1">
                <a:ln>
                  <a:noFill/>
                </a:ln>
                <a:solidFill>
                  <a:schemeClr val="bg1"/>
                </a:solidFill>
                <a:effectLst/>
                <a:latin typeface="Aharoni" panose="02010803020104030203" pitchFamily="2" charset="-79"/>
                <a:cs typeface="Aharoni" panose="02010803020104030203" pitchFamily="2" charset="-79"/>
              </a:rPr>
              <a:t>webbrowser.open_new</a:t>
            </a:r>
            <a:r>
              <a:rPr kumimoji="0" lang="en-US" altLang="en-US" b="0" i="0" u="none" strike="noStrike" cap="none" normalizeH="0" baseline="0" dirty="0">
                <a:ln>
                  <a:noFill/>
                </a:ln>
                <a:solidFill>
                  <a:schemeClr val="bg1"/>
                </a:solidFill>
                <a:effectLst/>
                <a:latin typeface="Aharoni" panose="02010803020104030203" pitchFamily="2" charset="-79"/>
                <a:cs typeface="Aharoni" panose="02010803020104030203" pitchFamily="2" charset="-79"/>
              </a:rPr>
              <a:t>() function to open a new browser window.</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0" i="0" u="none" strike="noStrike" cap="none" normalizeH="0" baseline="0" dirty="0">
                <a:ln>
                  <a:noFill/>
                </a:ln>
                <a:solidFill>
                  <a:schemeClr val="bg1"/>
                </a:solidFill>
                <a:effectLst/>
                <a:latin typeface="Aharoni" panose="02010803020104030203" pitchFamily="2" charset="-79"/>
                <a:cs typeface="Aharoni" panose="02010803020104030203" pitchFamily="2" charset="-79"/>
              </a:rPr>
              <a:t>You can also use the </a:t>
            </a:r>
            <a:r>
              <a:rPr kumimoji="0" lang="en-US" altLang="en-US" b="0" i="0" u="none" strike="noStrike" cap="none" normalizeH="0" baseline="0" dirty="0" err="1">
                <a:ln>
                  <a:noFill/>
                </a:ln>
                <a:solidFill>
                  <a:schemeClr val="bg1"/>
                </a:solidFill>
                <a:effectLst/>
                <a:latin typeface="Aharoni" panose="02010803020104030203" pitchFamily="2" charset="-79"/>
                <a:cs typeface="Aharoni" panose="02010803020104030203" pitchFamily="2" charset="-79"/>
              </a:rPr>
              <a:t>webbrowser.open_new_tab</a:t>
            </a:r>
            <a:r>
              <a:rPr kumimoji="0" lang="en-US" altLang="en-US" b="0" i="0" u="none" strike="noStrike" cap="none" normalizeH="0" baseline="0" dirty="0">
                <a:ln>
                  <a:noFill/>
                </a:ln>
                <a:solidFill>
                  <a:schemeClr val="bg1"/>
                </a:solidFill>
                <a:effectLst/>
                <a:latin typeface="Aharoni" panose="02010803020104030203" pitchFamily="2" charset="-79"/>
                <a:cs typeface="Aharoni" panose="02010803020104030203" pitchFamily="2" charset="-79"/>
              </a:rPr>
              <a:t>() function to open a new tab in the browser.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1"/>
              </a:solidFill>
              <a:effectLst/>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86666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612</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Aharoni</vt:lpstr>
      <vt:lpstr>Arial</vt:lpstr>
      <vt:lpstr>Arial Unicode MS</vt:lpstr>
      <vt:lpstr>Calibri</vt:lpstr>
      <vt:lpstr>Calibri Light</vt:lpstr>
      <vt:lpstr>Office Theme</vt:lpstr>
      <vt:lpstr>Desktop Assistant Project</vt:lpstr>
      <vt:lpstr>Introduction</vt:lpstr>
      <vt:lpstr>Text-to-Speech with pyttsx3</vt:lpstr>
      <vt:lpstr>Speech Recognition with speech_recognition</vt:lpstr>
      <vt:lpstr>Time and Date with datetime</vt:lpstr>
      <vt:lpstr>Accessing Wikipedia with wikipedia</vt:lpstr>
      <vt:lpstr>Web Browsing with webbrowser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Desktop Assistant Project</dc:title>
  <dc:creator>Sanskriti Shukla</dc:creator>
  <cp:lastModifiedBy>Sanskriti Shukla</cp:lastModifiedBy>
  <cp:revision>1</cp:revision>
  <dcterms:created xsi:type="dcterms:W3CDTF">2024-03-19T09:46:41Z</dcterms:created>
  <dcterms:modified xsi:type="dcterms:W3CDTF">2024-03-19T15:41:17Z</dcterms:modified>
</cp:coreProperties>
</file>