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13899c4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13899c4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13899c4f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13899c4f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13899c4f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13899c4f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8255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44825" y="638000"/>
            <a:ext cx="8980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Motif Discovery In DNA Sequences Using Genetic Algorithm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5950" y="2612225"/>
            <a:ext cx="7688100" cy="2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Group Members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Debjit pramanik  - 2020504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Kshitij Kumar - 2020514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Kunal Tomar  - 2020515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Amit malik - 2020493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Mithun  - 2020522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2975" y="7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Title of Paper - Motif Discovery in Dna Sequences using Genetic Algorithm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79025" y="1465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Abstract: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As we know genetic algo’s, </a:t>
            </a:r>
            <a:r>
              <a:rPr lang="en" sz="1500"/>
              <a:t>a</a:t>
            </a:r>
            <a:r>
              <a:rPr lang="en" sz="1500"/>
              <a:t>re most </a:t>
            </a:r>
            <a:r>
              <a:rPr lang="en" sz="1500"/>
              <a:t>preferred</a:t>
            </a:r>
            <a:r>
              <a:rPr lang="en" sz="1500"/>
              <a:t> methods in the search and optimization problems. So </a:t>
            </a:r>
            <a:r>
              <a:rPr lang="en" sz="1500"/>
              <a:t>regarding</a:t>
            </a:r>
            <a:r>
              <a:rPr lang="en" sz="1500"/>
              <a:t> motif discovery in Dna sequences, we can use genetic algorithm in which we search a potential motif in the group of dna sequence then some operations like mutation , crossover is performed with help of Position weight matrix which generated from matched sequences. After that some rearrangement and preprocessing </a:t>
            </a:r>
            <a:r>
              <a:rPr lang="en" sz="1500"/>
              <a:t>methods</a:t>
            </a:r>
            <a:r>
              <a:rPr lang="en" sz="1500"/>
              <a:t> are used to reduce the chances of less stable motif being selected. genetic algorithm can better evaluate the motif instances during evolution process instead of Gibbs sampling algorithm.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404075"/>
            <a:ext cx="7038900" cy="4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 u="sng"/>
              <a:t>Algorithm To be Implemented:</a:t>
            </a:r>
            <a:endParaRPr b="1" sz="6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00"/>
              <a:t>The algorithm is a  genetic algorithm (a heuristic search algorithm used to solve search and optimization problems) which </a:t>
            </a:r>
            <a:r>
              <a:rPr lang="en" sz="6500"/>
              <a:t>predicts potential motifs in sequences by using a fitness score function. In addition to standard motif finding using genetic algorithm, some new parameters have been introduced so that better motifs can be predicted with more efficiency.</a:t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6" u="sng"/>
              <a:t>Description of Data: </a:t>
            </a:r>
            <a:r>
              <a:rPr lang="en" sz="6936"/>
              <a:t>So  Code Implementation will work for any types of aligned or unaligned Dna sequences but We will gonna use here </a:t>
            </a:r>
            <a:endParaRPr sz="69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6"/>
              <a:t>BRCA2 dna Repair </a:t>
            </a:r>
            <a:r>
              <a:rPr lang="en" sz="6936"/>
              <a:t>associated</a:t>
            </a:r>
            <a:r>
              <a:rPr lang="en" sz="6936"/>
              <a:t> [HOMO Sapiens [human0]  -  Gene ID: 675</a:t>
            </a:r>
            <a:endParaRPr sz="69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6"/>
              <a:t>We will Download Fasta files of BRCA genes and use as sequence txt format in Code. And we will able to find motif patterns in BRCA2 .</a:t>
            </a:r>
            <a:endParaRPr sz="69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Existing</a:t>
            </a:r>
            <a:r>
              <a:rPr b="1" lang="en" sz="1600" u="sng"/>
              <a:t> Code base: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Pseudo</a:t>
            </a:r>
            <a:r>
              <a:rPr lang="en" sz="1600"/>
              <a:t> code is given in Research paper explaining the </a:t>
            </a:r>
            <a:r>
              <a:rPr lang="en" sz="1600"/>
              <a:t>implementation of GENETIC ALGORITHM </a:t>
            </a:r>
            <a:endParaRPr sz="1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If any changes are to be </a:t>
            </a:r>
            <a:r>
              <a:rPr b="1" lang="en" sz="1600" u="sng"/>
              <a:t>implemented</a:t>
            </a:r>
            <a:r>
              <a:rPr b="1" lang="en" sz="1600" u="sng"/>
              <a:t>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will   use </a:t>
            </a:r>
            <a:r>
              <a:rPr lang="en" sz="1500"/>
              <a:t>pseudo</a:t>
            </a:r>
            <a:r>
              <a:rPr lang="en" sz="1500"/>
              <a:t> code </a:t>
            </a:r>
            <a:r>
              <a:rPr lang="en" sz="1500"/>
              <a:t>implementation</a:t>
            </a:r>
            <a:r>
              <a:rPr lang="en" sz="1500"/>
              <a:t> and write code in python language. We will also generate Motif logo for BRCA2 gene and look what results in motif we get.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Reference</a:t>
            </a:r>
            <a:r>
              <a:rPr lang="en" sz="1700"/>
              <a:t> from research paper 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Motif discovery in unaligned DNA sequences using genetic algorithm | IEEE Conference Publication | IEEE 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