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05B6-263D-6FBE-AD15-E85AE68BE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780E1-8566-B7D2-27CC-B5C13D6BC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EE3D-07B4-9AE0-74E3-9D7496D1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4381-283A-42EA-B29F-66235407F55C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AF2EC-6AFE-7D77-C78B-EFD68F1A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76215-5165-5FC8-7B17-5A86673A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04A-7F83-427C-AC8E-150818DE9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05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263E-0D4A-8F88-F7AE-76F08E05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11867-DCAE-CD62-8AB9-DEDBD139D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15B05-EA69-C259-FEE8-115356E8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4381-283A-42EA-B29F-66235407F55C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689F7-B954-8FFC-191F-6B646989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77B4F-F4AD-B526-C925-A9B784F6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04A-7F83-427C-AC8E-150818DE9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3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29367-907B-2F90-A21F-BD00088A3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68FA0-FBDD-23EC-BE28-14D28616B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CCC6B-AFBC-A965-484F-661D9EA4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4381-283A-42EA-B29F-66235407F55C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45EB8-5B18-FF7F-AF18-A1F025E0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9423A-65D2-4BB8-D19D-1333F9A0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04A-7F83-427C-AC8E-150818DE9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83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6154-958B-4F46-4975-3C878304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DB4F-6FA3-D5EE-100E-E4199F70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8A3F0-DE0C-99C2-D81E-852A603B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4381-283A-42EA-B29F-66235407F55C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17C1D-445A-94C4-0CD4-A539AF9F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DD718-5D56-D36E-88CA-B0AC09B4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04A-7F83-427C-AC8E-150818DE9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95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95BA-CE43-3767-0AA5-8E8A9A702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F4A54-EB1B-6B5D-7D1C-78EF360C1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B5855-94FE-0089-47B6-69696738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4381-283A-42EA-B29F-66235407F55C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33CC3-6904-8D7C-A938-80958AF2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933F6-0CB1-F5DE-D4AC-B06CE3B8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04A-7F83-427C-AC8E-150818DE9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99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ABE9-C129-623B-CB46-FCE62104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743F-BC16-D9DE-47AC-142CE98C8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8F054-C623-92FA-77DC-E5529D9FE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B0DD8-243F-1A20-B833-4860BFE8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4381-283A-42EA-B29F-66235407F55C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99DAB-7ACC-44B7-8A9B-38CDC7DD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BACEB-3BA8-C79B-0BBB-C5B43879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04A-7F83-427C-AC8E-150818DE9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17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F9F8-8061-EC28-FFA2-82DE76DE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4F9AC-72B0-5B56-B477-171F9FF15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FB1A3-7F88-35CF-49FE-4A55EF53E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D52CF-97B3-A014-EF24-DF2E987AC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AC0C1-5928-7877-2B56-CCAB1BE12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1D48B-168B-9951-ADF0-6E935B98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4381-283A-42EA-B29F-66235407F55C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B4645-A73B-5354-870E-3D3CC6F6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66287-D2DC-75CA-92D9-67626468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04A-7F83-427C-AC8E-150818DE9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31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0547-9DBA-E7BC-C74E-CA1F47B7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C2AF4-E440-EB53-30BC-54689DAA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4381-283A-42EA-B29F-66235407F55C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65DAA-D0D3-F4C1-611E-452A1296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D183C-61F5-E7D1-A7CA-DBE8850B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04A-7F83-427C-AC8E-150818DE9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58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99115-B2E7-5C35-219A-68DDC03A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4381-283A-42EA-B29F-66235407F55C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2C457-B348-A346-2623-420029A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942FB-5EAC-4DF6-77A6-183EE548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04A-7F83-427C-AC8E-150818DE9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A258-6CA3-47D8-607B-591D3CBD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8FCBF-90D5-A0BE-D3FC-D6A89C2A4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00A78-0040-2DF6-8E6A-467316EA4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24C40-43E1-865C-AE03-69E1D032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4381-283A-42EA-B29F-66235407F55C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C4165-5E77-EE8D-8028-152CDD82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32B1F-126E-A1A0-72D3-447CAD71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04A-7F83-427C-AC8E-150818DE9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23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ABDF-7CAA-88A5-5E96-746C1493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BC7A6D-C9BD-1DBD-0428-B15B38DB2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F6421-B7C6-0940-D302-9142149A5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A5E55-E365-132F-380C-038069C8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4381-283A-42EA-B29F-66235407F55C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94CC1-ED95-4127-0E40-F5A4F0ED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4127F-9460-DF95-7FC0-671C4BB6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04A-7F83-427C-AC8E-150818DE9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6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0296B-BD83-1E22-DFD7-B127C0570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3145B-6D2C-8C74-ED49-A491556FA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44C3A-FD5E-19C5-385B-2EF61A9B0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A4381-283A-42EA-B29F-66235407F55C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58695-7A3E-7EA6-7C51-93E177096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A550F-F4EA-DBAE-75E5-4422F2E1C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0A04A-7F83-427C-AC8E-150818DE9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40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79A3-69BC-1C74-0135-B156A1B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314" y="3986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b="1" u="sng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Open Source Contribution</a:t>
            </a:r>
          </a:p>
        </p:txBody>
      </p:sp>
    </p:spTree>
    <p:extLst>
      <p:ext uri="{BB962C8B-B14F-4D97-AF65-F5344CB8AC3E}">
        <p14:creationId xmlns:p14="http://schemas.microsoft.com/office/powerpoint/2010/main" val="99277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8A56F-84F8-5F48-0368-94B261FD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This </a:t>
            </a:r>
            <a:r>
              <a:rPr lang="en-IN"/>
              <a:t>is good</a:t>
            </a:r>
          </a:p>
        </p:txBody>
      </p:sp>
    </p:spTree>
    <p:extLst>
      <p:ext uri="{BB962C8B-B14F-4D97-AF65-F5344CB8AC3E}">
        <p14:creationId xmlns:p14="http://schemas.microsoft.com/office/powerpoint/2010/main" val="228509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DBCB-24A9-329C-0F90-B83AC02F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u="sng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Git </a:t>
            </a:r>
            <a:r>
              <a:rPr lang="en-IN" sz="5400" b="1" u="sng" dirty="0" err="1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Github</a:t>
            </a:r>
            <a:endParaRPr lang="en-IN" sz="5400" b="1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33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94AE-4422-C0CC-F9A5-BF177716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u="sng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Git Repository</a:t>
            </a:r>
          </a:p>
        </p:txBody>
      </p:sp>
    </p:spTree>
    <p:extLst>
      <p:ext uri="{BB962C8B-B14F-4D97-AF65-F5344CB8AC3E}">
        <p14:creationId xmlns:p14="http://schemas.microsoft.com/office/powerpoint/2010/main" val="57419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1738-9728-00C6-17E1-CCD4B413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u="sng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Github</a:t>
            </a:r>
            <a:r>
              <a:rPr lang="en-IN" sz="6600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396386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Algerian</vt:lpstr>
      <vt:lpstr>Arial</vt:lpstr>
      <vt:lpstr>Arial Black</vt:lpstr>
      <vt:lpstr>Arial Rounded MT Bold</vt:lpstr>
      <vt:lpstr>Calibri</vt:lpstr>
      <vt:lpstr>Calibri Light</vt:lpstr>
      <vt:lpstr>Office Theme</vt:lpstr>
      <vt:lpstr>Open Source Contribution</vt:lpstr>
      <vt:lpstr>This is good</vt:lpstr>
      <vt:lpstr>Git Github</vt:lpstr>
      <vt:lpstr>Git Repository</vt:lpstr>
      <vt:lpstr>Github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Contribution</dc:title>
  <dc:creator>Kshitij Bansod</dc:creator>
  <cp:lastModifiedBy>Kshitij Bansod</cp:lastModifiedBy>
  <cp:revision>5</cp:revision>
  <dcterms:created xsi:type="dcterms:W3CDTF">2023-06-24T07:53:12Z</dcterms:created>
  <dcterms:modified xsi:type="dcterms:W3CDTF">2023-06-25T08:35:34Z</dcterms:modified>
</cp:coreProperties>
</file>