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E0CC0-9514-482C-A91A-A7B3BD3A9014}" v="1042" dt="2023-11-24T03:50:25.348"/>
    <p1510:client id="{C58208DE-B4E0-4772-B5C1-45B744F39CA9}" v="714" dt="2023-11-24T04:18:0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701" r:id="rId7"/>
    <p:sldLayoutId id="2147483700" r:id="rId8"/>
    <p:sldLayoutId id="2147483699" r:id="rId9"/>
    <p:sldLayoutId id="214748369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142" y="2313252"/>
            <a:ext cx="7413521" cy="1297926"/>
          </a:xfrm>
        </p:spPr>
        <p:txBody>
          <a:bodyPr>
            <a:noAutofit/>
          </a:bodyPr>
          <a:lstStyle/>
          <a:p>
            <a:r>
              <a:rPr lang="en-US" sz="4400" dirty="0"/>
              <a:t>“Dnyaneshwari  </a:t>
            </a:r>
            <a:r>
              <a:rPr lang="en-US" sz="4400" dirty="0" err="1"/>
              <a:t>Jwellers</a:t>
            </a:r>
            <a:r>
              <a:rPr lang="en-US" sz="4400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632" y="1806263"/>
            <a:ext cx="2426667" cy="5069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Presenting....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AC97E-888F-1633-81E9-AB16A624DDB0}"/>
              </a:ext>
            </a:extLst>
          </p:cNvPr>
          <p:cNvSpPr txBox="1"/>
          <p:nvPr/>
        </p:nvSpPr>
        <p:spPr>
          <a:xfrm>
            <a:off x="7774735" y="5815895"/>
            <a:ext cx="3984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By. Lolage Pranav &amp; Mandan </a:t>
            </a:r>
            <a:r>
              <a:rPr lang="en-US" dirty="0" err="1"/>
              <a:t>Kshitij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A69DF-AE57-95C5-0147-AF7E181CB42E}"/>
              </a:ext>
            </a:extLst>
          </p:cNvPr>
          <p:cNvSpPr txBox="1"/>
          <p:nvPr/>
        </p:nvSpPr>
        <p:spPr>
          <a:xfrm>
            <a:off x="1067423" y="1158101"/>
            <a:ext cx="5511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Thank You …....</a:t>
            </a:r>
          </a:p>
        </p:txBody>
      </p:sp>
    </p:spTree>
    <p:extLst>
      <p:ext uri="{BB962C8B-B14F-4D97-AF65-F5344CB8AC3E}">
        <p14:creationId xmlns:p14="http://schemas.microsoft.com/office/powerpoint/2010/main" val="135638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1144" y="882202"/>
            <a:ext cx="6196885" cy="592782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Calibri"/>
                <a:ea typeface="Calibri"/>
                <a:cs typeface="Calibri"/>
              </a:rPr>
              <a:t>introduction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287" y="1717600"/>
            <a:ext cx="8705117" cy="41788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We Consist </a:t>
            </a:r>
            <a:r>
              <a:rPr lang="en-US" dirty="0" err="1"/>
              <a:t>Jewellery</a:t>
            </a:r>
            <a:r>
              <a:rPr lang="en-US" dirty="0"/>
              <a:t> of small decorative items worn for personal use like rings, neckless, earrings, pedants, </a:t>
            </a:r>
            <a:r>
              <a:rPr lang="en-US" dirty="0" err="1"/>
              <a:t>bracletes</a:t>
            </a:r>
            <a:r>
              <a:rPr lang="en-US" dirty="0"/>
              <a:t>, etc.</a:t>
            </a:r>
          </a:p>
          <a:p>
            <a:pPr algn="just"/>
            <a:r>
              <a:rPr lang="en-US" dirty="0"/>
              <a:t>Our company “Dnyaneshwari </a:t>
            </a:r>
            <a:r>
              <a:rPr lang="en-US" dirty="0" err="1"/>
              <a:t>jewellers</a:t>
            </a:r>
            <a:r>
              <a:rPr lang="en-US" dirty="0"/>
              <a:t>” Manufacture the gold and silver </a:t>
            </a:r>
            <a:r>
              <a:rPr lang="en-US" dirty="0" err="1"/>
              <a:t>jewellery</a:t>
            </a:r>
            <a:r>
              <a:rPr lang="en-US" dirty="0"/>
              <a:t> and sales to customer. Our company can also make the </a:t>
            </a:r>
            <a:r>
              <a:rPr lang="en-US" dirty="0" err="1"/>
              <a:t>jewellery</a:t>
            </a:r>
            <a:r>
              <a:rPr lang="en-US" dirty="0"/>
              <a:t> on customers chosen design.</a:t>
            </a:r>
          </a:p>
          <a:p>
            <a:pPr algn="just"/>
            <a:r>
              <a:rPr lang="en-US" dirty="0"/>
              <a:t>In keeping view of </a:t>
            </a:r>
            <a:r>
              <a:rPr lang="en-US" dirty="0" err="1"/>
              <a:t>jewellery</a:t>
            </a:r>
            <a:r>
              <a:rPr lang="en-US" dirty="0"/>
              <a:t> shop database requirement we have developed this project using PHP as backend and HTML,CSS,JS as Frontend.</a:t>
            </a:r>
          </a:p>
          <a:p>
            <a:pPr algn="just"/>
            <a:r>
              <a:rPr lang="en-US" dirty="0"/>
              <a:t>Our System keeps record in systematic way, which allows us to find any record easily in our database.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0545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8467" y="710483"/>
            <a:ext cx="6196885" cy="592782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Calibri"/>
                <a:ea typeface="Calibri"/>
                <a:cs typeface="Calibri"/>
              </a:rPr>
              <a:t>Features.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561" y="1676019"/>
            <a:ext cx="10068233" cy="48225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/>
              <a:t>  The convenience of online shopping:-</a:t>
            </a:r>
          </a:p>
          <a:p>
            <a:pPr algn="just"/>
            <a:r>
              <a:rPr lang="en-US" sz="1800" dirty="0"/>
              <a:t> • Saves time and efforts.</a:t>
            </a:r>
          </a:p>
          <a:p>
            <a:pPr algn="just"/>
            <a:r>
              <a:rPr lang="en-US" sz="1800" dirty="0"/>
              <a:t> • The convenience of shopping at home.</a:t>
            </a:r>
          </a:p>
          <a:p>
            <a:pPr algn="just"/>
            <a:r>
              <a:rPr lang="en-US" sz="1800" dirty="0"/>
              <a:t> • Wide variety/range of products are available. </a:t>
            </a:r>
          </a:p>
          <a:p>
            <a:pPr algn="just"/>
            <a:r>
              <a:rPr lang="en-US" sz="1800" dirty="0"/>
              <a:t> • Good discounts / lower prices </a:t>
            </a:r>
          </a:p>
          <a:p>
            <a:pPr algn="just"/>
            <a:r>
              <a:rPr lang="en-US" sz="1800" dirty="0"/>
              <a:t>1.User Registration and Authentication: Allow users to create accounts, log in securely, and manage their profiles. Registration could be simplified with social media integration.</a:t>
            </a:r>
          </a:p>
          <a:p>
            <a:pPr algn="just"/>
            <a:r>
              <a:rPr lang="en-US" sz="1800" dirty="0"/>
              <a:t> 2.Product Catalog: Showcase a wide range of jewelry products, including rings, necklaces, earrings, bracelets, and more. Each product should have detailed descriptions, high-quality images, and pricing information</a:t>
            </a:r>
          </a:p>
          <a:p>
            <a:pPr marL="342900" indent="-342900" algn="just"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Char char="•"/>
            </a:pPr>
            <a:endParaRPr lang="en-US" b="1" dirty="0"/>
          </a:p>
          <a:p>
            <a:pPr marL="342900" indent="-342900"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350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000613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20910"/>
            <a:ext cx="9867156" cy="4362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/>
              <a:t>The computerized system was needed because there were following drawbacks in the present manual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Keeping a record of all entered information was a very difficult job.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Searching a particular record was hard because it involved in searching all entries which required more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Manual system is difficult &amp; time consuming.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Current records can be matched with the past records which improves planning &amp; implementation.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Makes system user friendly.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19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7324227" cy="1028988"/>
          </a:xfrm>
        </p:spPr>
        <p:txBody>
          <a:bodyPr>
            <a:normAutofit/>
          </a:bodyPr>
          <a:lstStyle/>
          <a:p>
            <a:r>
              <a:rPr lang="en-US" sz="4000"/>
              <a:t>Why should you choose us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8969456" cy="3576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800" dirty="0"/>
              <a:t>We provide 24/7 customer support so you don’t need to worry about your product Booking</a:t>
            </a:r>
          </a:p>
          <a:p>
            <a:pPr marL="342900" indent="-342900">
              <a:buChar char="•"/>
            </a:pPr>
            <a:endParaRPr lang="en-US" sz="1800" dirty="0"/>
          </a:p>
          <a:p>
            <a:pPr marL="342900" indent="-342900">
              <a:buChar char="•"/>
            </a:pPr>
            <a:r>
              <a:rPr lang="en-US" sz="1800" dirty="0"/>
              <a:t>Better quality and price to customers !</a:t>
            </a:r>
          </a:p>
          <a:p>
            <a:pPr marL="342900" indent="-342900">
              <a:buChar char="•"/>
            </a:pPr>
            <a:endParaRPr lang="en-US" sz="1800" dirty="0"/>
          </a:p>
          <a:p>
            <a:pPr marL="342900" indent="-342900">
              <a:buChar char="•"/>
            </a:pPr>
            <a:r>
              <a:rPr lang="en-US" sz="1800" dirty="0"/>
              <a:t>Keeps </a:t>
            </a:r>
            <a:r>
              <a:rPr lang="en-US" sz="1800" dirty="0" err="1"/>
              <a:t>upgarding</a:t>
            </a:r>
            <a:r>
              <a:rPr lang="en-US" sz="1800" dirty="0"/>
              <a:t> and Advancing our </a:t>
            </a:r>
            <a:r>
              <a:rPr lang="en-US" sz="1800" dirty="0" err="1"/>
              <a:t>webage</a:t>
            </a:r>
            <a:r>
              <a:rPr lang="en-US" sz="1800" dirty="0"/>
              <a:t> user experience !</a:t>
            </a:r>
          </a:p>
          <a:p>
            <a:pPr marL="342900" indent="-342900">
              <a:buChar char="•"/>
            </a:pPr>
            <a:endParaRPr lang="en-US" sz="1800" dirty="0"/>
          </a:p>
          <a:p>
            <a:pPr marL="342900" indent="-342900">
              <a:buChar char="•"/>
            </a:pPr>
            <a:r>
              <a:rPr lang="en-US" sz="1800" dirty="0"/>
              <a:t>Customers don’t need to relay on shop !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88FB0-5CAE-3B67-D0EE-E631EF77A0C0}"/>
              </a:ext>
            </a:extLst>
          </p:cNvPr>
          <p:cNvSpPr txBox="1"/>
          <p:nvPr/>
        </p:nvSpPr>
        <p:spPr>
          <a:xfrm>
            <a:off x="3576569" y="228062"/>
            <a:ext cx="54762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Some </a:t>
            </a:r>
            <a:r>
              <a:rPr lang="en-US" sz="4000" b="1" dirty="0" err="1"/>
              <a:t>ScreenShort</a:t>
            </a:r>
            <a:r>
              <a:rPr lang="en-US" sz="4000" b="1" dirty="0"/>
              <a:t>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0C7EE-D43E-3BC2-9113-BD2737B3CE1F}"/>
              </a:ext>
            </a:extLst>
          </p:cNvPr>
          <p:cNvSpPr txBox="1"/>
          <p:nvPr/>
        </p:nvSpPr>
        <p:spPr>
          <a:xfrm>
            <a:off x="4848359" y="1365697"/>
            <a:ext cx="24416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 err="1"/>
              <a:t>HomePage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5B38D-C6BC-9A7F-A113-019339C76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7" y="2095251"/>
            <a:ext cx="9592860" cy="44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5E93-B9B2-3F76-0E7F-0AABB7ED060D}"/>
              </a:ext>
            </a:extLst>
          </p:cNvPr>
          <p:cNvSpPr txBox="1"/>
          <p:nvPr/>
        </p:nvSpPr>
        <p:spPr>
          <a:xfrm>
            <a:off x="5087154" y="762000"/>
            <a:ext cx="19559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err="1"/>
              <a:t>Verieties</a:t>
            </a:r>
            <a:endParaRPr lang="en-US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14B5E-73A1-2B5B-53EE-1610B350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 r="1463" b="3809"/>
          <a:stretch/>
        </p:blipFill>
        <p:spPr>
          <a:xfrm>
            <a:off x="1228312" y="1646313"/>
            <a:ext cx="9673661" cy="48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26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54A90-927F-B2EE-7B3B-EB9F3CB838A3}"/>
              </a:ext>
            </a:extLst>
          </p:cNvPr>
          <p:cNvSpPr txBox="1"/>
          <p:nvPr/>
        </p:nvSpPr>
        <p:spPr>
          <a:xfrm>
            <a:off x="4204415" y="949816"/>
            <a:ext cx="37375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Product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F16AD-3227-0E98-E1B4-60B6FA1BF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" r="1693"/>
          <a:stretch/>
        </p:blipFill>
        <p:spPr>
          <a:xfrm>
            <a:off x="1467636" y="1655163"/>
            <a:ext cx="9256728" cy="49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00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30A6F-5373-48EE-6E8A-1ABE510D1D74}"/>
              </a:ext>
            </a:extLst>
          </p:cNvPr>
          <p:cNvSpPr txBox="1"/>
          <p:nvPr/>
        </p:nvSpPr>
        <p:spPr>
          <a:xfrm>
            <a:off x="4572000" y="1046408"/>
            <a:ext cx="29943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Admin Pannel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DCF12-77CD-E67D-B596-5566BE72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9"/>
          <a:stretch/>
        </p:blipFill>
        <p:spPr>
          <a:xfrm>
            <a:off x="1473305" y="1631183"/>
            <a:ext cx="9245389" cy="50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9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359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SwellVTI</vt:lpstr>
      <vt:lpstr>“Dnyaneshwari  Jwellers”</vt:lpstr>
      <vt:lpstr>introduction</vt:lpstr>
      <vt:lpstr>Features.</vt:lpstr>
      <vt:lpstr>Objective</vt:lpstr>
      <vt:lpstr>Why should you choose us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Lolage</dc:creator>
  <cp:lastModifiedBy>Pranav Lolage</cp:lastModifiedBy>
  <cp:revision>3</cp:revision>
  <dcterms:created xsi:type="dcterms:W3CDTF">2023-11-24T02:51:38Z</dcterms:created>
  <dcterms:modified xsi:type="dcterms:W3CDTF">2024-04-19T08:54:18Z</dcterms:modified>
</cp:coreProperties>
</file>