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06-Jun-22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hitijabits/ML_Phish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40768"/>
            <a:ext cx="6858048" cy="1000132"/>
          </a:xfrm>
        </p:spPr>
        <p:txBody>
          <a:bodyPr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IN" sz="3600" b="1" dirty="0" smtClean="0"/>
              <a:t>Machine Learning Hackathon CG </a:t>
            </a:r>
            <a:r>
              <a:rPr lang="en-IN" sz="3600" b="1" dirty="0"/>
              <a:t>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0232" y="3717032"/>
            <a:ext cx="50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</a:t>
            </a:r>
            <a:r>
              <a:rPr lang="en-IN" dirty="0" smtClean="0"/>
              <a:t>Name- OneWomanEXOL</a:t>
            </a:r>
            <a:endParaRPr lang="en-IN" dirty="0"/>
          </a:p>
          <a:p>
            <a:r>
              <a:rPr lang="en-IN" dirty="0" smtClean="0"/>
              <a:t>Team </a:t>
            </a:r>
            <a:r>
              <a:rPr lang="en-IN" dirty="0" smtClean="0"/>
              <a:t>Leader Name- </a:t>
            </a:r>
            <a:r>
              <a:rPr lang="en-IN" dirty="0" smtClean="0"/>
              <a:t>Kshitija Shirsekar</a:t>
            </a:r>
            <a:endParaRPr lang="en-IN" dirty="0" smtClean="0"/>
          </a:p>
          <a:p>
            <a:r>
              <a:rPr lang="en-IN" dirty="0" smtClean="0"/>
              <a:t>Team Leader Email </a:t>
            </a:r>
            <a:r>
              <a:rPr lang="en-IN" dirty="0" smtClean="0"/>
              <a:t>Address- kshirsekar0@gmail.com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Brief description of the problem 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335699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dataset with information about multiple websites, categorize them as phishing sites vs legitimate sites.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335699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result can have just two values(-1 or 1) it can be treated as a Binary Classification problem.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7704" y="2852936"/>
            <a:ext cx="525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Colab python notebook created with use of following libraries: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Statsmodels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Matplotlib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84;p18"/>
          <p:cNvSpPr txBox="1">
            <a:spLocks/>
          </p:cNvSpPr>
          <p:nvPr/>
        </p:nvSpPr>
        <p:spPr>
          <a:xfrm>
            <a:off x="251520" y="4728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3243" y="2780928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start by reading the CSV files into our python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columns with more than two categories(1,0,-1) one-hot encoding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overall features, sklearn’s inbuilt feature selection is used for choosing the best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Logistic regression for binary classification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output is stored to a CSV file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 smtClean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1" y="2420888"/>
            <a:ext cx="8583104" cy="3853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 smtClean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6" y="2348880"/>
            <a:ext cx="841086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</a:t>
            </a:r>
            <a:r>
              <a:rPr lang="en-I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Github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URL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7158" y="35010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https://github.com/kshitijabits/ML_Phishing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185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KSHITIJA</cp:lastModifiedBy>
  <cp:revision>48</cp:revision>
  <dcterms:created xsi:type="dcterms:W3CDTF">2022-04-28T06:07:44Z</dcterms:created>
  <dcterms:modified xsi:type="dcterms:W3CDTF">2022-06-06T17:16:37Z</dcterms:modified>
</cp:coreProperties>
</file>