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910" r:id="rId4"/>
  </p:sldMasterIdLst>
  <p:notesMasterIdLst>
    <p:notesMasterId r:id="rId25"/>
  </p:notesMasterIdLst>
  <p:handoutMasterIdLst>
    <p:handoutMasterId r:id="rId26"/>
  </p:handoutMasterIdLst>
  <p:sldIdLst>
    <p:sldId id="256" r:id="rId5"/>
    <p:sldId id="928" r:id="rId6"/>
    <p:sldId id="731" r:id="rId7"/>
    <p:sldId id="919" r:id="rId8"/>
    <p:sldId id="931" r:id="rId9"/>
    <p:sldId id="736" r:id="rId10"/>
    <p:sldId id="737" r:id="rId11"/>
    <p:sldId id="924" r:id="rId12"/>
    <p:sldId id="738" r:id="rId13"/>
    <p:sldId id="740" r:id="rId14"/>
    <p:sldId id="932" r:id="rId15"/>
    <p:sldId id="739" r:id="rId16"/>
    <p:sldId id="257" r:id="rId17"/>
    <p:sldId id="923" r:id="rId18"/>
    <p:sldId id="735" r:id="rId19"/>
    <p:sldId id="621" r:id="rId20"/>
    <p:sldId id="920" r:id="rId21"/>
    <p:sldId id="921" r:id="rId22"/>
    <p:sldId id="926" r:id="rId23"/>
    <p:sldId id="930" r:id="rId24"/>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 Taylor" initials="PT" lastIdx="1" clrIdx="0">
    <p:extLst>
      <p:ext uri="{19B8F6BF-5375-455C-9EA6-DF929625EA0E}">
        <p15:presenceInfo xmlns:p15="http://schemas.microsoft.com/office/powerpoint/2012/main" userId="Pam Taylor" providerId="None"/>
      </p:ext>
    </p:extLst>
  </p:cmAuthor>
  <p:cmAuthor id="2" name="Gail Sandler" initials="GS" lastIdx="4" clrIdx="1">
    <p:extLst>
      <p:ext uri="{19B8F6BF-5375-455C-9EA6-DF929625EA0E}">
        <p15:presenceInfo xmlns:p15="http://schemas.microsoft.com/office/powerpoint/2012/main" userId="2b7e9c3f3530ff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6D00"/>
    <a:srgbClr val="44545F"/>
    <a:srgbClr val="B1B7BC"/>
    <a:srgbClr val="0A7DA0"/>
    <a:srgbClr val="007C9E"/>
    <a:srgbClr val="004D72"/>
    <a:srgbClr val="004D71"/>
    <a:srgbClr val="45545F"/>
    <a:srgbClr val="1B3764"/>
    <a:srgbClr val="0090B9"/>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8378" autoAdjust="0"/>
  </p:normalViewPr>
  <p:slideViewPr>
    <p:cSldViewPr snapToGrid="0">
      <p:cViewPr>
        <p:scale>
          <a:sx n="122" d="100"/>
          <a:sy n="122" d="100"/>
        </p:scale>
        <p:origin x="204" y="76"/>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5.xml"/><Relationship Id="rId3" Type="http://schemas.openxmlformats.org/officeDocument/2006/relationships/slide" Target="slides/slide3.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19.xml"/><Relationship Id="rId2" Type="http://schemas.openxmlformats.org/officeDocument/2006/relationships/slide" Target="slides/slide2.xml"/><Relationship Id="rId16" Type="http://schemas.openxmlformats.org/officeDocument/2006/relationships/slide" Target="slides/slide18.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3.xml"/><Relationship Id="rId5" Type="http://schemas.openxmlformats.org/officeDocument/2006/relationships/slide" Target="slides/slide6.xml"/><Relationship Id="rId15" Type="http://schemas.openxmlformats.org/officeDocument/2006/relationships/slide" Target="slides/slide17.xml"/><Relationship Id="rId10" Type="http://schemas.openxmlformats.org/officeDocument/2006/relationships/slide" Target="slides/slide12.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Pengelly" userId="d269fecd-a8a2-4e5a-93ae-88bdaab21f51" providerId="ADAL" clId="{87E75496-B0DF-4AA6-95CF-C17615DC11A0}"/>
    <pc:docChg chg="addSld delSld modSld">
      <pc:chgData name="James Pengelly" userId="d269fecd-a8a2-4e5a-93ae-88bdaab21f51" providerId="ADAL" clId="{87E75496-B0DF-4AA6-95CF-C17615DC11A0}" dt="2020-07-13T19:11:07.437" v="9"/>
      <pc:docMkLst>
        <pc:docMk/>
      </pc:docMkLst>
      <pc:sldChg chg="add">
        <pc:chgData name="James Pengelly" userId="d269fecd-a8a2-4e5a-93ae-88bdaab21f51" providerId="ADAL" clId="{87E75496-B0DF-4AA6-95CF-C17615DC11A0}" dt="2020-07-13T19:10:58.170" v="7"/>
        <pc:sldMkLst>
          <pc:docMk/>
          <pc:sldMk cId="290962999" sldId="257"/>
        </pc:sldMkLst>
      </pc:sldChg>
      <pc:sldChg chg="modSp del mod">
        <pc:chgData name="James Pengelly" userId="d269fecd-a8a2-4e5a-93ae-88bdaab21f51" providerId="ADAL" clId="{87E75496-B0DF-4AA6-95CF-C17615DC11A0}" dt="2020-07-13T19:10:48.329" v="4" actId="2696"/>
        <pc:sldMkLst>
          <pc:docMk/>
          <pc:sldMk cId="667729369" sldId="257"/>
        </pc:sldMkLst>
        <pc:spChg chg="mod">
          <ac:chgData name="James Pengelly" userId="d269fecd-a8a2-4e5a-93ae-88bdaab21f51" providerId="ADAL" clId="{87E75496-B0DF-4AA6-95CF-C17615DC11A0}" dt="2020-07-13T19:10:42.691" v="3" actId="20577"/>
          <ac:spMkLst>
            <pc:docMk/>
            <pc:sldMk cId="667729369" sldId="257"/>
            <ac:spMk id="3" creationId="{CD18D991-FDA5-4389-B128-A969BFC63B92}"/>
          </ac:spMkLst>
        </pc:spChg>
      </pc:sldChg>
      <pc:sldChg chg="modSp mod">
        <pc:chgData name="James Pengelly" userId="d269fecd-a8a2-4e5a-93ae-88bdaab21f51" providerId="ADAL" clId="{87E75496-B0DF-4AA6-95CF-C17615DC11A0}" dt="2020-07-13T19:10:51.141" v="6" actId="20577"/>
        <pc:sldMkLst>
          <pc:docMk/>
          <pc:sldMk cId="4284157407" sldId="258"/>
        </pc:sldMkLst>
        <pc:spChg chg="mod">
          <ac:chgData name="James Pengelly" userId="d269fecd-a8a2-4e5a-93ae-88bdaab21f51" providerId="ADAL" clId="{87E75496-B0DF-4AA6-95CF-C17615DC11A0}" dt="2020-07-13T19:10:51.141" v="6" actId="20577"/>
          <ac:spMkLst>
            <pc:docMk/>
            <pc:sldMk cId="4284157407" sldId="258"/>
            <ac:spMk id="3" creationId="{0FFE8072-18DB-4BE8-A4C8-CDB84F238CF3}"/>
          </ac:spMkLst>
        </pc:spChg>
      </pc:sldChg>
      <pc:sldChg chg="add">
        <pc:chgData name="James Pengelly" userId="d269fecd-a8a2-4e5a-93ae-88bdaab21f51" providerId="ADAL" clId="{87E75496-B0DF-4AA6-95CF-C17615DC11A0}" dt="2020-07-13T19:11:07.437" v="9"/>
        <pc:sldMkLst>
          <pc:docMk/>
          <pc:sldMk cId="1047189230" sldId="731"/>
        </pc:sldMkLst>
      </pc:sldChg>
      <pc:sldChg chg="add del">
        <pc:chgData name="James Pengelly" userId="d269fecd-a8a2-4e5a-93ae-88bdaab21f51" providerId="ADAL" clId="{87E75496-B0DF-4AA6-95CF-C17615DC11A0}" dt="2020-07-13T19:11:03.598" v="8" actId="2696"/>
        <pc:sldMkLst>
          <pc:docMk/>
          <pc:sldMk cId="3139010769" sldId="731"/>
        </pc:sldMkLst>
      </pc:sldChg>
      <pc:sldChg chg="del">
        <pc:chgData name="James Pengelly" userId="d269fecd-a8a2-4e5a-93ae-88bdaab21f51" providerId="ADAL" clId="{87E75496-B0DF-4AA6-95CF-C17615DC11A0}" dt="2020-07-13T19:10:48.329" v="4" actId="2696"/>
        <pc:sldMkLst>
          <pc:docMk/>
          <pc:sldMk cId="3759683697" sldId="731"/>
        </pc:sldMkLst>
      </pc:sldChg>
      <pc:sldChg chg="add">
        <pc:chgData name="James Pengelly" userId="d269fecd-a8a2-4e5a-93ae-88bdaab21f51" providerId="ADAL" clId="{87E75496-B0DF-4AA6-95CF-C17615DC11A0}" dt="2020-07-13T19:11:07.437" v="9"/>
        <pc:sldMkLst>
          <pc:docMk/>
          <pc:sldMk cId="420697018" sldId="732"/>
        </pc:sldMkLst>
      </pc:sldChg>
      <pc:sldChg chg="add del setBg">
        <pc:chgData name="James Pengelly" userId="d269fecd-a8a2-4e5a-93ae-88bdaab21f51" providerId="ADAL" clId="{87E75496-B0DF-4AA6-95CF-C17615DC11A0}" dt="2020-07-13T19:11:03.598" v="8" actId="2696"/>
        <pc:sldMkLst>
          <pc:docMk/>
          <pc:sldMk cId="2351971614" sldId="732"/>
        </pc:sldMkLst>
      </pc:sldChg>
      <pc:sldChg chg="del">
        <pc:chgData name="James Pengelly" userId="d269fecd-a8a2-4e5a-93ae-88bdaab21f51" providerId="ADAL" clId="{87E75496-B0DF-4AA6-95CF-C17615DC11A0}" dt="2020-07-13T19:10:48.329" v="4" actId="2696"/>
        <pc:sldMkLst>
          <pc:docMk/>
          <pc:sldMk cId="3970835697" sldId="732"/>
        </pc:sldMkLst>
      </pc:sldChg>
      <pc:sldChg chg="add del setBg">
        <pc:chgData name="James Pengelly" userId="d269fecd-a8a2-4e5a-93ae-88bdaab21f51" providerId="ADAL" clId="{87E75496-B0DF-4AA6-95CF-C17615DC11A0}" dt="2020-07-13T19:11:03.598" v="8" actId="2696"/>
        <pc:sldMkLst>
          <pc:docMk/>
          <pc:sldMk cId="452064454" sldId="733"/>
        </pc:sldMkLst>
      </pc:sldChg>
      <pc:sldChg chg="del">
        <pc:chgData name="James Pengelly" userId="d269fecd-a8a2-4e5a-93ae-88bdaab21f51" providerId="ADAL" clId="{87E75496-B0DF-4AA6-95CF-C17615DC11A0}" dt="2020-07-13T19:10:48.329" v="4" actId="2696"/>
        <pc:sldMkLst>
          <pc:docMk/>
          <pc:sldMk cId="1070889495" sldId="733"/>
        </pc:sldMkLst>
      </pc:sldChg>
      <pc:sldChg chg="add">
        <pc:chgData name="James Pengelly" userId="d269fecd-a8a2-4e5a-93ae-88bdaab21f51" providerId="ADAL" clId="{87E75496-B0DF-4AA6-95CF-C17615DC11A0}" dt="2020-07-13T19:11:07.437" v="9"/>
        <pc:sldMkLst>
          <pc:docMk/>
          <pc:sldMk cId="2045705490" sldId="733"/>
        </pc:sldMkLst>
      </pc:sldChg>
      <pc:sldChg chg="del">
        <pc:chgData name="James Pengelly" userId="d269fecd-a8a2-4e5a-93ae-88bdaab21f51" providerId="ADAL" clId="{87E75496-B0DF-4AA6-95CF-C17615DC11A0}" dt="2020-07-13T19:10:48.329" v="4" actId="2696"/>
        <pc:sldMkLst>
          <pc:docMk/>
          <pc:sldMk cId="894517696" sldId="734"/>
        </pc:sldMkLst>
      </pc:sldChg>
      <pc:sldChg chg="add">
        <pc:chgData name="James Pengelly" userId="d269fecd-a8a2-4e5a-93ae-88bdaab21f51" providerId="ADAL" clId="{87E75496-B0DF-4AA6-95CF-C17615DC11A0}" dt="2020-07-13T19:10:58.170" v="7"/>
        <pc:sldMkLst>
          <pc:docMk/>
          <pc:sldMk cId="2804331917" sldId="734"/>
        </pc:sldMkLst>
      </pc:sldChg>
      <pc:sldChg chg="del">
        <pc:chgData name="James Pengelly" userId="d269fecd-a8a2-4e5a-93ae-88bdaab21f51" providerId="ADAL" clId="{87E75496-B0DF-4AA6-95CF-C17615DC11A0}" dt="2020-07-13T19:10:48.329" v="4" actId="2696"/>
        <pc:sldMkLst>
          <pc:docMk/>
          <pc:sldMk cId="687131626" sldId="735"/>
        </pc:sldMkLst>
      </pc:sldChg>
      <pc:sldChg chg="add">
        <pc:chgData name="James Pengelly" userId="d269fecd-a8a2-4e5a-93ae-88bdaab21f51" providerId="ADAL" clId="{87E75496-B0DF-4AA6-95CF-C17615DC11A0}" dt="2020-07-13T19:10:58.170" v="7"/>
        <pc:sldMkLst>
          <pc:docMk/>
          <pc:sldMk cId="1927176806" sldId="735"/>
        </pc:sldMkLst>
      </pc:sldChg>
      <pc:sldChg chg="add">
        <pc:chgData name="James Pengelly" userId="d269fecd-a8a2-4e5a-93ae-88bdaab21f51" providerId="ADAL" clId="{87E75496-B0DF-4AA6-95CF-C17615DC11A0}" dt="2020-07-13T19:10:58.170" v="7"/>
        <pc:sldMkLst>
          <pc:docMk/>
          <pc:sldMk cId="1402966687" sldId="739"/>
        </pc:sldMkLst>
      </pc:sldChg>
      <pc:sldChg chg="del">
        <pc:chgData name="James Pengelly" userId="d269fecd-a8a2-4e5a-93ae-88bdaab21f51" providerId="ADAL" clId="{87E75496-B0DF-4AA6-95CF-C17615DC11A0}" dt="2020-07-13T19:10:48.329" v="4" actId="2696"/>
        <pc:sldMkLst>
          <pc:docMk/>
          <pc:sldMk cId="3972729956" sldId="739"/>
        </pc:sldMkLst>
      </pc:sldChg>
      <pc:sldChg chg="del">
        <pc:chgData name="James Pengelly" userId="d269fecd-a8a2-4e5a-93ae-88bdaab21f51" providerId="ADAL" clId="{87E75496-B0DF-4AA6-95CF-C17615DC11A0}" dt="2020-07-13T19:10:48.329" v="4" actId="2696"/>
        <pc:sldMkLst>
          <pc:docMk/>
          <pc:sldMk cId="942606355" sldId="880"/>
        </pc:sldMkLst>
      </pc:sldChg>
      <pc:sldChg chg="add">
        <pc:chgData name="James Pengelly" userId="d269fecd-a8a2-4e5a-93ae-88bdaab21f51" providerId="ADAL" clId="{87E75496-B0DF-4AA6-95CF-C17615DC11A0}" dt="2020-07-13T19:10:58.170" v="7"/>
        <pc:sldMkLst>
          <pc:docMk/>
          <pc:sldMk cId="3515643644" sldId="880"/>
        </pc:sldMkLst>
      </pc:sldChg>
      <pc:sldChg chg="del">
        <pc:chgData name="James Pengelly" userId="d269fecd-a8a2-4e5a-93ae-88bdaab21f51" providerId="ADAL" clId="{87E75496-B0DF-4AA6-95CF-C17615DC11A0}" dt="2020-07-13T19:10:48.329" v="4" actId="2696"/>
        <pc:sldMkLst>
          <pc:docMk/>
          <pc:sldMk cId="322770415" sldId="920"/>
        </pc:sldMkLst>
      </pc:sldChg>
      <pc:sldChg chg="add">
        <pc:chgData name="James Pengelly" userId="d269fecd-a8a2-4e5a-93ae-88bdaab21f51" providerId="ADAL" clId="{87E75496-B0DF-4AA6-95CF-C17615DC11A0}" dt="2020-07-13T19:10:58.170" v="7"/>
        <pc:sldMkLst>
          <pc:docMk/>
          <pc:sldMk cId="1000667342" sldId="920"/>
        </pc:sldMkLst>
      </pc:sldChg>
      <pc:sldChg chg="add">
        <pc:chgData name="James Pengelly" userId="d269fecd-a8a2-4e5a-93ae-88bdaab21f51" providerId="ADAL" clId="{87E75496-B0DF-4AA6-95CF-C17615DC11A0}" dt="2020-07-13T19:10:58.170" v="7"/>
        <pc:sldMkLst>
          <pc:docMk/>
          <pc:sldMk cId="1097237593" sldId="921"/>
        </pc:sldMkLst>
      </pc:sldChg>
      <pc:sldChg chg="del">
        <pc:chgData name="James Pengelly" userId="d269fecd-a8a2-4e5a-93ae-88bdaab21f51" providerId="ADAL" clId="{87E75496-B0DF-4AA6-95CF-C17615DC11A0}" dt="2020-07-13T19:10:48.329" v="4" actId="2696"/>
        <pc:sldMkLst>
          <pc:docMk/>
          <pc:sldMk cId="1420512057" sldId="921"/>
        </pc:sldMkLst>
      </pc:sldChg>
      <pc:sldChg chg="add setBg">
        <pc:chgData name="James Pengelly" userId="d269fecd-a8a2-4e5a-93ae-88bdaab21f51" providerId="ADAL" clId="{87E75496-B0DF-4AA6-95CF-C17615DC11A0}" dt="2020-07-13T19:10:58.170" v="7"/>
        <pc:sldMkLst>
          <pc:docMk/>
          <pc:sldMk cId="2136848095" sldId="922"/>
        </pc:sldMkLst>
      </pc:sldChg>
      <pc:sldChg chg="del">
        <pc:chgData name="James Pengelly" userId="d269fecd-a8a2-4e5a-93ae-88bdaab21f51" providerId="ADAL" clId="{87E75496-B0DF-4AA6-95CF-C17615DC11A0}" dt="2020-07-13T19:10:48.329" v="4" actId="2696"/>
        <pc:sldMkLst>
          <pc:docMk/>
          <pc:sldMk cId="2350861892" sldId="922"/>
        </pc:sldMkLst>
      </pc:sldChg>
      <pc:sldChg chg="add">
        <pc:chgData name="James Pengelly" userId="d269fecd-a8a2-4e5a-93ae-88bdaab21f51" providerId="ADAL" clId="{87E75496-B0DF-4AA6-95CF-C17615DC11A0}" dt="2020-07-13T19:10:58.170" v="7"/>
        <pc:sldMkLst>
          <pc:docMk/>
          <pc:sldMk cId="2568841783" sldId="923"/>
        </pc:sldMkLst>
      </pc:sldChg>
      <pc:sldChg chg="del">
        <pc:chgData name="James Pengelly" userId="d269fecd-a8a2-4e5a-93ae-88bdaab21f51" providerId="ADAL" clId="{87E75496-B0DF-4AA6-95CF-C17615DC11A0}" dt="2020-07-13T19:10:48.329" v="4" actId="2696"/>
        <pc:sldMkLst>
          <pc:docMk/>
          <pc:sldMk cId="3174945660" sldId="923"/>
        </pc:sldMkLst>
      </pc:sldChg>
      <pc:sldChg chg="add">
        <pc:chgData name="James Pengelly" userId="d269fecd-a8a2-4e5a-93ae-88bdaab21f51" providerId="ADAL" clId="{87E75496-B0DF-4AA6-95CF-C17615DC11A0}" dt="2020-07-13T19:10:58.170" v="7"/>
        <pc:sldMkLst>
          <pc:docMk/>
          <pc:sldMk cId="2340046354" sldId="926"/>
        </pc:sldMkLst>
      </pc:sldChg>
      <pc:sldChg chg="del">
        <pc:chgData name="James Pengelly" userId="d269fecd-a8a2-4e5a-93ae-88bdaab21f51" providerId="ADAL" clId="{87E75496-B0DF-4AA6-95CF-C17615DC11A0}" dt="2020-07-13T19:10:48.329" v="4" actId="2696"/>
        <pc:sldMkLst>
          <pc:docMk/>
          <pc:sldMk cId="3557944454" sldId="926"/>
        </pc:sldMkLst>
      </pc:sldChg>
      <pc:sldChg chg="del">
        <pc:chgData name="James Pengelly" userId="d269fecd-a8a2-4e5a-93ae-88bdaab21f51" providerId="ADAL" clId="{87E75496-B0DF-4AA6-95CF-C17615DC11A0}" dt="2020-07-13T19:10:48.329" v="4" actId="2696"/>
        <pc:sldMkLst>
          <pc:docMk/>
          <pc:sldMk cId="2967283402" sldId="927"/>
        </pc:sldMkLst>
      </pc:sldChg>
      <pc:sldChg chg="add">
        <pc:chgData name="James Pengelly" userId="d269fecd-a8a2-4e5a-93ae-88bdaab21f51" providerId="ADAL" clId="{87E75496-B0DF-4AA6-95CF-C17615DC11A0}" dt="2020-07-13T19:10:58.170" v="7"/>
        <pc:sldMkLst>
          <pc:docMk/>
          <pc:sldMk cId="4066558348" sldId="927"/>
        </pc:sldMkLst>
      </pc:sldChg>
      <pc:sldChg chg="modSp new">
        <pc:chgData name="James Pengelly" userId="d269fecd-a8a2-4e5a-93ae-88bdaab21f51" providerId="ADAL" clId="{87E75496-B0DF-4AA6-95CF-C17615DC11A0}" dt="2020-05-21T11:06:53.672" v="1"/>
        <pc:sldMkLst>
          <pc:docMk/>
          <pc:sldMk cId="2460843831" sldId="929"/>
        </pc:sldMkLst>
        <pc:spChg chg="mod">
          <ac:chgData name="James Pengelly" userId="d269fecd-a8a2-4e5a-93ae-88bdaab21f51" providerId="ADAL" clId="{87E75496-B0DF-4AA6-95CF-C17615DC11A0}" dt="2020-05-21T11:06:53.672" v="1"/>
          <ac:spMkLst>
            <pc:docMk/>
            <pc:sldMk cId="2460843831" sldId="929"/>
            <ac:spMk id="2" creationId="{C4A73B52-B943-4B7A-8DA7-9A907A757B43}"/>
          </ac:spMkLst>
        </pc:spChg>
      </pc:sldChg>
    </pc:docChg>
  </pc:docChgLst>
  <pc:docChgLst>
    <pc:chgData name="James Pengelly" userId="d269fecd-a8a2-4e5a-93ae-88bdaab21f51" providerId="ADAL" clId="{62509AAE-938E-4B32-A320-F83319C7476D}"/>
    <pc:docChg chg="undo redo custSel addSld delSld modSld">
      <pc:chgData name="James Pengelly" userId="d269fecd-a8a2-4e5a-93ae-88bdaab21f51" providerId="ADAL" clId="{62509AAE-938E-4B32-A320-F83319C7476D}" dt="2020-10-22T09:14:42.407" v="332" actId="6549"/>
      <pc:docMkLst>
        <pc:docMk/>
      </pc:docMkLst>
      <pc:sldChg chg="modNotesTx">
        <pc:chgData name="James Pengelly" userId="d269fecd-a8a2-4e5a-93ae-88bdaab21f51" providerId="ADAL" clId="{62509AAE-938E-4B32-A320-F83319C7476D}" dt="2020-09-23T13:17:03.048" v="301" actId="20577"/>
        <pc:sldMkLst>
          <pc:docMk/>
          <pc:sldMk cId="2330804020" sldId="256"/>
        </pc:sldMkLst>
      </pc:sldChg>
      <pc:sldChg chg="modNotesTx">
        <pc:chgData name="James Pengelly" userId="d269fecd-a8a2-4e5a-93ae-88bdaab21f51" providerId="ADAL" clId="{62509AAE-938E-4B32-A320-F83319C7476D}" dt="2020-09-14T12:50:55.321" v="117" actId="368"/>
        <pc:sldMkLst>
          <pc:docMk/>
          <pc:sldMk cId="290962999" sldId="257"/>
        </pc:sldMkLst>
      </pc:sldChg>
      <pc:sldChg chg="modNotesTx">
        <pc:chgData name="James Pengelly" userId="d269fecd-a8a2-4e5a-93ae-88bdaab21f51" providerId="ADAL" clId="{62509AAE-938E-4B32-A320-F83319C7476D}" dt="2020-09-14T12:42:51.036" v="5"/>
        <pc:sldMkLst>
          <pc:docMk/>
          <pc:sldMk cId="4284157407" sldId="258"/>
        </pc:sldMkLst>
      </pc:sldChg>
      <pc:sldChg chg="modNotesTx">
        <pc:chgData name="James Pengelly" userId="d269fecd-a8a2-4e5a-93ae-88bdaab21f51" providerId="ADAL" clId="{62509AAE-938E-4B32-A320-F83319C7476D}" dt="2020-09-14T12:43:21.917" v="6" actId="20577"/>
        <pc:sldMkLst>
          <pc:docMk/>
          <pc:sldMk cId="1047189230" sldId="731"/>
        </pc:sldMkLst>
      </pc:sldChg>
      <pc:sldChg chg="modNotesTx">
        <pc:chgData name="James Pengelly" userId="d269fecd-a8a2-4e5a-93ae-88bdaab21f51" providerId="ADAL" clId="{62509AAE-938E-4B32-A320-F83319C7476D}" dt="2020-09-14T12:45:08.664" v="97"/>
        <pc:sldMkLst>
          <pc:docMk/>
          <pc:sldMk cId="420697018" sldId="732"/>
        </pc:sldMkLst>
      </pc:sldChg>
      <pc:sldChg chg="modSp mod">
        <pc:chgData name="James Pengelly" userId="d269fecd-a8a2-4e5a-93ae-88bdaab21f51" providerId="ADAL" clId="{62509AAE-938E-4B32-A320-F83319C7476D}" dt="2020-09-14T12:45:41.284" v="102" actId="14100"/>
        <pc:sldMkLst>
          <pc:docMk/>
          <pc:sldMk cId="2045705490" sldId="733"/>
        </pc:sldMkLst>
        <pc:spChg chg="mod">
          <ac:chgData name="James Pengelly" userId="d269fecd-a8a2-4e5a-93ae-88bdaab21f51" providerId="ADAL" clId="{62509AAE-938E-4B32-A320-F83319C7476D}" dt="2020-09-14T12:45:31.561" v="99" actId="1076"/>
          <ac:spMkLst>
            <pc:docMk/>
            <pc:sldMk cId="2045705490" sldId="733"/>
            <ac:spMk id="8" creationId="{D32C5B2E-1D1A-44FA-A46E-86EDF09EDBE4}"/>
          </ac:spMkLst>
        </pc:spChg>
        <pc:spChg chg="mod">
          <ac:chgData name="James Pengelly" userId="d269fecd-a8a2-4e5a-93ae-88bdaab21f51" providerId="ADAL" clId="{62509AAE-938E-4B32-A320-F83319C7476D}" dt="2020-09-14T12:45:35.827" v="100" actId="1076"/>
          <ac:spMkLst>
            <pc:docMk/>
            <pc:sldMk cId="2045705490" sldId="733"/>
            <ac:spMk id="10" creationId="{FF8E1005-0604-4836-82DE-A26A5E0655D5}"/>
          </ac:spMkLst>
        </pc:spChg>
        <pc:picChg chg="mod">
          <ac:chgData name="James Pengelly" userId="d269fecd-a8a2-4e5a-93ae-88bdaab21f51" providerId="ADAL" clId="{62509AAE-938E-4B32-A320-F83319C7476D}" dt="2020-09-14T12:45:27.740" v="98" actId="1076"/>
          <ac:picMkLst>
            <pc:docMk/>
            <pc:sldMk cId="2045705490" sldId="733"/>
            <ac:picMk id="9" creationId="{F5838469-DD09-4302-9730-0BD7FF2AF773}"/>
          </ac:picMkLst>
        </pc:picChg>
        <pc:picChg chg="mod">
          <ac:chgData name="James Pengelly" userId="d269fecd-a8a2-4e5a-93ae-88bdaab21f51" providerId="ADAL" clId="{62509AAE-938E-4B32-A320-F83319C7476D}" dt="2020-09-14T12:45:41.284" v="102" actId="14100"/>
          <ac:picMkLst>
            <pc:docMk/>
            <pc:sldMk cId="2045705490" sldId="733"/>
            <ac:picMk id="14" creationId="{02E12C2D-BC37-498A-ADEA-F376BBB225D8}"/>
          </ac:picMkLst>
        </pc:picChg>
      </pc:sldChg>
      <pc:sldChg chg="modSp mod modNotesTx">
        <pc:chgData name="James Pengelly" userId="d269fecd-a8a2-4e5a-93ae-88bdaab21f51" providerId="ADAL" clId="{62509AAE-938E-4B32-A320-F83319C7476D}" dt="2020-10-22T09:14:42.407" v="332" actId="6549"/>
        <pc:sldMkLst>
          <pc:docMk/>
          <pc:sldMk cId="2804331917" sldId="734"/>
        </pc:sldMkLst>
        <pc:spChg chg="mod">
          <ac:chgData name="James Pengelly" userId="d269fecd-a8a2-4e5a-93ae-88bdaab21f51" providerId="ADAL" clId="{62509AAE-938E-4B32-A320-F83319C7476D}" dt="2020-09-14T12:51:07.190" v="118" actId="1076"/>
          <ac:spMkLst>
            <pc:docMk/>
            <pc:sldMk cId="2804331917" sldId="734"/>
            <ac:spMk id="6" creationId="{6708935B-587E-4EA3-823B-E3B9F1B87D12}"/>
          </ac:spMkLst>
        </pc:spChg>
        <pc:picChg chg="mod">
          <ac:chgData name="James Pengelly" userId="d269fecd-a8a2-4e5a-93ae-88bdaab21f51" providerId="ADAL" clId="{62509AAE-938E-4B32-A320-F83319C7476D}" dt="2020-09-14T12:51:07.190" v="118" actId="1076"/>
          <ac:picMkLst>
            <pc:docMk/>
            <pc:sldMk cId="2804331917" sldId="734"/>
            <ac:picMk id="5" creationId="{4FA735C2-FDF9-4E8F-9361-FCA7D0D4B578}"/>
          </ac:picMkLst>
        </pc:picChg>
      </pc:sldChg>
      <pc:sldChg chg="modSp mod">
        <pc:chgData name="James Pengelly" userId="d269fecd-a8a2-4e5a-93ae-88bdaab21f51" providerId="ADAL" clId="{62509AAE-938E-4B32-A320-F83319C7476D}" dt="2020-09-14T12:53:58.874" v="291" actId="20577"/>
        <pc:sldMkLst>
          <pc:docMk/>
          <pc:sldMk cId="1927176806" sldId="735"/>
        </pc:sldMkLst>
        <pc:spChg chg="mod">
          <ac:chgData name="James Pengelly" userId="d269fecd-a8a2-4e5a-93ae-88bdaab21f51" providerId="ADAL" clId="{62509AAE-938E-4B32-A320-F83319C7476D}" dt="2020-09-14T12:53:58.874" v="291" actId="20577"/>
          <ac:spMkLst>
            <pc:docMk/>
            <pc:sldMk cId="1927176806" sldId="735"/>
            <ac:spMk id="2" creationId="{ABDAD6D3-42AE-4202-B7AF-7A40AA8729D9}"/>
          </ac:spMkLst>
        </pc:spChg>
        <pc:spChg chg="mod">
          <ac:chgData name="James Pengelly" userId="d269fecd-a8a2-4e5a-93ae-88bdaab21f51" providerId="ADAL" clId="{62509AAE-938E-4B32-A320-F83319C7476D}" dt="2020-09-14T12:53:15.912" v="257" actId="1036"/>
          <ac:spMkLst>
            <pc:docMk/>
            <pc:sldMk cId="1927176806" sldId="735"/>
            <ac:spMk id="7" creationId="{924E003A-4B06-480F-81AA-0197E686E924}"/>
          </ac:spMkLst>
        </pc:spChg>
        <pc:picChg chg="mod">
          <ac:chgData name="James Pengelly" userId="d269fecd-a8a2-4e5a-93ae-88bdaab21f51" providerId="ADAL" clId="{62509AAE-938E-4B32-A320-F83319C7476D}" dt="2020-09-14T12:53:15.912" v="257" actId="1036"/>
          <ac:picMkLst>
            <pc:docMk/>
            <pc:sldMk cId="1927176806" sldId="735"/>
            <ac:picMk id="6" creationId="{E5F4F77C-CDD2-4E4D-876E-45DD8E7A65A7}"/>
          </ac:picMkLst>
        </pc:picChg>
      </pc:sldChg>
      <pc:sldChg chg="modNotesTx">
        <pc:chgData name="James Pengelly" userId="d269fecd-a8a2-4e5a-93ae-88bdaab21f51" providerId="ADAL" clId="{62509AAE-938E-4B32-A320-F83319C7476D}" dt="2020-09-14T12:46:29.873" v="104" actId="368"/>
        <pc:sldMkLst>
          <pc:docMk/>
          <pc:sldMk cId="2416714994" sldId="736"/>
        </pc:sldMkLst>
      </pc:sldChg>
      <pc:sldChg chg="modSp mod modNotesTx">
        <pc:chgData name="James Pengelly" userId="d269fecd-a8a2-4e5a-93ae-88bdaab21f51" providerId="ADAL" clId="{62509AAE-938E-4B32-A320-F83319C7476D}" dt="2020-09-14T12:48:45.969" v="109" actId="368"/>
        <pc:sldMkLst>
          <pc:docMk/>
          <pc:sldMk cId="2036390929" sldId="738"/>
        </pc:sldMkLst>
        <pc:spChg chg="mod">
          <ac:chgData name="James Pengelly" userId="d269fecd-a8a2-4e5a-93ae-88bdaab21f51" providerId="ADAL" clId="{62509AAE-938E-4B32-A320-F83319C7476D}" dt="2020-09-14T12:48:28.087" v="107" actId="6549"/>
          <ac:spMkLst>
            <pc:docMk/>
            <pc:sldMk cId="2036390929" sldId="738"/>
            <ac:spMk id="3" creationId="{CE6281B5-50AB-4FDF-8AE5-C729EE1F3ECD}"/>
          </ac:spMkLst>
        </pc:spChg>
      </pc:sldChg>
      <pc:sldChg chg="modNotesTx">
        <pc:chgData name="James Pengelly" userId="d269fecd-a8a2-4e5a-93ae-88bdaab21f51" providerId="ADAL" clId="{62509AAE-938E-4B32-A320-F83319C7476D}" dt="2020-09-14T12:50:04.650" v="115" actId="114"/>
        <pc:sldMkLst>
          <pc:docMk/>
          <pc:sldMk cId="3666832972" sldId="739"/>
        </pc:sldMkLst>
      </pc:sldChg>
      <pc:sldChg chg="modNotesTx">
        <pc:chgData name="James Pengelly" userId="d269fecd-a8a2-4e5a-93ae-88bdaab21f51" providerId="ADAL" clId="{62509AAE-938E-4B32-A320-F83319C7476D}" dt="2020-09-14T12:49:18.033" v="111" actId="368"/>
        <pc:sldMkLst>
          <pc:docMk/>
          <pc:sldMk cId="2639143026" sldId="740"/>
        </pc:sldMkLst>
      </pc:sldChg>
      <pc:sldChg chg="modSp mod modNotesTx">
        <pc:chgData name="James Pengelly" userId="d269fecd-a8a2-4e5a-93ae-88bdaab21f51" providerId="ADAL" clId="{62509AAE-938E-4B32-A320-F83319C7476D}" dt="2020-09-14T12:44:35.258" v="96" actId="20577"/>
        <pc:sldMkLst>
          <pc:docMk/>
          <pc:sldMk cId="37097357" sldId="919"/>
        </pc:sldMkLst>
        <pc:spChg chg="mod">
          <ac:chgData name="James Pengelly" userId="d269fecd-a8a2-4e5a-93ae-88bdaab21f51" providerId="ADAL" clId="{62509AAE-938E-4B32-A320-F83319C7476D}" dt="2020-09-14T12:44:35.258" v="96" actId="20577"/>
          <ac:spMkLst>
            <pc:docMk/>
            <pc:sldMk cId="37097357" sldId="919"/>
            <ac:spMk id="2" creationId="{1811AD0F-E710-4584-9259-6EF3E1C543E6}"/>
          </ac:spMkLst>
        </pc:spChg>
      </pc:sldChg>
      <pc:sldChg chg="modNotesTx">
        <pc:chgData name="James Pengelly" userId="d269fecd-a8a2-4e5a-93ae-88bdaab21f51" providerId="ADAL" clId="{62509AAE-938E-4B32-A320-F83319C7476D}" dt="2020-09-14T12:54:36.819" v="293" actId="114"/>
        <pc:sldMkLst>
          <pc:docMk/>
          <pc:sldMk cId="1000667342" sldId="920"/>
        </pc:sldMkLst>
      </pc:sldChg>
      <pc:sldChg chg="modNotesTx">
        <pc:chgData name="James Pengelly" userId="d269fecd-a8a2-4e5a-93ae-88bdaab21f51" providerId="ADAL" clId="{62509AAE-938E-4B32-A320-F83319C7476D}" dt="2020-09-14T12:55:05.362" v="295" actId="114"/>
        <pc:sldMkLst>
          <pc:docMk/>
          <pc:sldMk cId="1097237593" sldId="921"/>
        </pc:sldMkLst>
      </pc:sldChg>
      <pc:sldChg chg="modSp mod">
        <pc:chgData name="James Pengelly" userId="d269fecd-a8a2-4e5a-93ae-88bdaab21f51" providerId="ADAL" clId="{62509AAE-938E-4B32-A320-F83319C7476D}" dt="2020-09-14T12:52:46.850" v="243" actId="20577"/>
        <pc:sldMkLst>
          <pc:docMk/>
          <pc:sldMk cId="2568841783" sldId="923"/>
        </pc:sldMkLst>
        <pc:spChg chg="mod">
          <ac:chgData name="James Pengelly" userId="d269fecd-a8a2-4e5a-93ae-88bdaab21f51" providerId="ADAL" clId="{62509AAE-938E-4B32-A320-F83319C7476D}" dt="2020-09-14T12:52:46.850" v="243" actId="20577"/>
          <ac:spMkLst>
            <pc:docMk/>
            <pc:sldMk cId="2568841783" sldId="923"/>
            <ac:spMk id="2" creationId="{ABDAD6D3-42AE-4202-B7AF-7A40AA8729D9}"/>
          </ac:spMkLst>
        </pc:spChg>
      </pc:sldChg>
      <pc:sldChg chg="modNotesTx">
        <pc:chgData name="James Pengelly" userId="d269fecd-a8a2-4e5a-93ae-88bdaab21f51" providerId="ADAL" clId="{62509AAE-938E-4B32-A320-F83319C7476D}" dt="2020-09-14T12:47:34.425" v="106" actId="368"/>
        <pc:sldMkLst>
          <pc:docMk/>
          <pc:sldMk cId="3994263545" sldId="924"/>
        </pc:sldMkLst>
      </pc:sldChg>
      <pc:sldChg chg="modNotesTx">
        <pc:chgData name="James Pengelly" userId="d269fecd-a8a2-4e5a-93ae-88bdaab21f51" providerId="ADAL" clId="{62509AAE-938E-4B32-A320-F83319C7476D}" dt="2020-09-14T12:49:46.705" v="113" actId="368"/>
        <pc:sldMkLst>
          <pc:docMk/>
          <pc:sldMk cId="3299642778" sldId="925"/>
        </pc:sldMkLst>
      </pc:sldChg>
      <pc:sldChg chg="del">
        <pc:chgData name="James Pengelly" userId="d269fecd-a8a2-4e5a-93ae-88bdaab21f51" providerId="ADAL" clId="{62509AAE-938E-4B32-A320-F83319C7476D}" dt="2020-10-07T09:32:53.523" v="308" actId="47"/>
        <pc:sldMkLst>
          <pc:docMk/>
          <pc:sldMk cId="2460843831" sldId="929"/>
        </pc:sldMkLst>
      </pc:sldChg>
      <pc:sldChg chg="modSp new mod">
        <pc:chgData name="James Pengelly" userId="d269fecd-a8a2-4e5a-93ae-88bdaab21f51" providerId="ADAL" clId="{62509AAE-938E-4B32-A320-F83319C7476D}" dt="2020-10-07T09:32:48.145" v="307"/>
        <pc:sldMkLst>
          <pc:docMk/>
          <pc:sldMk cId="1094973781" sldId="931"/>
        </pc:sldMkLst>
        <pc:spChg chg="mod">
          <ac:chgData name="James Pengelly" userId="d269fecd-a8a2-4e5a-93ae-88bdaab21f51" providerId="ADAL" clId="{62509AAE-938E-4B32-A320-F83319C7476D}" dt="2020-10-07T09:32:48.145" v="307"/>
          <ac:spMkLst>
            <pc:docMk/>
            <pc:sldMk cId="1094973781" sldId="931"/>
            <ac:spMk id="2" creationId="{C502D935-49F2-47C7-9DEA-9D6C9074684C}"/>
          </ac:spMkLst>
        </pc:spChg>
      </pc:sldChg>
      <pc:sldChg chg="modSp new mod">
        <pc:chgData name="James Pengelly" userId="d269fecd-a8a2-4e5a-93ae-88bdaab21f51" providerId="ADAL" clId="{62509AAE-938E-4B32-A320-F83319C7476D}" dt="2020-10-07T09:33:07.749" v="312"/>
        <pc:sldMkLst>
          <pc:docMk/>
          <pc:sldMk cId="2322474564" sldId="932"/>
        </pc:sldMkLst>
        <pc:spChg chg="mod">
          <ac:chgData name="James Pengelly" userId="d269fecd-a8a2-4e5a-93ae-88bdaab21f51" providerId="ADAL" clId="{62509AAE-938E-4B32-A320-F83319C7476D}" dt="2020-10-07T09:33:07.749" v="312"/>
          <ac:spMkLst>
            <pc:docMk/>
            <pc:sldMk cId="2322474564" sldId="932"/>
            <ac:spMk id="2" creationId="{CDFAB8A5-6730-476D-9B74-93E2AF21C07E}"/>
          </ac:spMkLst>
        </pc:spChg>
      </pc:sldChg>
      <pc:sldChg chg="modSp new mod modNotesTx">
        <pc:chgData name="James Pengelly" userId="d269fecd-a8a2-4e5a-93ae-88bdaab21f51" providerId="ADAL" clId="{62509AAE-938E-4B32-A320-F83319C7476D}" dt="2020-10-07T09:33:22.346" v="331" actId="368"/>
        <pc:sldMkLst>
          <pc:docMk/>
          <pc:sldMk cId="2290806569" sldId="933"/>
        </pc:sldMkLst>
        <pc:spChg chg="mod">
          <ac:chgData name="James Pengelly" userId="d269fecd-a8a2-4e5a-93ae-88bdaab21f51" providerId="ADAL" clId="{62509AAE-938E-4B32-A320-F83319C7476D}" dt="2020-10-07T09:33:16.104" v="329" actId="20577"/>
          <ac:spMkLst>
            <pc:docMk/>
            <pc:sldMk cId="2290806569" sldId="933"/>
            <ac:spMk id="2" creationId="{646AC36E-82A5-4AAE-AD0F-25C4A79AFD53}"/>
          </ac:spMkLst>
        </pc:spChg>
        <pc:spChg chg="mod">
          <ac:chgData name="James Pengelly" userId="d269fecd-a8a2-4e5a-93ae-88bdaab21f51" providerId="ADAL" clId="{62509AAE-938E-4B32-A320-F83319C7476D}" dt="2020-10-07T09:33:13.353" v="322" actId="20577"/>
          <ac:spMkLst>
            <pc:docMk/>
            <pc:sldMk cId="2290806569" sldId="933"/>
            <ac:spMk id="3" creationId="{B529B779-E8B7-4EC4-8D00-149920118446}"/>
          </ac:spMkLst>
        </pc:spChg>
      </pc:sldChg>
    </pc:docChg>
  </pc:docChgLst>
  <pc:docChgLst>
    <pc:chgData name="James Pengelly" userId="d269fecd-a8a2-4e5a-93ae-88bdaab21f51" providerId="ADAL" clId="{0592701D-1137-4A58-99D0-73374373A793}"/>
    <pc:docChg chg="modSld">
      <pc:chgData name="James Pengelly" userId="d269fecd-a8a2-4e5a-93ae-88bdaab21f51" providerId="ADAL" clId="{0592701D-1137-4A58-99D0-73374373A793}" dt="2020-11-09T11:46:35.711" v="6" actId="113"/>
      <pc:docMkLst>
        <pc:docMk/>
      </pc:docMkLst>
      <pc:sldChg chg="modNotesTx">
        <pc:chgData name="James Pengelly" userId="d269fecd-a8a2-4e5a-93ae-88bdaab21f51" providerId="ADAL" clId="{0592701D-1137-4A58-99D0-73374373A793}" dt="2020-11-09T11:46:35.711" v="6" actId="113"/>
        <pc:sldMkLst>
          <pc:docMk/>
          <pc:sldMk cId="3156144375" sldId="621"/>
        </pc:sldMkLst>
      </pc:sldChg>
      <pc:sldChg chg="modSp mod">
        <pc:chgData name="James Pengelly" userId="d269fecd-a8a2-4e5a-93ae-88bdaab21f51" providerId="ADAL" clId="{0592701D-1137-4A58-99D0-73374373A793}" dt="2020-11-09T11:45:31.723" v="0" actId="1076"/>
        <pc:sldMkLst>
          <pc:docMk/>
          <pc:sldMk cId="420697018" sldId="732"/>
        </pc:sldMkLst>
        <pc:spChg chg="mod">
          <ac:chgData name="James Pengelly" userId="d269fecd-a8a2-4e5a-93ae-88bdaab21f51" providerId="ADAL" clId="{0592701D-1137-4A58-99D0-73374373A793}" dt="2020-11-09T11:45:31.723" v="0" actId="1076"/>
          <ac:spMkLst>
            <pc:docMk/>
            <pc:sldMk cId="420697018" sldId="732"/>
            <ac:spMk id="6" creationId="{12C71D15-EF1E-4C7B-9159-DA9CA8DBAD0D}"/>
          </ac:spMkLst>
        </pc:spChg>
      </pc:sldChg>
      <pc:sldChg chg="modSp mod modNotesTx">
        <pc:chgData name="James Pengelly" userId="d269fecd-a8a2-4e5a-93ae-88bdaab21f51" providerId="ADAL" clId="{0592701D-1137-4A58-99D0-73374373A793}" dt="2020-11-09T11:46:09.999" v="4" actId="113"/>
        <pc:sldMkLst>
          <pc:docMk/>
          <pc:sldMk cId="2804331917" sldId="734"/>
        </pc:sldMkLst>
        <pc:spChg chg="mod">
          <ac:chgData name="James Pengelly" userId="d269fecd-a8a2-4e5a-93ae-88bdaab21f51" providerId="ADAL" clId="{0592701D-1137-4A58-99D0-73374373A793}" dt="2020-11-09T11:46:06.901" v="3" actId="1076"/>
          <ac:spMkLst>
            <pc:docMk/>
            <pc:sldMk cId="2804331917" sldId="734"/>
            <ac:spMk id="6" creationId="{6708935B-587E-4EA3-823B-E3B9F1B87D12}"/>
          </ac:spMkLst>
        </pc:spChg>
      </pc:sldChg>
      <pc:sldChg chg="modSp mod">
        <pc:chgData name="James Pengelly" userId="d269fecd-a8a2-4e5a-93ae-88bdaab21f51" providerId="ADAL" clId="{0592701D-1137-4A58-99D0-73374373A793}" dt="2020-11-09T11:45:45.901" v="1" actId="1076"/>
        <pc:sldMkLst>
          <pc:docMk/>
          <pc:sldMk cId="2416714994" sldId="736"/>
        </pc:sldMkLst>
        <pc:spChg chg="mod">
          <ac:chgData name="James Pengelly" userId="d269fecd-a8a2-4e5a-93ae-88bdaab21f51" providerId="ADAL" clId="{0592701D-1137-4A58-99D0-73374373A793}" dt="2020-11-09T11:45:45.901" v="1" actId="1076"/>
          <ac:spMkLst>
            <pc:docMk/>
            <pc:sldMk cId="2416714994" sldId="736"/>
            <ac:spMk id="6" creationId="{8820CEBC-1C89-487C-B9C8-D74BE8A97600}"/>
          </ac:spMkLst>
        </pc:spChg>
      </pc:sldChg>
      <pc:sldChg chg="modSp mod">
        <pc:chgData name="James Pengelly" userId="d269fecd-a8a2-4e5a-93ae-88bdaab21f51" providerId="ADAL" clId="{0592701D-1137-4A58-99D0-73374373A793}" dt="2020-11-09T11:45:57.596" v="2" actId="1076"/>
        <pc:sldMkLst>
          <pc:docMk/>
          <pc:sldMk cId="2639143026" sldId="740"/>
        </pc:sldMkLst>
        <pc:spChg chg="mod">
          <ac:chgData name="James Pengelly" userId="d269fecd-a8a2-4e5a-93ae-88bdaab21f51" providerId="ADAL" clId="{0592701D-1137-4A58-99D0-73374373A793}" dt="2020-11-09T11:45:57.596" v="2" actId="1076"/>
          <ac:spMkLst>
            <pc:docMk/>
            <pc:sldMk cId="2639143026" sldId="740"/>
            <ac:spMk id="6" creationId="{92389520-CEBC-4F05-9304-D08C48393A21}"/>
          </ac:spMkLst>
        </pc:spChg>
      </pc:sldChg>
    </pc:docChg>
  </pc:docChgLst>
  <pc:docChgLst>
    <pc:chgData name="James" userId="d269fecd-a8a2-4e5a-93ae-88bdaab21f51" providerId="ADAL" clId="{2BA1C4B2-31CA-4EB6-B26C-E0F6FECA4FFC}"/>
    <pc:docChg chg="custSel addSld delSld modSld">
      <pc:chgData name="James" userId="d269fecd-a8a2-4e5a-93ae-88bdaab21f51" providerId="ADAL" clId="{2BA1C4B2-31CA-4EB6-B26C-E0F6FECA4FFC}" dt="2020-05-06T13:37:38.266" v="586" actId="2696"/>
      <pc:docMkLst>
        <pc:docMk/>
      </pc:docMkLst>
      <pc:sldChg chg="del">
        <pc:chgData name="James" userId="d269fecd-a8a2-4e5a-93ae-88bdaab21f51" providerId="ADAL" clId="{2BA1C4B2-31CA-4EB6-B26C-E0F6FECA4FFC}" dt="2020-05-06T13:37:38.266" v="586" actId="2696"/>
        <pc:sldMkLst>
          <pc:docMk/>
          <pc:sldMk cId="2959651945" sldId="257"/>
        </pc:sldMkLst>
      </pc:sldChg>
      <pc:sldChg chg="modSp add del mod">
        <pc:chgData name="James" userId="d269fecd-a8a2-4e5a-93ae-88bdaab21f51" providerId="ADAL" clId="{2BA1C4B2-31CA-4EB6-B26C-E0F6FECA4FFC}" dt="2020-05-06T13:19:20.607" v="585" actId="2696"/>
        <pc:sldMkLst>
          <pc:docMk/>
          <pc:sldMk cId="3662563468" sldId="664"/>
        </pc:sldMkLst>
        <pc:spChg chg="mod">
          <ac:chgData name="James" userId="d269fecd-a8a2-4e5a-93ae-88bdaab21f51" providerId="ADAL" clId="{2BA1C4B2-31CA-4EB6-B26C-E0F6FECA4FFC}" dt="2020-05-06T13:13:47.704" v="519"/>
          <ac:spMkLst>
            <pc:docMk/>
            <pc:sldMk cId="3662563468" sldId="664"/>
            <ac:spMk id="5" creationId="{22DC1225-A775-4E96-A47A-F7E0A88B51CF}"/>
          </ac:spMkLst>
        </pc:spChg>
        <pc:spChg chg="mod">
          <ac:chgData name="James" userId="d269fecd-a8a2-4e5a-93ae-88bdaab21f51" providerId="ADAL" clId="{2BA1C4B2-31CA-4EB6-B26C-E0F6FECA4FFC}" dt="2020-05-06T13:15:29.934" v="584" actId="15"/>
          <ac:spMkLst>
            <pc:docMk/>
            <pc:sldMk cId="3662563468" sldId="664"/>
            <ac:spMk id="10243" creationId="{00000000-0000-0000-0000-000000000000}"/>
          </ac:spMkLst>
        </pc:spChg>
      </pc:sldChg>
      <pc:sldChg chg="modSp add del setBg">
        <pc:chgData name="James" userId="d269fecd-a8a2-4e5a-93ae-88bdaab21f51" providerId="ADAL" clId="{2BA1C4B2-31CA-4EB6-B26C-E0F6FECA4FFC}" dt="2020-05-06T13:19:20.607" v="585" actId="2696"/>
        <pc:sldMkLst>
          <pc:docMk/>
          <pc:sldMk cId="19621812" sldId="666"/>
        </pc:sldMkLst>
        <pc:spChg chg="mod">
          <ac:chgData name="James" userId="d269fecd-a8a2-4e5a-93ae-88bdaab21f51" providerId="ADAL" clId="{2BA1C4B2-31CA-4EB6-B26C-E0F6FECA4FFC}" dt="2020-05-06T13:13:47.704" v="519"/>
          <ac:spMkLst>
            <pc:docMk/>
            <pc:sldMk cId="19621812" sldId="666"/>
            <ac:spMk id="8" creationId="{E73E36F8-4F11-48F8-A943-FC265068AC8A}"/>
          </ac:spMkLst>
        </pc:spChg>
      </pc:sldChg>
      <pc:sldChg chg="modSp add del">
        <pc:chgData name="James" userId="d269fecd-a8a2-4e5a-93ae-88bdaab21f51" providerId="ADAL" clId="{2BA1C4B2-31CA-4EB6-B26C-E0F6FECA4FFC}" dt="2020-05-06T13:19:20.607" v="585" actId="2696"/>
        <pc:sldMkLst>
          <pc:docMk/>
          <pc:sldMk cId="196783004" sldId="667"/>
        </pc:sldMkLst>
        <pc:spChg chg="mod">
          <ac:chgData name="James" userId="d269fecd-a8a2-4e5a-93ae-88bdaab21f51" providerId="ADAL" clId="{2BA1C4B2-31CA-4EB6-B26C-E0F6FECA4FFC}" dt="2020-05-06T13:13:47.704" v="519"/>
          <ac:spMkLst>
            <pc:docMk/>
            <pc:sldMk cId="196783004" sldId="667"/>
            <ac:spMk id="5" creationId="{8FDE96C4-76FE-4465-AE90-161CBF51B097}"/>
          </ac:spMkLst>
        </pc:spChg>
      </pc:sldChg>
      <pc:sldChg chg="modSp add del">
        <pc:chgData name="James" userId="d269fecd-a8a2-4e5a-93ae-88bdaab21f51" providerId="ADAL" clId="{2BA1C4B2-31CA-4EB6-B26C-E0F6FECA4FFC}" dt="2020-05-06T13:19:20.607" v="585" actId="2696"/>
        <pc:sldMkLst>
          <pc:docMk/>
          <pc:sldMk cId="1027068968" sldId="668"/>
        </pc:sldMkLst>
        <pc:spChg chg="mod">
          <ac:chgData name="James" userId="d269fecd-a8a2-4e5a-93ae-88bdaab21f51" providerId="ADAL" clId="{2BA1C4B2-31CA-4EB6-B26C-E0F6FECA4FFC}" dt="2020-05-06T13:13:47.704" v="519"/>
          <ac:spMkLst>
            <pc:docMk/>
            <pc:sldMk cId="1027068968" sldId="668"/>
            <ac:spMk id="9" creationId="{F6C65424-8B4A-439C-836B-9A3A4403E96C}"/>
          </ac:spMkLst>
        </pc:spChg>
      </pc:sldChg>
      <pc:sldChg chg="modSp add del">
        <pc:chgData name="James" userId="d269fecd-a8a2-4e5a-93ae-88bdaab21f51" providerId="ADAL" clId="{2BA1C4B2-31CA-4EB6-B26C-E0F6FECA4FFC}" dt="2020-05-06T13:19:20.607" v="585" actId="2696"/>
        <pc:sldMkLst>
          <pc:docMk/>
          <pc:sldMk cId="2588934836" sldId="669"/>
        </pc:sldMkLst>
        <pc:spChg chg="mod">
          <ac:chgData name="James" userId="d269fecd-a8a2-4e5a-93ae-88bdaab21f51" providerId="ADAL" clId="{2BA1C4B2-31CA-4EB6-B26C-E0F6FECA4FFC}" dt="2020-05-06T13:13:47.704" v="519"/>
          <ac:spMkLst>
            <pc:docMk/>
            <pc:sldMk cId="2588934836" sldId="669"/>
            <ac:spMk id="6" creationId="{517175D4-5F51-42CE-A81E-8E7010FDF59E}"/>
          </ac:spMkLst>
        </pc:spChg>
      </pc:sldChg>
      <pc:sldChg chg="modSp add del">
        <pc:chgData name="James" userId="d269fecd-a8a2-4e5a-93ae-88bdaab21f51" providerId="ADAL" clId="{2BA1C4B2-31CA-4EB6-B26C-E0F6FECA4FFC}" dt="2020-05-06T13:19:20.607" v="585" actId="2696"/>
        <pc:sldMkLst>
          <pc:docMk/>
          <pc:sldMk cId="478954831" sldId="670"/>
        </pc:sldMkLst>
        <pc:spChg chg="mod">
          <ac:chgData name="James" userId="d269fecd-a8a2-4e5a-93ae-88bdaab21f51" providerId="ADAL" clId="{2BA1C4B2-31CA-4EB6-B26C-E0F6FECA4FFC}" dt="2020-05-06T13:13:47.704" v="519"/>
          <ac:spMkLst>
            <pc:docMk/>
            <pc:sldMk cId="478954831" sldId="670"/>
            <ac:spMk id="6" creationId="{2B5B8F81-3714-4351-A779-CE96B5901054}"/>
          </ac:spMkLst>
        </pc:spChg>
      </pc:sldChg>
      <pc:sldChg chg="modSp add del">
        <pc:chgData name="James" userId="d269fecd-a8a2-4e5a-93ae-88bdaab21f51" providerId="ADAL" clId="{2BA1C4B2-31CA-4EB6-B26C-E0F6FECA4FFC}" dt="2020-05-06T13:19:20.607" v="585" actId="2696"/>
        <pc:sldMkLst>
          <pc:docMk/>
          <pc:sldMk cId="1499899049" sldId="671"/>
        </pc:sldMkLst>
        <pc:spChg chg="mod">
          <ac:chgData name="James" userId="d269fecd-a8a2-4e5a-93ae-88bdaab21f51" providerId="ADAL" clId="{2BA1C4B2-31CA-4EB6-B26C-E0F6FECA4FFC}" dt="2020-05-06T13:13:47.704" v="519"/>
          <ac:spMkLst>
            <pc:docMk/>
            <pc:sldMk cId="1499899049" sldId="671"/>
            <ac:spMk id="6" creationId="{321B1436-8F54-42B3-B28D-03FE4929E3D1}"/>
          </ac:spMkLst>
        </pc:spChg>
      </pc:sldChg>
      <pc:sldChg chg="modSp add del">
        <pc:chgData name="James" userId="d269fecd-a8a2-4e5a-93ae-88bdaab21f51" providerId="ADAL" clId="{2BA1C4B2-31CA-4EB6-B26C-E0F6FECA4FFC}" dt="2020-05-06T13:19:20.607" v="585" actId="2696"/>
        <pc:sldMkLst>
          <pc:docMk/>
          <pc:sldMk cId="161980584" sldId="679"/>
        </pc:sldMkLst>
        <pc:spChg chg="mod">
          <ac:chgData name="James" userId="d269fecd-a8a2-4e5a-93ae-88bdaab21f51" providerId="ADAL" clId="{2BA1C4B2-31CA-4EB6-B26C-E0F6FECA4FFC}" dt="2020-05-06T13:13:47.704" v="519"/>
          <ac:spMkLst>
            <pc:docMk/>
            <pc:sldMk cId="161980584" sldId="679"/>
            <ac:spMk id="6" creationId="{E5C11C89-C711-4997-8BA1-787B8BF33A69}"/>
          </ac:spMkLst>
        </pc:spChg>
      </pc:sldChg>
      <pc:sldChg chg="modSp add del">
        <pc:chgData name="James" userId="d269fecd-a8a2-4e5a-93ae-88bdaab21f51" providerId="ADAL" clId="{2BA1C4B2-31CA-4EB6-B26C-E0F6FECA4FFC}" dt="2020-05-06T13:37:38.266" v="586" actId="2696"/>
        <pc:sldMkLst>
          <pc:docMk/>
          <pc:sldMk cId="2079408925" sldId="801"/>
        </pc:sldMkLst>
        <pc:spChg chg="mod">
          <ac:chgData name="James" userId="d269fecd-a8a2-4e5a-93ae-88bdaab21f51" providerId="ADAL" clId="{2BA1C4B2-31CA-4EB6-B26C-E0F6FECA4FFC}" dt="2020-05-06T12:31:30.039" v="0"/>
          <ac:spMkLst>
            <pc:docMk/>
            <pc:sldMk cId="2079408925" sldId="801"/>
            <ac:spMk id="5" creationId="{FA506946-ACE6-4FB8-B8F3-76CFC61F9D65}"/>
          </ac:spMkLst>
        </pc:spChg>
      </pc:sldChg>
      <pc:sldChg chg="modSp add del setBg">
        <pc:chgData name="James" userId="d269fecd-a8a2-4e5a-93ae-88bdaab21f51" providerId="ADAL" clId="{2BA1C4B2-31CA-4EB6-B26C-E0F6FECA4FFC}" dt="2020-05-06T13:37:38.266" v="586" actId="2696"/>
        <pc:sldMkLst>
          <pc:docMk/>
          <pc:sldMk cId="286083693" sldId="802"/>
        </pc:sldMkLst>
        <pc:spChg chg="mod">
          <ac:chgData name="James" userId="d269fecd-a8a2-4e5a-93ae-88bdaab21f51" providerId="ADAL" clId="{2BA1C4B2-31CA-4EB6-B26C-E0F6FECA4FFC}" dt="2020-05-06T12:31:30.039" v="0"/>
          <ac:spMkLst>
            <pc:docMk/>
            <pc:sldMk cId="286083693" sldId="802"/>
            <ac:spMk id="5" creationId="{63607B53-4DCC-4BE6-8E08-9C8E42DCD026}"/>
          </ac:spMkLst>
        </pc:spChg>
      </pc:sldChg>
      <pc:sldChg chg="modSp add del">
        <pc:chgData name="James" userId="d269fecd-a8a2-4e5a-93ae-88bdaab21f51" providerId="ADAL" clId="{2BA1C4B2-31CA-4EB6-B26C-E0F6FECA4FFC}" dt="2020-05-06T13:19:20.607" v="585" actId="2696"/>
        <pc:sldMkLst>
          <pc:docMk/>
          <pc:sldMk cId="592013818" sldId="936"/>
        </pc:sldMkLst>
        <pc:spChg chg="mod">
          <ac:chgData name="James" userId="d269fecd-a8a2-4e5a-93ae-88bdaab21f51" providerId="ADAL" clId="{2BA1C4B2-31CA-4EB6-B26C-E0F6FECA4FFC}" dt="2020-05-06T13:13:47.704" v="519"/>
          <ac:spMkLst>
            <pc:docMk/>
            <pc:sldMk cId="592013818" sldId="936"/>
            <ac:spMk id="6" creationId="{72EE6AF3-4976-4D5E-A10E-EC0A9449FB2C}"/>
          </ac:spMkLst>
        </pc:spChg>
      </pc:sldChg>
      <pc:sldChg chg="modSp add del">
        <pc:chgData name="James" userId="d269fecd-a8a2-4e5a-93ae-88bdaab21f51" providerId="ADAL" clId="{2BA1C4B2-31CA-4EB6-B26C-E0F6FECA4FFC}" dt="2020-05-06T13:19:20.607" v="585" actId="2696"/>
        <pc:sldMkLst>
          <pc:docMk/>
          <pc:sldMk cId="2664659576" sldId="937"/>
        </pc:sldMkLst>
        <pc:spChg chg="mod">
          <ac:chgData name="James" userId="d269fecd-a8a2-4e5a-93ae-88bdaab21f51" providerId="ADAL" clId="{2BA1C4B2-31CA-4EB6-B26C-E0F6FECA4FFC}" dt="2020-05-06T13:13:47.704" v="519"/>
          <ac:spMkLst>
            <pc:docMk/>
            <pc:sldMk cId="2664659576" sldId="937"/>
            <ac:spMk id="6" creationId="{5ADCE879-BDD7-4BD2-ABFB-E4934D1DA064}"/>
          </ac:spMkLst>
        </pc:spChg>
      </pc:sldChg>
      <pc:sldChg chg="modSp add del mod">
        <pc:chgData name="James" userId="d269fecd-a8a2-4e5a-93ae-88bdaab21f51" providerId="ADAL" clId="{2BA1C4B2-31CA-4EB6-B26C-E0F6FECA4FFC}" dt="2020-05-06T13:37:38.266" v="586" actId="2696"/>
        <pc:sldMkLst>
          <pc:docMk/>
          <pc:sldMk cId="2133802743" sldId="944"/>
        </pc:sldMkLst>
        <pc:spChg chg="mod">
          <ac:chgData name="James" userId="d269fecd-a8a2-4e5a-93ae-88bdaab21f51" providerId="ADAL" clId="{2BA1C4B2-31CA-4EB6-B26C-E0F6FECA4FFC}" dt="2020-05-06T12:32:00.849" v="1"/>
          <ac:spMkLst>
            <pc:docMk/>
            <pc:sldMk cId="2133802743" sldId="944"/>
            <ac:spMk id="5" creationId="{E50475A8-A0DB-4FD5-B0E6-EACA429EACFD}"/>
          </ac:spMkLst>
        </pc:spChg>
        <pc:spChg chg="mod">
          <ac:chgData name="James" userId="d269fecd-a8a2-4e5a-93ae-88bdaab21f51" providerId="ADAL" clId="{2BA1C4B2-31CA-4EB6-B26C-E0F6FECA4FFC}" dt="2020-05-06T12:35:24.444" v="63" actId="20577"/>
          <ac:spMkLst>
            <pc:docMk/>
            <pc:sldMk cId="2133802743" sldId="944"/>
            <ac:spMk id="19459" creationId="{00000000-0000-0000-0000-000000000000}"/>
          </ac:spMkLst>
        </pc:spChg>
      </pc:sldChg>
      <pc:sldChg chg="modSp add del mod">
        <pc:chgData name="James" userId="d269fecd-a8a2-4e5a-93ae-88bdaab21f51" providerId="ADAL" clId="{2BA1C4B2-31CA-4EB6-B26C-E0F6FECA4FFC}" dt="2020-05-06T13:37:38.266" v="586" actId="2696"/>
        <pc:sldMkLst>
          <pc:docMk/>
          <pc:sldMk cId="300393211" sldId="946"/>
        </pc:sldMkLst>
        <pc:spChg chg="mod">
          <ac:chgData name="James" userId="d269fecd-a8a2-4e5a-93ae-88bdaab21f51" providerId="ADAL" clId="{2BA1C4B2-31CA-4EB6-B26C-E0F6FECA4FFC}" dt="2020-05-06T12:31:30.039" v="0"/>
          <ac:spMkLst>
            <pc:docMk/>
            <pc:sldMk cId="300393211" sldId="946"/>
            <ac:spMk id="5" creationId="{24810E9D-19C3-4C9A-A468-5B379A7A4F7A}"/>
          </ac:spMkLst>
        </pc:spChg>
        <pc:spChg chg="mod">
          <ac:chgData name="James" userId="d269fecd-a8a2-4e5a-93ae-88bdaab21f51" providerId="ADAL" clId="{2BA1C4B2-31CA-4EB6-B26C-E0F6FECA4FFC}" dt="2020-05-06T13:05:39.335" v="493" actId="20577"/>
          <ac:spMkLst>
            <pc:docMk/>
            <pc:sldMk cId="300393211" sldId="946"/>
            <ac:spMk id="15363" creationId="{00000000-0000-0000-0000-000000000000}"/>
          </ac:spMkLst>
        </pc:spChg>
        <pc:spChg chg="mod">
          <ac:chgData name="James" userId="d269fecd-a8a2-4e5a-93ae-88bdaab21f51" providerId="ADAL" clId="{2BA1C4B2-31CA-4EB6-B26C-E0F6FECA4FFC}" dt="2020-05-06T12:40:14.308" v="130" actId="20577"/>
          <ac:spMkLst>
            <pc:docMk/>
            <pc:sldMk cId="300393211" sldId="946"/>
            <ac:spMk id="20482" creationId="{00000000-0000-0000-0000-000000000000}"/>
          </ac:spMkLst>
        </pc:spChg>
      </pc:sldChg>
      <pc:sldChg chg="modSp add del mod">
        <pc:chgData name="James" userId="d269fecd-a8a2-4e5a-93ae-88bdaab21f51" providerId="ADAL" clId="{2BA1C4B2-31CA-4EB6-B26C-E0F6FECA4FFC}" dt="2020-05-06T13:37:38.266" v="586" actId="2696"/>
        <pc:sldMkLst>
          <pc:docMk/>
          <pc:sldMk cId="1276068895" sldId="947"/>
        </pc:sldMkLst>
        <pc:spChg chg="mod">
          <ac:chgData name="James" userId="d269fecd-a8a2-4e5a-93ae-88bdaab21f51" providerId="ADAL" clId="{2BA1C4B2-31CA-4EB6-B26C-E0F6FECA4FFC}" dt="2020-05-06T12:31:30.039" v="0"/>
          <ac:spMkLst>
            <pc:docMk/>
            <pc:sldMk cId="1276068895" sldId="947"/>
            <ac:spMk id="5" creationId="{0A88764E-9AA9-4867-AFA7-F866B8613E84}"/>
          </ac:spMkLst>
        </pc:spChg>
        <pc:spChg chg="mod">
          <ac:chgData name="James" userId="d269fecd-a8a2-4e5a-93ae-88bdaab21f51" providerId="ADAL" clId="{2BA1C4B2-31CA-4EB6-B26C-E0F6FECA4FFC}" dt="2020-05-06T12:39:47.052" v="87" actId="20577"/>
          <ac:spMkLst>
            <pc:docMk/>
            <pc:sldMk cId="1276068895" sldId="947"/>
            <ac:spMk id="15363" creationId="{00000000-0000-0000-0000-000000000000}"/>
          </ac:spMkLst>
        </pc:spChg>
        <pc:spChg chg="mod">
          <ac:chgData name="James" userId="d269fecd-a8a2-4e5a-93ae-88bdaab21f51" providerId="ADAL" clId="{2BA1C4B2-31CA-4EB6-B26C-E0F6FECA4FFC}" dt="2020-05-06T12:39:54.004" v="112" actId="20577"/>
          <ac:spMkLst>
            <pc:docMk/>
            <pc:sldMk cId="1276068895" sldId="947"/>
            <ac:spMk id="20482" creationId="{00000000-0000-0000-0000-000000000000}"/>
          </ac:spMkLst>
        </pc:spChg>
      </pc:sldChg>
      <pc:sldChg chg="modSp new del mod">
        <pc:chgData name="James" userId="d269fecd-a8a2-4e5a-93ae-88bdaab21f51" providerId="ADAL" clId="{2BA1C4B2-31CA-4EB6-B26C-E0F6FECA4FFC}" dt="2020-05-06T13:37:38.266" v="586" actId="2696"/>
        <pc:sldMkLst>
          <pc:docMk/>
          <pc:sldMk cId="1779240593" sldId="948"/>
        </pc:sldMkLst>
        <pc:spChg chg="mod">
          <ac:chgData name="James" userId="d269fecd-a8a2-4e5a-93ae-88bdaab21f51" providerId="ADAL" clId="{2BA1C4B2-31CA-4EB6-B26C-E0F6FECA4FFC}" dt="2020-05-06T12:34:41.868" v="24" actId="20577"/>
          <ac:spMkLst>
            <pc:docMk/>
            <pc:sldMk cId="1779240593" sldId="948"/>
            <ac:spMk id="2" creationId="{6EE8E905-0555-4ABB-BF1D-633A652FBB5C}"/>
          </ac:spMkLst>
        </pc:spChg>
        <pc:spChg chg="mod">
          <ac:chgData name="James" userId="d269fecd-a8a2-4e5a-93ae-88bdaab21f51" providerId="ADAL" clId="{2BA1C4B2-31CA-4EB6-B26C-E0F6FECA4FFC}" dt="2020-05-06T12:40:57.557" v="190"/>
          <ac:spMkLst>
            <pc:docMk/>
            <pc:sldMk cId="1779240593" sldId="948"/>
            <ac:spMk id="3" creationId="{4534B4FC-DCD4-48AB-9CE4-EB39BED3044A}"/>
          </ac:spMkLst>
        </pc:spChg>
      </pc:sldChg>
      <pc:sldChg chg="modSp new del mod">
        <pc:chgData name="James" userId="d269fecd-a8a2-4e5a-93ae-88bdaab21f51" providerId="ADAL" clId="{2BA1C4B2-31CA-4EB6-B26C-E0F6FECA4FFC}" dt="2020-05-06T13:19:20.607" v="585" actId="2696"/>
        <pc:sldMkLst>
          <pc:docMk/>
          <pc:sldMk cId="1892299791" sldId="949"/>
        </pc:sldMkLst>
        <pc:spChg chg="mod">
          <ac:chgData name="James" userId="d269fecd-a8a2-4e5a-93ae-88bdaab21f51" providerId="ADAL" clId="{2BA1C4B2-31CA-4EB6-B26C-E0F6FECA4FFC}" dt="2020-05-06T13:08:24.820" v="507" actId="20577"/>
          <ac:spMkLst>
            <pc:docMk/>
            <pc:sldMk cId="1892299791" sldId="949"/>
            <ac:spMk id="3" creationId="{E6C7B244-561D-492A-84C6-191721A0D33D}"/>
          </ac:spMkLst>
        </pc:spChg>
      </pc:sldChg>
      <pc:sldChg chg="modSp new del mod">
        <pc:chgData name="James" userId="d269fecd-a8a2-4e5a-93ae-88bdaab21f51" providerId="ADAL" clId="{2BA1C4B2-31CA-4EB6-B26C-E0F6FECA4FFC}" dt="2020-05-06T13:37:38.266" v="586" actId="2696"/>
        <pc:sldMkLst>
          <pc:docMk/>
          <pc:sldMk cId="145907318" sldId="950"/>
        </pc:sldMkLst>
        <pc:spChg chg="mod">
          <ac:chgData name="James" userId="d269fecd-a8a2-4e5a-93ae-88bdaab21f51" providerId="ADAL" clId="{2BA1C4B2-31CA-4EB6-B26C-E0F6FECA4FFC}" dt="2020-05-06T13:12:08.118" v="518" actId="20577"/>
          <ac:spMkLst>
            <pc:docMk/>
            <pc:sldMk cId="145907318" sldId="950"/>
            <ac:spMk id="2" creationId="{67F27ADA-A667-47C9-BCFB-AB8110DD016D}"/>
          </ac:spMkLst>
        </pc:spChg>
      </pc:sldChg>
    </pc:docChg>
  </pc:docChgLst>
  <pc:docChgLst>
    <pc:chgData name="James Pengelly" userId="d269fecd-a8a2-4e5a-93ae-88bdaab21f51" providerId="ADAL" clId="{BD6B94D1-58F4-43C7-A76F-4C63C27ED568}"/>
    <pc:docChg chg="custSel addSld delSld modSld modMainMaster">
      <pc:chgData name="James Pengelly" userId="d269fecd-a8a2-4e5a-93ae-88bdaab21f51" providerId="ADAL" clId="{BD6B94D1-58F4-43C7-A76F-4C63C27ED568}" dt="2020-05-19T14:13:35.296" v="27" actId="164"/>
      <pc:docMkLst>
        <pc:docMk/>
      </pc:docMkLst>
      <pc:sldChg chg="modSp">
        <pc:chgData name="James Pengelly" userId="d269fecd-a8a2-4e5a-93ae-88bdaab21f51" providerId="ADAL" clId="{BD6B94D1-58F4-43C7-A76F-4C63C27ED568}" dt="2020-05-19T09:52:35.198" v="9"/>
        <pc:sldMkLst>
          <pc:docMk/>
          <pc:sldMk cId="3759683697" sldId="731"/>
        </pc:sldMkLst>
        <pc:spChg chg="mod">
          <ac:chgData name="James Pengelly" userId="d269fecd-a8a2-4e5a-93ae-88bdaab21f51" providerId="ADAL" clId="{BD6B94D1-58F4-43C7-A76F-4C63C27ED568}" dt="2020-05-19T09:52:35.198" v="9"/>
          <ac:spMkLst>
            <pc:docMk/>
            <pc:sldMk cId="3759683697" sldId="731"/>
            <ac:spMk id="2" creationId="{1811AD0F-E710-4584-9259-6EF3E1C543E6}"/>
          </ac:spMkLst>
        </pc:spChg>
      </pc:sldChg>
      <pc:sldChg chg="del">
        <pc:chgData name="James Pengelly" userId="d269fecd-a8a2-4e5a-93ae-88bdaab21f51" providerId="ADAL" clId="{BD6B94D1-58F4-43C7-A76F-4C63C27ED568}" dt="2020-05-19T09:54:51.994" v="16" actId="2696"/>
        <pc:sldMkLst>
          <pc:docMk/>
          <pc:sldMk cId="2941511343" sldId="739"/>
        </pc:sldMkLst>
      </pc:sldChg>
      <pc:sldChg chg="add">
        <pc:chgData name="James Pengelly" userId="d269fecd-a8a2-4e5a-93ae-88bdaab21f51" providerId="ADAL" clId="{BD6B94D1-58F4-43C7-A76F-4C63C27ED568}" dt="2020-05-19T09:55:03.277" v="17"/>
        <pc:sldMkLst>
          <pc:docMk/>
          <pc:sldMk cId="3972729956" sldId="739"/>
        </pc:sldMkLst>
      </pc:sldChg>
      <pc:sldChg chg="modSp mod">
        <pc:chgData name="James Pengelly" userId="d269fecd-a8a2-4e5a-93ae-88bdaab21f51" providerId="ADAL" clId="{BD6B94D1-58F4-43C7-A76F-4C63C27ED568}" dt="2020-05-19T09:53:15.900" v="11" actId="20577"/>
        <pc:sldMkLst>
          <pc:docMk/>
          <pc:sldMk cId="37097357" sldId="919"/>
        </pc:sldMkLst>
        <pc:spChg chg="mod">
          <ac:chgData name="James Pengelly" userId="d269fecd-a8a2-4e5a-93ae-88bdaab21f51" providerId="ADAL" clId="{BD6B94D1-58F4-43C7-A76F-4C63C27ED568}" dt="2020-05-19T09:53:15.900" v="11" actId="20577"/>
          <ac:spMkLst>
            <pc:docMk/>
            <pc:sldMk cId="37097357" sldId="919"/>
            <ac:spMk id="2" creationId="{1811AD0F-E710-4584-9259-6EF3E1C543E6}"/>
          </ac:spMkLst>
        </pc:spChg>
      </pc:sldChg>
      <pc:sldChg chg="del">
        <pc:chgData name="James Pengelly" userId="d269fecd-a8a2-4e5a-93ae-88bdaab21f51" providerId="ADAL" clId="{BD6B94D1-58F4-43C7-A76F-4C63C27ED568}" dt="2020-05-19T09:54:09.531" v="12" actId="2696"/>
        <pc:sldMkLst>
          <pc:docMk/>
          <pc:sldMk cId="768836935" sldId="926"/>
        </pc:sldMkLst>
      </pc:sldChg>
      <pc:sldChg chg="add">
        <pc:chgData name="James Pengelly" userId="d269fecd-a8a2-4e5a-93ae-88bdaab21f51" providerId="ADAL" clId="{BD6B94D1-58F4-43C7-A76F-4C63C27ED568}" dt="2020-05-19T09:54:19.631" v="13"/>
        <pc:sldMkLst>
          <pc:docMk/>
          <pc:sldMk cId="3557944454" sldId="926"/>
        </pc:sldMkLst>
      </pc:sldChg>
      <pc:sldChg chg="del">
        <pc:chgData name="James Pengelly" userId="d269fecd-a8a2-4e5a-93ae-88bdaab21f51" providerId="ADAL" clId="{BD6B94D1-58F4-43C7-A76F-4C63C27ED568}" dt="2020-05-19T09:54:31.617" v="14" actId="2696"/>
        <pc:sldMkLst>
          <pc:docMk/>
          <pc:sldMk cId="2297298047" sldId="927"/>
        </pc:sldMkLst>
      </pc:sldChg>
      <pc:sldChg chg="add">
        <pc:chgData name="James Pengelly" userId="d269fecd-a8a2-4e5a-93ae-88bdaab21f51" providerId="ADAL" clId="{BD6B94D1-58F4-43C7-A76F-4C63C27ED568}" dt="2020-05-19T09:54:35.165" v="15"/>
        <pc:sldMkLst>
          <pc:docMk/>
          <pc:sldMk cId="2967283402" sldId="927"/>
        </pc:sldMkLst>
      </pc:sldChg>
      <pc:sldMasterChg chg="delSldLayout modSldLayout">
        <pc:chgData name="James Pengelly" userId="d269fecd-a8a2-4e5a-93ae-88bdaab21f51" providerId="ADAL" clId="{BD6B94D1-58F4-43C7-A76F-4C63C27ED568}" dt="2020-05-19T14:13:35.296" v="27" actId="164"/>
        <pc:sldMasterMkLst>
          <pc:docMk/>
          <pc:sldMasterMk cId="58932730" sldId="2147483910"/>
        </pc:sldMasterMkLst>
        <pc:sldLayoutChg chg="del">
          <pc:chgData name="James Pengelly" userId="d269fecd-a8a2-4e5a-93ae-88bdaab21f51" providerId="ADAL" clId="{BD6B94D1-58F4-43C7-A76F-4C63C27ED568}" dt="2020-05-19T14:13:12.291" v="18" actId="2696"/>
          <pc:sldLayoutMkLst>
            <pc:docMk/>
            <pc:sldMasterMk cId="58932730" sldId="2147483910"/>
            <pc:sldLayoutMk cId="2749244272" sldId="2147483920"/>
          </pc:sldLayoutMkLst>
        </pc:sldLayoutChg>
        <pc:sldLayoutChg chg="delSp mod">
          <pc:chgData name="James Pengelly" userId="d269fecd-a8a2-4e5a-93ae-88bdaab21f51" providerId="ADAL" clId="{BD6B94D1-58F4-43C7-A76F-4C63C27ED568}" dt="2020-05-19T14:13:13.945" v="19" actId="478"/>
          <pc:sldLayoutMkLst>
            <pc:docMk/>
            <pc:sldMasterMk cId="58932730" sldId="2147483910"/>
            <pc:sldLayoutMk cId="3115742092" sldId="2147483921"/>
          </pc:sldLayoutMkLst>
          <pc:picChg chg="del">
            <ac:chgData name="James Pengelly" userId="d269fecd-a8a2-4e5a-93ae-88bdaab21f51" providerId="ADAL" clId="{BD6B94D1-58F4-43C7-A76F-4C63C27ED568}" dt="2020-05-19T14:13:13.945" v="19" actId="478"/>
            <ac:picMkLst>
              <pc:docMk/>
              <pc:sldMasterMk cId="58932730" sldId="2147483910"/>
              <pc:sldLayoutMk cId="3115742092" sldId="2147483921"/>
              <ac:picMk id="9" creationId="{CC459F8C-6888-49EB-BDC8-4D1EF968BAA7}"/>
            </ac:picMkLst>
          </pc:picChg>
        </pc:sldLayoutChg>
        <pc:sldLayoutChg chg="delSp mod">
          <pc:chgData name="James Pengelly" userId="d269fecd-a8a2-4e5a-93ae-88bdaab21f51" providerId="ADAL" clId="{BD6B94D1-58F4-43C7-A76F-4C63C27ED568}" dt="2020-05-19T14:13:15.945" v="20" actId="478"/>
          <pc:sldLayoutMkLst>
            <pc:docMk/>
            <pc:sldMasterMk cId="58932730" sldId="2147483910"/>
            <pc:sldLayoutMk cId="3198385692" sldId="2147483922"/>
          </pc:sldLayoutMkLst>
          <pc:grpChg chg="del">
            <ac:chgData name="James Pengelly" userId="d269fecd-a8a2-4e5a-93ae-88bdaab21f51" providerId="ADAL" clId="{BD6B94D1-58F4-43C7-A76F-4C63C27ED568}" dt="2020-05-19T14:13:15.945" v="20" actId="478"/>
            <ac:grpSpMkLst>
              <pc:docMk/>
              <pc:sldMasterMk cId="58932730" sldId="2147483910"/>
              <pc:sldLayoutMk cId="3198385692" sldId="2147483922"/>
              <ac:grpSpMk id="12" creationId="{4C41F2EF-EF2C-496D-BA0B-7A2597EFBC56}"/>
            </ac:grpSpMkLst>
          </pc:grpChg>
        </pc:sldLayoutChg>
        <pc:sldLayoutChg chg="addSp delSp modSp mod">
          <pc:chgData name="James Pengelly" userId="d269fecd-a8a2-4e5a-93ae-88bdaab21f51" providerId="ADAL" clId="{BD6B94D1-58F4-43C7-A76F-4C63C27ED568}" dt="2020-05-19T14:13:20.383" v="23"/>
          <pc:sldLayoutMkLst>
            <pc:docMk/>
            <pc:sldMasterMk cId="58932730" sldId="2147483910"/>
            <pc:sldLayoutMk cId="2337764449" sldId="2147483923"/>
          </pc:sldLayoutMkLst>
          <pc:spChg chg="mod">
            <ac:chgData name="James Pengelly" userId="d269fecd-a8a2-4e5a-93ae-88bdaab21f51" providerId="ADAL" clId="{BD6B94D1-58F4-43C7-A76F-4C63C27ED568}" dt="2020-05-19T14:13:20.383" v="23"/>
            <ac:spMkLst>
              <pc:docMk/>
              <pc:sldMasterMk cId="58932730" sldId="2147483910"/>
              <pc:sldLayoutMk cId="2337764449" sldId="2147483923"/>
              <ac:spMk id="17" creationId="{744600B7-F2CC-49B0-BF53-97D246DE5FBC}"/>
            </ac:spMkLst>
          </pc:spChg>
          <pc:grpChg chg="del">
            <ac:chgData name="James Pengelly" userId="d269fecd-a8a2-4e5a-93ae-88bdaab21f51" providerId="ADAL" clId="{BD6B94D1-58F4-43C7-A76F-4C63C27ED568}" dt="2020-05-19T14:13:19.376" v="22" actId="478"/>
            <ac:grpSpMkLst>
              <pc:docMk/>
              <pc:sldMasterMk cId="58932730" sldId="2147483910"/>
              <pc:sldLayoutMk cId="2337764449" sldId="2147483923"/>
              <ac:grpSpMk id="6" creationId="{7A9BFAA4-B692-4B26-BF12-35D369620B7C}"/>
            </ac:grpSpMkLst>
          </pc:grpChg>
          <pc:grpChg chg="del">
            <ac:chgData name="James Pengelly" userId="d269fecd-a8a2-4e5a-93ae-88bdaab21f51" providerId="ADAL" clId="{BD6B94D1-58F4-43C7-A76F-4C63C27ED568}" dt="2020-05-19T14:13:18.729" v="21" actId="478"/>
            <ac:grpSpMkLst>
              <pc:docMk/>
              <pc:sldMasterMk cId="58932730" sldId="2147483910"/>
              <pc:sldLayoutMk cId="2337764449" sldId="2147483923"/>
              <ac:grpSpMk id="10" creationId="{73879ADE-5A8F-4918-BF09-280B49EF9B3E}"/>
            </ac:grpSpMkLst>
          </pc:grpChg>
          <pc:grpChg chg="add mod">
            <ac:chgData name="James Pengelly" userId="d269fecd-a8a2-4e5a-93ae-88bdaab21f51" providerId="ADAL" clId="{BD6B94D1-58F4-43C7-A76F-4C63C27ED568}" dt="2020-05-19T14:13:20.383" v="23"/>
            <ac:grpSpMkLst>
              <pc:docMk/>
              <pc:sldMasterMk cId="58932730" sldId="2147483910"/>
              <pc:sldLayoutMk cId="2337764449" sldId="2147483923"/>
              <ac:grpSpMk id="13" creationId="{D56D3535-D8D5-4D9D-9B18-FEBEA5204D30}"/>
            </ac:grpSpMkLst>
          </pc:grpChg>
          <pc:picChg chg="mod">
            <ac:chgData name="James Pengelly" userId="d269fecd-a8a2-4e5a-93ae-88bdaab21f51" providerId="ADAL" clId="{BD6B94D1-58F4-43C7-A76F-4C63C27ED568}" dt="2020-05-19T14:13:20.383" v="23"/>
            <ac:picMkLst>
              <pc:docMk/>
              <pc:sldMasterMk cId="58932730" sldId="2147483910"/>
              <pc:sldLayoutMk cId="2337764449" sldId="2147483923"/>
              <ac:picMk id="15" creationId="{C6978CD6-873C-40E6-B680-B1A56B89D73D}"/>
            </ac:picMkLst>
          </pc:picChg>
        </pc:sldLayoutChg>
        <pc:sldLayoutChg chg="addSp delSp modSp mod">
          <pc:chgData name="James Pengelly" userId="d269fecd-a8a2-4e5a-93ae-88bdaab21f51" providerId="ADAL" clId="{BD6B94D1-58F4-43C7-A76F-4C63C27ED568}" dt="2020-05-19T14:13:28.723" v="25" actId="164"/>
          <pc:sldLayoutMkLst>
            <pc:docMk/>
            <pc:sldMasterMk cId="58932730" sldId="2147483910"/>
            <pc:sldLayoutMk cId="3241009506" sldId="2147483924"/>
          </pc:sldLayoutMkLst>
          <pc:spChg chg="mod">
            <ac:chgData name="James Pengelly" userId="d269fecd-a8a2-4e5a-93ae-88bdaab21f51" providerId="ADAL" clId="{BD6B94D1-58F4-43C7-A76F-4C63C27ED568}" dt="2020-05-19T14:13:28.723" v="25" actId="164"/>
            <ac:spMkLst>
              <pc:docMk/>
              <pc:sldMasterMk cId="58932730" sldId="2147483910"/>
              <pc:sldLayoutMk cId="3241009506" sldId="2147483924"/>
              <ac:spMk id="5" creationId="{8B880B59-FC96-477E-AC99-8876E161C9DA}"/>
            </ac:spMkLst>
          </pc:spChg>
          <pc:spChg chg="del">
            <ac:chgData name="James Pengelly" userId="d269fecd-a8a2-4e5a-93ae-88bdaab21f51" providerId="ADAL" clId="{BD6B94D1-58F4-43C7-A76F-4C63C27ED568}" dt="2020-05-19T14:13:25.402" v="24" actId="478"/>
            <ac:spMkLst>
              <pc:docMk/>
              <pc:sldMasterMk cId="58932730" sldId="2147483910"/>
              <pc:sldLayoutMk cId="3241009506" sldId="2147483924"/>
              <ac:spMk id="12" creationId="{E3408E90-120B-4A87-810A-F73E819EF353}"/>
            </ac:spMkLst>
          </pc:spChg>
          <pc:grpChg chg="add mod">
            <ac:chgData name="James Pengelly" userId="d269fecd-a8a2-4e5a-93ae-88bdaab21f51" providerId="ADAL" clId="{BD6B94D1-58F4-43C7-A76F-4C63C27ED568}" dt="2020-05-19T14:13:28.723" v="25" actId="164"/>
            <ac:grpSpMkLst>
              <pc:docMk/>
              <pc:sldMasterMk cId="58932730" sldId="2147483910"/>
              <pc:sldLayoutMk cId="3241009506" sldId="2147483924"/>
              <ac:grpSpMk id="2" creationId="{48EC93C7-1D00-4BD1-806C-3AC51CED47D1}"/>
            </ac:grpSpMkLst>
          </pc:grpChg>
          <pc:picChg chg="mod">
            <ac:chgData name="James Pengelly" userId="d269fecd-a8a2-4e5a-93ae-88bdaab21f51" providerId="ADAL" clId="{BD6B94D1-58F4-43C7-A76F-4C63C27ED568}" dt="2020-05-19T14:13:28.723" v="25" actId="164"/>
            <ac:picMkLst>
              <pc:docMk/>
              <pc:sldMasterMk cId="58932730" sldId="2147483910"/>
              <pc:sldLayoutMk cId="3241009506" sldId="2147483924"/>
              <ac:picMk id="10" creationId="{EC3E252C-D736-4920-BB1B-1216044AAE14}"/>
            </ac:picMkLst>
          </pc:picChg>
          <pc:picChg chg="del">
            <ac:chgData name="James Pengelly" userId="d269fecd-a8a2-4e5a-93ae-88bdaab21f51" providerId="ADAL" clId="{BD6B94D1-58F4-43C7-A76F-4C63C27ED568}" dt="2020-05-19T14:13:25.402" v="24" actId="478"/>
            <ac:picMkLst>
              <pc:docMk/>
              <pc:sldMasterMk cId="58932730" sldId="2147483910"/>
              <pc:sldLayoutMk cId="3241009506" sldId="2147483924"/>
              <ac:picMk id="13" creationId="{7A7DC198-0598-4B2D-952E-0A093CC9C0BC}"/>
            </ac:picMkLst>
          </pc:picChg>
        </pc:sldLayoutChg>
        <pc:sldLayoutChg chg="addSp delSp modSp mod">
          <pc:chgData name="James Pengelly" userId="d269fecd-a8a2-4e5a-93ae-88bdaab21f51" providerId="ADAL" clId="{BD6B94D1-58F4-43C7-A76F-4C63C27ED568}" dt="2020-05-19T14:13:35.296" v="27" actId="164"/>
          <pc:sldLayoutMkLst>
            <pc:docMk/>
            <pc:sldMasterMk cId="58932730" sldId="2147483910"/>
            <pc:sldLayoutMk cId="2400902815" sldId="2147483925"/>
          </pc:sldLayoutMkLst>
          <pc:spChg chg="mod">
            <ac:chgData name="James Pengelly" userId="d269fecd-a8a2-4e5a-93ae-88bdaab21f51" providerId="ADAL" clId="{BD6B94D1-58F4-43C7-A76F-4C63C27ED568}" dt="2020-05-19T14:13:35.296" v="27" actId="164"/>
            <ac:spMkLst>
              <pc:docMk/>
              <pc:sldMasterMk cId="58932730" sldId="2147483910"/>
              <pc:sldLayoutMk cId="2400902815" sldId="2147483925"/>
              <ac:spMk id="5" creationId="{8B880B59-FC96-477E-AC99-8876E161C9DA}"/>
            </ac:spMkLst>
          </pc:spChg>
          <pc:spChg chg="del">
            <ac:chgData name="James Pengelly" userId="d269fecd-a8a2-4e5a-93ae-88bdaab21f51" providerId="ADAL" clId="{BD6B94D1-58F4-43C7-A76F-4C63C27ED568}" dt="2020-05-19T14:13:32.097" v="26" actId="478"/>
            <ac:spMkLst>
              <pc:docMk/>
              <pc:sldMasterMk cId="58932730" sldId="2147483910"/>
              <pc:sldLayoutMk cId="2400902815" sldId="2147483925"/>
              <ac:spMk id="10" creationId="{A3CEC359-1676-4E44-8ACC-B0479DC71580}"/>
            </ac:spMkLst>
          </pc:spChg>
          <pc:grpChg chg="add mod">
            <ac:chgData name="James Pengelly" userId="d269fecd-a8a2-4e5a-93ae-88bdaab21f51" providerId="ADAL" clId="{BD6B94D1-58F4-43C7-A76F-4C63C27ED568}" dt="2020-05-19T14:13:35.296" v="27" actId="164"/>
            <ac:grpSpMkLst>
              <pc:docMk/>
              <pc:sldMasterMk cId="58932730" sldId="2147483910"/>
              <pc:sldLayoutMk cId="2400902815" sldId="2147483925"/>
              <ac:grpSpMk id="2" creationId="{AE8C0B8E-E9FF-489D-939A-D50B210A7B06}"/>
            </ac:grpSpMkLst>
          </pc:grpChg>
          <pc:picChg chg="mod">
            <ac:chgData name="James Pengelly" userId="d269fecd-a8a2-4e5a-93ae-88bdaab21f51" providerId="ADAL" clId="{BD6B94D1-58F4-43C7-A76F-4C63C27ED568}" dt="2020-05-19T14:13:35.296" v="27" actId="164"/>
            <ac:picMkLst>
              <pc:docMk/>
              <pc:sldMasterMk cId="58932730" sldId="2147483910"/>
              <pc:sldLayoutMk cId="2400902815" sldId="2147483925"/>
              <ac:picMk id="9" creationId="{A1DD35B9-236A-48FB-B81D-ABE61ABF61AE}"/>
            </ac:picMkLst>
          </pc:picChg>
          <pc:picChg chg="del">
            <ac:chgData name="James Pengelly" userId="d269fecd-a8a2-4e5a-93ae-88bdaab21f51" providerId="ADAL" clId="{BD6B94D1-58F4-43C7-A76F-4C63C27ED568}" dt="2020-05-19T14:13:32.097" v="26" actId="478"/>
            <ac:picMkLst>
              <pc:docMk/>
              <pc:sldMasterMk cId="58932730" sldId="2147483910"/>
              <pc:sldLayoutMk cId="2400902815" sldId="2147483925"/>
              <ac:picMk id="11" creationId="{E53A8A4A-1EFD-412E-89AE-E6DEDB7406DC}"/>
            </ac:picMkLst>
          </pc:picChg>
        </pc:sldLayoutChg>
      </pc:sldMasterChg>
    </pc:docChg>
  </pc:docChgLst>
  <pc:docChgLst>
    <pc:chgData name="James" userId="d269fecd-a8a2-4e5a-93ae-88bdaab21f51" providerId="ADAL" clId="{BD6B94D1-58F4-43C7-A76F-4C63C27ED568}"/>
    <pc:docChg chg="undo custSel addSld delSld modSld">
      <pc:chgData name="James" userId="d269fecd-a8a2-4e5a-93ae-88bdaab21f51" providerId="ADAL" clId="{BD6B94D1-58F4-43C7-A76F-4C63C27ED568}" dt="2020-05-13T14:57:28.387" v="294" actId="15"/>
      <pc:docMkLst>
        <pc:docMk/>
      </pc:docMkLst>
      <pc:sldChg chg="modSp mod">
        <pc:chgData name="James" userId="d269fecd-a8a2-4e5a-93ae-88bdaab21f51" providerId="ADAL" clId="{BD6B94D1-58F4-43C7-A76F-4C63C27ED568}" dt="2020-05-06T13:48:12.398" v="2"/>
        <pc:sldMkLst>
          <pc:docMk/>
          <pc:sldMk cId="2330804020" sldId="256"/>
        </pc:sldMkLst>
        <pc:spChg chg="mod">
          <ac:chgData name="James" userId="d269fecd-a8a2-4e5a-93ae-88bdaab21f51" providerId="ADAL" clId="{BD6B94D1-58F4-43C7-A76F-4C63C27ED568}" dt="2020-05-06T13:48:12.398" v="2"/>
          <ac:spMkLst>
            <pc:docMk/>
            <pc:sldMk cId="2330804020" sldId="256"/>
            <ac:spMk id="2" creationId="{048A5861-9F41-4682-8AF5-7168018060E8}"/>
          </ac:spMkLst>
        </pc:spChg>
        <pc:spChg chg="mod">
          <ac:chgData name="James" userId="d269fecd-a8a2-4e5a-93ae-88bdaab21f51" providerId="ADAL" clId="{BD6B94D1-58F4-43C7-A76F-4C63C27ED568}" dt="2020-05-06T13:47:57.959" v="1" actId="20577"/>
          <ac:spMkLst>
            <pc:docMk/>
            <pc:sldMk cId="2330804020" sldId="256"/>
            <ac:spMk id="3" creationId="{2D786524-F41C-48EC-A5DC-D03BDEF49F0B}"/>
          </ac:spMkLst>
        </pc:spChg>
      </pc:sldChg>
      <pc:sldChg chg="modSp new mod">
        <pc:chgData name="James" userId="d269fecd-a8a2-4e5a-93ae-88bdaab21f51" providerId="ADAL" clId="{BD6B94D1-58F4-43C7-A76F-4C63C27ED568}" dt="2020-05-06T14:28:50.640" v="242"/>
        <pc:sldMkLst>
          <pc:docMk/>
          <pc:sldMk cId="667729369" sldId="257"/>
        </pc:sldMkLst>
        <pc:spChg chg="mod">
          <ac:chgData name="James" userId="d269fecd-a8a2-4e5a-93ae-88bdaab21f51" providerId="ADAL" clId="{BD6B94D1-58F4-43C7-A76F-4C63C27ED568}" dt="2020-05-06T14:28:50.640" v="242"/>
          <ac:spMkLst>
            <pc:docMk/>
            <pc:sldMk cId="667729369" sldId="257"/>
            <ac:spMk id="2" creationId="{4B3F2CE2-3BD1-4A30-A241-2FFE9D6AF536}"/>
          </ac:spMkLst>
        </pc:spChg>
        <pc:spChg chg="mod">
          <ac:chgData name="James" userId="d269fecd-a8a2-4e5a-93ae-88bdaab21f51" providerId="ADAL" clId="{BD6B94D1-58F4-43C7-A76F-4C63C27ED568}" dt="2020-05-06T13:54:23.579" v="12" actId="20577"/>
          <ac:spMkLst>
            <pc:docMk/>
            <pc:sldMk cId="667729369" sldId="257"/>
            <ac:spMk id="3" creationId="{CD18D991-FDA5-4389-B128-A969BFC63B92}"/>
          </ac:spMkLst>
        </pc:spChg>
      </pc:sldChg>
      <pc:sldChg chg="modSp new mod">
        <pc:chgData name="James" userId="d269fecd-a8a2-4e5a-93ae-88bdaab21f51" providerId="ADAL" clId="{BD6B94D1-58F4-43C7-A76F-4C63C27ED568}" dt="2020-05-06T14:29:02.357" v="243"/>
        <pc:sldMkLst>
          <pc:docMk/>
          <pc:sldMk cId="4284157407" sldId="258"/>
        </pc:sldMkLst>
        <pc:spChg chg="mod">
          <ac:chgData name="James" userId="d269fecd-a8a2-4e5a-93ae-88bdaab21f51" providerId="ADAL" clId="{BD6B94D1-58F4-43C7-A76F-4C63C27ED568}" dt="2020-05-06T14:29:02.357" v="243"/>
          <ac:spMkLst>
            <pc:docMk/>
            <pc:sldMk cId="4284157407" sldId="258"/>
            <ac:spMk id="2" creationId="{BF6C73B1-8010-4112-84BF-DD09FC158860}"/>
          </ac:spMkLst>
        </pc:spChg>
        <pc:spChg chg="mod">
          <ac:chgData name="James" userId="d269fecd-a8a2-4e5a-93ae-88bdaab21f51" providerId="ADAL" clId="{BD6B94D1-58F4-43C7-A76F-4C63C27ED568}" dt="2020-05-06T13:54:29.356" v="24" actId="20577"/>
          <ac:spMkLst>
            <pc:docMk/>
            <pc:sldMk cId="4284157407" sldId="258"/>
            <ac:spMk id="3" creationId="{0FFE8072-18DB-4BE8-A4C8-CDB84F238CF3}"/>
          </ac:spMkLst>
        </pc:spChg>
      </pc:sldChg>
      <pc:sldChg chg="modSp add">
        <pc:chgData name="James" userId="d269fecd-a8a2-4e5a-93ae-88bdaab21f51" providerId="ADAL" clId="{BD6B94D1-58F4-43C7-A76F-4C63C27ED568}" dt="2020-05-06T13:54:48.626" v="25"/>
        <pc:sldMkLst>
          <pc:docMk/>
          <pc:sldMk cId="3759683697" sldId="731"/>
        </pc:sldMkLst>
        <pc:spChg chg="mod">
          <ac:chgData name="James" userId="d269fecd-a8a2-4e5a-93ae-88bdaab21f51" providerId="ADAL" clId="{BD6B94D1-58F4-43C7-A76F-4C63C27ED568}" dt="2020-05-06T13:54:48.626" v="25"/>
          <ac:spMkLst>
            <pc:docMk/>
            <pc:sldMk cId="3759683697" sldId="731"/>
            <ac:spMk id="5" creationId="{36D425EE-4747-4FF3-BE98-21E0E78CC68A}"/>
          </ac:spMkLst>
        </pc:spChg>
      </pc:sldChg>
      <pc:sldChg chg="modSp add setBg">
        <pc:chgData name="James" userId="d269fecd-a8a2-4e5a-93ae-88bdaab21f51" providerId="ADAL" clId="{BD6B94D1-58F4-43C7-A76F-4C63C27ED568}" dt="2020-05-06T14:04:21.016" v="199"/>
        <pc:sldMkLst>
          <pc:docMk/>
          <pc:sldMk cId="3970835697" sldId="732"/>
        </pc:sldMkLst>
        <pc:spChg chg="mod">
          <ac:chgData name="James" userId="d269fecd-a8a2-4e5a-93ae-88bdaab21f51" providerId="ADAL" clId="{BD6B94D1-58F4-43C7-A76F-4C63C27ED568}" dt="2020-05-06T14:04:14.684" v="198"/>
          <ac:spMkLst>
            <pc:docMk/>
            <pc:sldMk cId="3970835697" sldId="732"/>
            <ac:spMk id="9" creationId="{5BF311A3-C063-4C5D-9D5F-3C68A9881C6F}"/>
          </ac:spMkLst>
        </pc:spChg>
      </pc:sldChg>
      <pc:sldChg chg="modSp add setBg">
        <pc:chgData name="James" userId="d269fecd-a8a2-4e5a-93ae-88bdaab21f51" providerId="ADAL" clId="{BD6B94D1-58F4-43C7-A76F-4C63C27ED568}" dt="2020-05-06T14:04:21.016" v="199"/>
        <pc:sldMkLst>
          <pc:docMk/>
          <pc:sldMk cId="1070889495" sldId="733"/>
        </pc:sldMkLst>
        <pc:spChg chg="mod">
          <ac:chgData name="James" userId="d269fecd-a8a2-4e5a-93ae-88bdaab21f51" providerId="ADAL" clId="{BD6B94D1-58F4-43C7-A76F-4C63C27ED568}" dt="2020-05-06T14:04:14.684" v="198"/>
          <ac:spMkLst>
            <pc:docMk/>
            <pc:sldMk cId="1070889495" sldId="733"/>
            <ac:spMk id="4" creationId="{75965BA0-4A75-4947-984C-E98FE24F6396}"/>
          </ac:spMkLst>
        </pc:spChg>
      </pc:sldChg>
      <pc:sldChg chg="modSp add mod">
        <pc:chgData name="James" userId="d269fecd-a8a2-4e5a-93ae-88bdaab21f51" providerId="ADAL" clId="{BD6B94D1-58F4-43C7-A76F-4C63C27ED568}" dt="2020-05-06T14:00:04.559" v="94"/>
        <pc:sldMkLst>
          <pc:docMk/>
          <pc:sldMk cId="894517696" sldId="734"/>
        </pc:sldMkLst>
        <pc:spChg chg="mod">
          <ac:chgData name="James" userId="d269fecd-a8a2-4e5a-93ae-88bdaab21f51" providerId="ADAL" clId="{BD6B94D1-58F4-43C7-A76F-4C63C27ED568}" dt="2020-05-06T14:00:04.559" v="94"/>
          <ac:spMkLst>
            <pc:docMk/>
            <pc:sldMk cId="894517696" sldId="734"/>
            <ac:spMk id="2" creationId="{4DC33659-A436-400E-BB61-105BF42C70E8}"/>
          </ac:spMkLst>
        </pc:spChg>
        <pc:spChg chg="mod">
          <ac:chgData name="James" userId="d269fecd-a8a2-4e5a-93ae-88bdaab21f51" providerId="ADAL" clId="{BD6B94D1-58F4-43C7-A76F-4C63C27ED568}" dt="2020-05-06T13:54:59.476" v="26"/>
          <ac:spMkLst>
            <pc:docMk/>
            <pc:sldMk cId="894517696" sldId="734"/>
            <ac:spMk id="4" creationId="{2F417CED-7C6C-4155-945C-4E1E89642DF4}"/>
          </ac:spMkLst>
        </pc:spChg>
      </pc:sldChg>
      <pc:sldChg chg="modSp add mod">
        <pc:chgData name="James" userId="d269fecd-a8a2-4e5a-93ae-88bdaab21f51" providerId="ADAL" clId="{BD6B94D1-58F4-43C7-A76F-4C63C27ED568}" dt="2020-05-06T14:01:00.148" v="195" actId="20577"/>
        <pc:sldMkLst>
          <pc:docMk/>
          <pc:sldMk cId="687131626" sldId="735"/>
        </pc:sldMkLst>
        <pc:spChg chg="mod">
          <ac:chgData name="James" userId="d269fecd-a8a2-4e5a-93ae-88bdaab21f51" providerId="ADAL" clId="{BD6B94D1-58F4-43C7-A76F-4C63C27ED568}" dt="2020-05-06T14:01:00.148" v="195" actId="20577"/>
          <ac:spMkLst>
            <pc:docMk/>
            <pc:sldMk cId="687131626" sldId="735"/>
            <ac:spMk id="2" creationId="{ABDAD6D3-42AE-4202-B7AF-7A40AA8729D9}"/>
          </ac:spMkLst>
        </pc:spChg>
        <pc:spChg chg="mod">
          <ac:chgData name="James" userId="d269fecd-a8a2-4e5a-93ae-88bdaab21f51" providerId="ADAL" clId="{BD6B94D1-58F4-43C7-A76F-4C63C27ED568}" dt="2020-05-06T14:00:51.564" v="161" actId="6549"/>
          <ac:spMkLst>
            <pc:docMk/>
            <pc:sldMk cId="687131626" sldId="735"/>
            <ac:spMk id="3" creationId="{83A04F22-EBF6-4D56-84EE-F7EB312A5502}"/>
          </ac:spMkLst>
        </pc:spChg>
        <pc:spChg chg="mod">
          <ac:chgData name="James" userId="d269fecd-a8a2-4e5a-93ae-88bdaab21f51" providerId="ADAL" clId="{BD6B94D1-58F4-43C7-A76F-4C63C27ED568}" dt="2020-05-06T13:54:59.476" v="26"/>
          <ac:spMkLst>
            <pc:docMk/>
            <pc:sldMk cId="687131626" sldId="735"/>
            <ac:spMk id="5" creationId="{604076AA-B46B-4898-A5FE-D19D9E1014C3}"/>
          </ac:spMkLst>
        </pc:spChg>
      </pc:sldChg>
      <pc:sldChg chg="modSp add mod">
        <pc:chgData name="James" userId="d269fecd-a8a2-4e5a-93ae-88bdaab21f51" providerId="ADAL" clId="{BD6B94D1-58F4-43C7-A76F-4C63C27ED568}" dt="2020-05-06T14:27:27.594" v="241"/>
        <pc:sldMkLst>
          <pc:docMk/>
          <pc:sldMk cId="2416714994" sldId="736"/>
        </pc:sldMkLst>
        <pc:spChg chg="mod">
          <ac:chgData name="James" userId="d269fecd-a8a2-4e5a-93ae-88bdaab21f51" providerId="ADAL" clId="{BD6B94D1-58F4-43C7-A76F-4C63C27ED568}" dt="2020-05-06T14:27:27.594" v="241"/>
          <ac:spMkLst>
            <pc:docMk/>
            <pc:sldMk cId="2416714994" sldId="736"/>
            <ac:spMk id="3" creationId="{1E4F41FA-52E1-4852-AB14-05C24D6B9E92}"/>
          </ac:spMkLst>
        </pc:spChg>
        <pc:spChg chg="mod">
          <ac:chgData name="James" userId="d269fecd-a8a2-4e5a-93ae-88bdaab21f51" providerId="ADAL" clId="{BD6B94D1-58F4-43C7-A76F-4C63C27ED568}" dt="2020-05-06T14:04:39.131" v="200"/>
          <ac:spMkLst>
            <pc:docMk/>
            <pc:sldMk cId="2416714994" sldId="736"/>
            <ac:spMk id="9" creationId="{8786F13B-F621-4526-A7CA-B21DE35ADF2A}"/>
          </ac:spMkLst>
        </pc:spChg>
      </pc:sldChg>
      <pc:sldChg chg="modSp add">
        <pc:chgData name="James" userId="d269fecd-a8a2-4e5a-93ae-88bdaab21f51" providerId="ADAL" clId="{BD6B94D1-58F4-43C7-A76F-4C63C27ED568}" dt="2020-05-06T14:04:39.131" v="200"/>
        <pc:sldMkLst>
          <pc:docMk/>
          <pc:sldMk cId="892170402" sldId="737"/>
        </pc:sldMkLst>
        <pc:spChg chg="mod">
          <ac:chgData name="James" userId="d269fecd-a8a2-4e5a-93ae-88bdaab21f51" providerId="ADAL" clId="{BD6B94D1-58F4-43C7-A76F-4C63C27ED568}" dt="2020-05-06T14:04:39.131" v="200"/>
          <ac:spMkLst>
            <pc:docMk/>
            <pc:sldMk cId="892170402" sldId="737"/>
            <ac:spMk id="6" creationId="{8A2D5660-2099-4EEC-A206-F8646DA12E17}"/>
          </ac:spMkLst>
        </pc:spChg>
      </pc:sldChg>
      <pc:sldChg chg="modSp add">
        <pc:chgData name="James" userId="d269fecd-a8a2-4e5a-93ae-88bdaab21f51" providerId="ADAL" clId="{BD6B94D1-58F4-43C7-A76F-4C63C27ED568}" dt="2020-05-06T14:04:39.131" v="200"/>
        <pc:sldMkLst>
          <pc:docMk/>
          <pc:sldMk cId="2036390929" sldId="738"/>
        </pc:sldMkLst>
        <pc:spChg chg="mod">
          <ac:chgData name="James" userId="d269fecd-a8a2-4e5a-93ae-88bdaab21f51" providerId="ADAL" clId="{BD6B94D1-58F4-43C7-A76F-4C63C27ED568}" dt="2020-05-06T14:04:39.131" v="200"/>
          <ac:spMkLst>
            <pc:docMk/>
            <pc:sldMk cId="2036390929" sldId="738"/>
            <ac:spMk id="6" creationId="{1025E626-5AE7-437D-B7A5-599B7DCE8DA7}"/>
          </ac:spMkLst>
        </pc:spChg>
      </pc:sldChg>
      <pc:sldChg chg="modSp add">
        <pc:chgData name="James" userId="d269fecd-a8a2-4e5a-93ae-88bdaab21f51" providerId="ADAL" clId="{BD6B94D1-58F4-43C7-A76F-4C63C27ED568}" dt="2020-05-06T14:04:39.131" v="200"/>
        <pc:sldMkLst>
          <pc:docMk/>
          <pc:sldMk cId="2941511343" sldId="739"/>
        </pc:sldMkLst>
        <pc:spChg chg="mod">
          <ac:chgData name="James" userId="d269fecd-a8a2-4e5a-93ae-88bdaab21f51" providerId="ADAL" clId="{BD6B94D1-58F4-43C7-A76F-4C63C27ED568}" dt="2020-05-06T14:04:39.131" v="200"/>
          <ac:spMkLst>
            <pc:docMk/>
            <pc:sldMk cId="2941511343" sldId="739"/>
            <ac:spMk id="5" creationId="{E694E925-B8D7-4D59-9A24-404EB075D494}"/>
          </ac:spMkLst>
        </pc:spChg>
      </pc:sldChg>
      <pc:sldChg chg="modSp add">
        <pc:chgData name="James" userId="d269fecd-a8a2-4e5a-93ae-88bdaab21f51" providerId="ADAL" clId="{BD6B94D1-58F4-43C7-A76F-4C63C27ED568}" dt="2020-05-06T14:04:39.131" v="200"/>
        <pc:sldMkLst>
          <pc:docMk/>
          <pc:sldMk cId="2639143026" sldId="740"/>
        </pc:sldMkLst>
        <pc:spChg chg="mod">
          <ac:chgData name="James" userId="d269fecd-a8a2-4e5a-93ae-88bdaab21f51" providerId="ADAL" clId="{BD6B94D1-58F4-43C7-A76F-4C63C27ED568}" dt="2020-05-06T14:04:39.131" v="200"/>
          <ac:spMkLst>
            <pc:docMk/>
            <pc:sldMk cId="2639143026" sldId="740"/>
            <ac:spMk id="2" creationId="{C680D025-6A17-4C3C-9F23-D12D91D9884E}"/>
          </ac:spMkLst>
        </pc:spChg>
      </pc:sldChg>
      <pc:sldChg chg="modSp add">
        <pc:chgData name="James" userId="d269fecd-a8a2-4e5a-93ae-88bdaab21f51" providerId="ADAL" clId="{BD6B94D1-58F4-43C7-A76F-4C63C27ED568}" dt="2020-05-06T14:04:39.131" v="200"/>
        <pc:sldMkLst>
          <pc:docMk/>
          <pc:sldMk cId="990594604" sldId="741"/>
        </pc:sldMkLst>
        <pc:spChg chg="mod">
          <ac:chgData name="James" userId="d269fecd-a8a2-4e5a-93ae-88bdaab21f51" providerId="ADAL" clId="{BD6B94D1-58F4-43C7-A76F-4C63C27ED568}" dt="2020-05-06T14:04:39.131" v="200"/>
          <ac:spMkLst>
            <pc:docMk/>
            <pc:sldMk cId="990594604" sldId="741"/>
            <ac:spMk id="2" creationId="{8731C374-8071-4BF7-BB34-34F1481ED372}"/>
          </ac:spMkLst>
        </pc:spChg>
      </pc:sldChg>
      <pc:sldChg chg="modSp add mod">
        <pc:chgData name="James" userId="d269fecd-a8a2-4e5a-93ae-88bdaab21f51" providerId="ADAL" clId="{BD6B94D1-58F4-43C7-A76F-4C63C27ED568}" dt="2020-05-13T14:57:18.260" v="285" actId="20577"/>
        <pc:sldMkLst>
          <pc:docMk/>
          <pc:sldMk cId="942606355" sldId="880"/>
        </pc:sldMkLst>
        <pc:spChg chg="mod">
          <ac:chgData name="James" userId="d269fecd-a8a2-4e5a-93ae-88bdaab21f51" providerId="ADAL" clId="{BD6B94D1-58F4-43C7-A76F-4C63C27ED568}" dt="2020-05-13T14:57:18.260" v="285" actId="20577"/>
          <ac:spMkLst>
            <pc:docMk/>
            <pc:sldMk cId="942606355" sldId="880"/>
            <ac:spMk id="2" creationId="{2D9ACAAF-85EB-47B7-ABFE-84856BFC1F07}"/>
          </ac:spMkLst>
        </pc:spChg>
      </pc:sldChg>
      <pc:sldChg chg="modSp add mod">
        <pc:chgData name="James" userId="d269fecd-a8a2-4e5a-93ae-88bdaab21f51" providerId="ADAL" clId="{BD6B94D1-58F4-43C7-A76F-4C63C27ED568}" dt="2020-05-06T14:05:48.201" v="204"/>
        <pc:sldMkLst>
          <pc:docMk/>
          <pc:sldMk cId="37097357" sldId="919"/>
        </pc:sldMkLst>
        <pc:spChg chg="mod">
          <ac:chgData name="James" userId="d269fecd-a8a2-4e5a-93ae-88bdaab21f51" providerId="ADAL" clId="{BD6B94D1-58F4-43C7-A76F-4C63C27ED568}" dt="2020-05-06T14:05:48.201" v="204"/>
          <ac:spMkLst>
            <pc:docMk/>
            <pc:sldMk cId="37097357" sldId="919"/>
            <ac:spMk id="2" creationId="{1811AD0F-E710-4584-9259-6EF3E1C543E6}"/>
          </ac:spMkLst>
        </pc:spChg>
        <pc:spChg chg="mod">
          <ac:chgData name="James" userId="d269fecd-a8a2-4e5a-93ae-88bdaab21f51" providerId="ADAL" clId="{BD6B94D1-58F4-43C7-A76F-4C63C27ED568}" dt="2020-05-06T14:03:37.914" v="197"/>
          <ac:spMkLst>
            <pc:docMk/>
            <pc:sldMk cId="37097357" sldId="919"/>
            <ac:spMk id="5" creationId="{36D425EE-4747-4FF3-BE98-21E0E78CC68A}"/>
          </ac:spMkLst>
        </pc:spChg>
      </pc:sldChg>
      <pc:sldChg chg="modSp add mod">
        <pc:chgData name="James" userId="d269fecd-a8a2-4e5a-93ae-88bdaab21f51" providerId="ADAL" clId="{BD6B94D1-58F4-43C7-A76F-4C63C27ED568}" dt="2020-05-06T14:00:30.971" v="122" actId="20577"/>
        <pc:sldMkLst>
          <pc:docMk/>
          <pc:sldMk cId="322770415" sldId="920"/>
        </pc:sldMkLst>
        <pc:spChg chg="mod">
          <ac:chgData name="James" userId="d269fecd-a8a2-4e5a-93ae-88bdaab21f51" providerId="ADAL" clId="{BD6B94D1-58F4-43C7-A76F-4C63C27ED568}" dt="2020-05-06T14:00:30.971" v="122" actId="20577"/>
          <ac:spMkLst>
            <pc:docMk/>
            <pc:sldMk cId="322770415" sldId="920"/>
            <ac:spMk id="2" creationId="{ABDAD6D3-42AE-4202-B7AF-7A40AA8729D9}"/>
          </ac:spMkLst>
        </pc:spChg>
        <pc:spChg chg="mod">
          <ac:chgData name="James" userId="d269fecd-a8a2-4e5a-93ae-88bdaab21f51" providerId="ADAL" clId="{BD6B94D1-58F4-43C7-A76F-4C63C27ED568}" dt="2020-05-06T13:54:59.476" v="26"/>
          <ac:spMkLst>
            <pc:docMk/>
            <pc:sldMk cId="322770415" sldId="920"/>
            <ac:spMk id="5" creationId="{604076AA-B46B-4898-A5FE-D19D9E1014C3}"/>
          </ac:spMkLst>
        </pc:spChg>
      </pc:sldChg>
      <pc:sldChg chg="modSp add">
        <pc:chgData name="James" userId="d269fecd-a8a2-4e5a-93ae-88bdaab21f51" providerId="ADAL" clId="{BD6B94D1-58F4-43C7-A76F-4C63C27ED568}" dt="2020-05-06T13:55:06.333" v="27"/>
        <pc:sldMkLst>
          <pc:docMk/>
          <pc:sldMk cId="1420512057" sldId="921"/>
        </pc:sldMkLst>
        <pc:spChg chg="mod">
          <ac:chgData name="James" userId="d269fecd-a8a2-4e5a-93ae-88bdaab21f51" providerId="ADAL" clId="{BD6B94D1-58F4-43C7-A76F-4C63C27ED568}" dt="2020-05-06T13:55:06.333" v="27"/>
          <ac:spMkLst>
            <pc:docMk/>
            <pc:sldMk cId="1420512057" sldId="921"/>
            <ac:spMk id="5" creationId="{604076AA-B46B-4898-A5FE-D19D9E1014C3}"/>
          </ac:spMkLst>
        </pc:spChg>
      </pc:sldChg>
      <pc:sldChg chg="modSp add setBg">
        <pc:chgData name="James" userId="d269fecd-a8a2-4e5a-93ae-88bdaab21f51" providerId="ADAL" clId="{BD6B94D1-58F4-43C7-A76F-4C63C27ED568}" dt="2020-05-06T14:02:34.616" v="196"/>
        <pc:sldMkLst>
          <pc:docMk/>
          <pc:sldMk cId="2350861892" sldId="922"/>
        </pc:sldMkLst>
        <pc:spChg chg="mod">
          <ac:chgData name="James" userId="d269fecd-a8a2-4e5a-93ae-88bdaab21f51" providerId="ADAL" clId="{BD6B94D1-58F4-43C7-A76F-4C63C27ED568}" dt="2020-05-06T13:55:06.333" v="27"/>
          <ac:spMkLst>
            <pc:docMk/>
            <pc:sldMk cId="2350861892" sldId="922"/>
            <ac:spMk id="4" creationId="{7191ECB5-B5D6-4473-A8F3-8A524308948D}"/>
          </ac:spMkLst>
        </pc:spChg>
      </pc:sldChg>
      <pc:sldChg chg="add">
        <pc:chgData name="James" userId="d269fecd-a8a2-4e5a-93ae-88bdaab21f51" providerId="ADAL" clId="{BD6B94D1-58F4-43C7-A76F-4C63C27ED568}" dt="2020-05-06T14:26:28.075" v="239"/>
        <pc:sldMkLst>
          <pc:docMk/>
          <pc:sldMk cId="3174945660" sldId="923"/>
        </pc:sldMkLst>
      </pc:sldChg>
      <pc:sldChg chg="modSp add del mod">
        <pc:chgData name="James" userId="d269fecd-a8a2-4e5a-93ae-88bdaab21f51" providerId="ADAL" clId="{BD6B94D1-58F4-43C7-A76F-4C63C27ED568}" dt="2020-05-06T14:26:21.005" v="238" actId="2696"/>
        <pc:sldMkLst>
          <pc:docMk/>
          <pc:sldMk cId="3670617481" sldId="923"/>
        </pc:sldMkLst>
        <pc:spChg chg="mod">
          <ac:chgData name="James" userId="d269fecd-a8a2-4e5a-93ae-88bdaab21f51" providerId="ADAL" clId="{BD6B94D1-58F4-43C7-A76F-4C63C27ED568}" dt="2020-05-06T14:24:33.890" v="236" actId="6549"/>
          <ac:spMkLst>
            <pc:docMk/>
            <pc:sldMk cId="3670617481" sldId="923"/>
            <ac:spMk id="2" creationId="{ABDAD6D3-42AE-4202-B7AF-7A40AA8729D9}"/>
          </ac:spMkLst>
        </pc:spChg>
        <pc:spChg chg="mod">
          <ac:chgData name="James" userId="d269fecd-a8a2-4e5a-93ae-88bdaab21f51" providerId="ADAL" clId="{BD6B94D1-58F4-43C7-A76F-4C63C27ED568}" dt="2020-05-06T14:24:35.931" v="237" actId="6549"/>
          <ac:spMkLst>
            <pc:docMk/>
            <pc:sldMk cId="3670617481" sldId="923"/>
            <ac:spMk id="3" creationId="{83A04F22-EBF6-4D56-84EE-F7EB312A5502}"/>
          </ac:spMkLst>
        </pc:spChg>
      </pc:sldChg>
      <pc:sldChg chg="modSp add">
        <pc:chgData name="James" userId="d269fecd-a8a2-4e5a-93ae-88bdaab21f51" providerId="ADAL" clId="{BD6B94D1-58F4-43C7-A76F-4C63C27ED568}" dt="2020-05-06T14:04:39.131" v="200"/>
        <pc:sldMkLst>
          <pc:docMk/>
          <pc:sldMk cId="3994263545" sldId="924"/>
        </pc:sldMkLst>
        <pc:spChg chg="mod">
          <ac:chgData name="James" userId="d269fecd-a8a2-4e5a-93ae-88bdaab21f51" providerId="ADAL" clId="{BD6B94D1-58F4-43C7-A76F-4C63C27ED568}" dt="2020-05-06T14:04:39.131" v="200"/>
          <ac:spMkLst>
            <pc:docMk/>
            <pc:sldMk cId="3994263545" sldId="924"/>
            <ac:spMk id="2" creationId="{DACF46A2-3B96-4D1B-A047-773F5081D6D6}"/>
          </ac:spMkLst>
        </pc:spChg>
      </pc:sldChg>
      <pc:sldChg chg="modSp add mod">
        <pc:chgData name="James" userId="d269fecd-a8a2-4e5a-93ae-88bdaab21f51" providerId="ADAL" clId="{BD6B94D1-58F4-43C7-A76F-4C63C27ED568}" dt="2020-05-06T14:22:46.363" v="218" actId="20577"/>
        <pc:sldMkLst>
          <pc:docMk/>
          <pc:sldMk cId="3299642778" sldId="925"/>
        </pc:sldMkLst>
        <pc:spChg chg="mod">
          <ac:chgData name="James" userId="d269fecd-a8a2-4e5a-93ae-88bdaab21f51" providerId="ADAL" clId="{BD6B94D1-58F4-43C7-A76F-4C63C27ED568}" dt="2020-05-06T14:22:46.363" v="218" actId="20577"/>
          <ac:spMkLst>
            <pc:docMk/>
            <pc:sldMk cId="3299642778" sldId="925"/>
            <ac:spMk id="2" creationId="{3D4805FF-DFAD-4E19-9DFC-D42BE818A59A}"/>
          </ac:spMkLst>
        </pc:spChg>
        <pc:spChg chg="mod">
          <ac:chgData name="James" userId="d269fecd-a8a2-4e5a-93ae-88bdaab21f51" providerId="ADAL" clId="{BD6B94D1-58F4-43C7-A76F-4C63C27ED568}" dt="2020-05-06T14:04:39.131" v="200"/>
          <ac:spMkLst>
            <pc:docMk/>
            <pc:sldMk cId="3299642778" sldId="925"/>
            <ac:spMk id="4" creationId="{EEE54E00-0549-464E-8928-09D0FACADD5A}"/>
          </ac:spMkLst>
        </pc:spChg>
      </pc:sldChg>
      <pc:sldChg chg="modSp add mod">
        <pc:chgData name="James" userId="d269fecd-a8a2-4e5a-93ae-88bdaab21f51" providerId="ADAL" clId="{BD6B94D1-58F4-43C7-A76F-4C63C27ED568}" dt="2020-05-06T14:23:48.738" v="222"/>
        <pc:sldMkLst>
          <pc:docMk/>
          <pc:sldMk cId="768836935" sldId="926"/>
        </pc:sldMkLst>
        <pc:spChg chg="mod">
          <ac:chgData name="James" userId="d269fecd-a8a2-4e5a-93ae-88bdaab21f51" providerId="ADAL" clId="{BD6B94D1-58F4-43C7-A76F-4C63C27ED568}" dt="2020-05-06T14:23:48.738" v="222"/>
          <ac:spMkLst>
            <pc:docMk/>
            <pc:sldMk cId="768836935" sldId="926"/>
            <ac:spMk id="2" creationId="{F57BB258-3106-4A29-9172-E160B3B87CB9}"/>
          </ac:spMkLst>
        </pc:spChg>
        <pc:spChg chg="mod">
          <ac:chgData name="James" userId="d269fecd-a8a2-4e5a-93ae-88bdaab21f51" providerId="ADAL" clId="{BD6B94D1-58F4-43C7-A76F-4C63C27ED568}" dt="2020-05-06T14:04:39.131" v="200"/>
          <ac:spMkLst>
            <pc:docMk/>
            <pc:sldMk cId="768836935" sldId="926"/>
            <ac:spMk id="4" creationId="{576525FD-7D43-4E36-B920-A947F7DC2B6C}"/>
          </ac:spMkLst>
        </pc:spChg>
      </pc:sldChg>
      <pc:sldChg chg="modSp add">
        <pc:chgData name="James" userId="d269fecd-a8a2-4e5a-93ae-88bdaab21f51" providerId="ADAL" clId="{BD6B94D1-58F4-43C7-A76F-4C63C27ED568}" dt="2020-05-06T14:04:39.131" v="200"/>
        <pc:sldMkLst>
          <pc:docMk/>
          <pc:sldMk cId="2297298047" sldId="927"/>
        </pc:sldMkLst>
        <pc:spChg chg="mod">
          <ac:chgData name="James" userId="d269fecd-a8a2-4e5a-93ae-88bdaab21f51" providerId="ADAL" clId="{BD6B94D1-58F4-43C7-A76F-4C63C27ED568}" dt="2020-05-06T14:04:39.131" v="200"/>
          <ac:spMkLst>
            <pc:docMk/>
            <pc:sldMk cId="2297298047" sldId="927"/>
            <ac:spMk id="4" creationId="{F06182A7-7CF3-4F8C-BF1C-F6ED39082839}"/>
          </ac:spMkLst>
        </pc:spChg>
      </pc:sldChg>
      <pc:sldChg chg="modSp add mod">
        <pc:chgData name="James" userId="d269fecd-a8a2-4e5a-93ae-88bdaab21f51" providerId="ADAL" clId="{BD6B94D1-58F4-43C7-A76F-4C63C27ED568}" dt="2020-05-13T14:57:28.387" v="294" actId="15"/>
        <pc:sldMkLst>
          <pc:docMk/>
          <pc:sldMk cId="3115087544" sldId="928"/>
        </pc:sldMkLst>
        <pc:spChg chg="mod">
          <ac:chgData name="James" userId="d269fecd-a8a2-4e5a-93ae-88bdaab21f51" providerId="ADAL" clId="{BD6B94D1-58F4-43C7-A76F-4C63C27ED568}" dt="2020-05-13T14:57:28.387" v="294" actId="15"/>
          <ac:spMkLst>
            <pc:docMk/>
            <pc:sldMk cId="3115087544" sldId="928"/>
            <ac:spMk id="2" creationId="{2D9ACAAF-85EB-47B7-ABFE-84856BFC1F07}"/>
          </ac:spMkLst>
        </pc:spChg>
      </pc:sldChg>
    </pc:docChg>
  </pc:docChgLst>
  <pc:docChgLst>
    <pc:chgData name="James Pengelly" userId="d269fecd-a8a2-4e5a-93ae-88bdaab21f51" providerId="ADAL" clId="{F1D2C1B3-CAC2-4D92-B17A-295E76F21D5E}"/>
    <pc:docChg chg="undo custSel addSld delSld modSld sldOrd">
      <pc:chgData name="James Pengelly" userId="d269fecd-a8a2-4e5a-93ae-88bdaab21f51" providerId="ADAL" clId="{F1D2C1B3-CAC2-4D92-B17A-295E76F21D5E}" dt="2020-08-09T18:16:32.842" v="1291" actId="20577"/>
      <pc:docMkLst>
        <pc:docMk/>
      </pc:docMkLst>
      <pc:sldChg chg="modSp add mod">
        <pc:chgData name="James Pengelly" userId="d269fecd-a8a2-4e5a-93ae-88bdaab21f51" providerId="ADAL" clId="{F1D2C1B3-CAC2-4D92-B17A-295E76F21D5E}" dt="2020-08-09T17:36:24.584" v="774" actId="20577"/>
        <pc:sldMkLst>
          <pc:docMk/>
          <pc:sldMk cId="3156144375" sldId="621"/>
        </pc:sldMkLst>
        <pc:spChg chg="mod">
          <ac:chgData name="James Pengelly" userId="d269fecd-a8a2-4e5a-93ae-88bdaab21f51" providerId="ADAL" clId="{F1D2C1B3-CAC2-4D92-B17A-295E76F21D5E}" dt="2020-08-09T17:33:39.391" v="741" actId="20577"/>
          <ac:spMkLst>
            <pc:docMk/>
            <pc:sldMk cId="3156144375" sldId="621"/>
            <ac:spMk id="2" creationId="{EF8D133C-E7A9-4FEC-B611-73EB1D0842EF}"/>
          </ac:spMkLst>
        </pc:spChg>
        <pc:spChg chg="mod">
          <ac:chgData name="James Pengelly" userId="d269fecd-a8a2-4e5a-93ae-88bdaab21f51" providerId="ADAL" clId="{F1D2C1B3-CAC2-4D92-B17A-295E76F21D5E}" dt="2020-08-09T17:36:24.584" v="774" actId="20577"/>
          <ac:spMkLst>
            <pc:docMk/>
            <pc:sldMk cId="3156144375" sldId="621"/>
            <ac:spMk id="3" creationId="{A51E7D16-5BAC-4F9C-9F42-2B2479DEBE33}"/>
          </ac:spMkLst>
        </pc:spChg>
      </pc:sldChg>
      <pc:sldChg chg="modSp mod">
        <pc:chgData name="James Pengelly" userId="d269fecd-a8a2-4e5a-93ae-88bdaab21f51" providerId="ADAL" clId="{F1D2C1B3-CAC2-4D92-B17A-295E76F21D5E}" dt="2020-08-09T15:53:21.867" v="145" actId="6549"/>
        <pc:sldMkLst>
          <pc:docMk/>
          <pc:sldMk cId="420697018" sldId="732"/>
        </pc:sldMkLst>
        <pc:spChg chg="mod">
          <ac:chgData name="James Pengelly" userId="d269fecd-a8a2-4e5a-93ae-88bdaab21f51" providerId="ADAL" clId="{F1D2C1B3-CAC2-4D92-B17A-295E76F21D5E}" dt="2020-08-09T15:53:21.867" v="145" actId="6549"/>
          <ac:spMkLst>
            <pc:docMk/>
            <pc:sldMk cId="420697018" sldId="732"/>
            <ac:spMk id="4" creationId="{BB2E64BB-44A4-4E47-A433-F807F060199C}"/>
          </ac:spMkLst>
        </pc:spChg>
      </pc:sldChg>
      <pc:sldChg chg="modSp mod">
        <pc:chgData name="James Pengelly" userId="d269fecd-a8a2-4e5a-93ae-88bdaab21f51" providerId="ADAL" clId="{F1D2C1B3-CAC2-4D92-B17A-295E76F21D5E}" dt="2020-08-09T16:55:41.478" v="391" actId="20577"/>
        <pc:sldMkLst>
          <pc:docMk/>
          <pc:sldMk cId="2045705490" sldId="733"/>
        </pc:sldMkLst>
        <pc:spChg chg="mod">
          <ac:chgData name="James Pengelly" userId="d269fecd-a8a2-4e5a-93ae-88bdaab21f51" providerId="ADAL" clId="{F1D2C1B3-CAC2-4D92-B17A-295E76F21D5E}" dt="2020-08-09T16:55:41.478" v="391" actId="20577"/>
          <ac:spMkLst>
            <pc:docMk/>
            <pc:sldMk cId="2045705490" sldId="733"/>
            <ac:spMk id="7" creationId="{42DF9A26-EFAA-416A-A7BC-BEDC25732639}"/>
          </ac:spMkLst>
        </pc:spChg>
        <pc:spChg chg="mod">
          <ac:chgData name="James Pengelly" userId="d269fecd-a8a2-4e5a-93ae-88bdaab21f51" providerId="ADAL" clId="{F1D2C1B3-CAC2-4D92-B17A-295E76F21D5E}" dt="2020-08-09T16:55:32.371" v="370" actId="1076"/>
          <ac:spMkLst>
            <pc:docMk/>
            <pc:sldMk cId="2045705490" sldId="733"/>
            <ac:spMk id="10" creationId="{FF8E1005-0604-4836-82DE-A26A5E0655D5}"/>
          </ac:spMkLst>
        </pc:spChg>
        <pc:picChg chg="mod">
          <ac:chgData name="James Pengelly" userId="d269fecd-a8a2-4e5a-93ae-88bdaab21f51" providerId="ADAL" clId="{F1D2C1B3-CAC2-4D92-B17A-295E76F21D5E}" dt="2020-08-09T16:55:29.425" v="369" actId="1076"/>
          <ac:picMkLst>
            <pc:docMk/>
            <pc:sldMk cId="2045705490" sldId="733"/>
            <ac:picMk id="14" creationId="{02E12C2D-BC37-498A-ADEA-F376BBB225D8}"/>
          </ac:picMkLst>
        </pc:picChg>
      </pc:sldChg>
      <pc:sldChg chg="modSp mod">
        <pc:chgData name="James Pengelly" userId="d269fecd-a8a2-4e5a-93ae-88bdaab21f51" providerId="ADAL" clId="{F1D2C1B3-CAC2-4D92-B17A-295E76F21D5E}" dt="2020-08-09T17:24:37.136" v="518" actId="20577"/>
        <pc:sldMkLst>
          <pc:docMk/>
          <pc:sldMk cId="2804331917" sldId="734"/>
        </pc:sldMkLst>
        <pc:spChg chg="mod">
          <ac:chgData name="James Pengelly" userId="d269fecd-a8a2-4e5a-93ae-88bdaab21f51" providerId="ADAL" clId="{F1D2C1B3-CAC2-4D92-B17A-295E76F21D5E}" dt="2020-08-09T17:24:37.136" v="518" actId="20577"/>
          <ac:spMkLst>
            <pc:docMk/>
            <pc:sldMk cId="2804331917" sldId="734"/>
            <ac:spMk id="2" creationId="{4DC33659-A436-400E-BB61-105BF42C70E8}"/>
          </ac:spMkLst>
        </pc:spChg>
        <pc:spChg chg="mod">
          <ac:chgData name="James Pengelly" userId="d269fecd-a8a2-4e5a-93ae-88bdaab21f51" providerId="ADAL" clId="{F1D2C1B3-CAC2-4D92-B17A-295E76F21D5E}" dt="2020-08-09T17:16:04.582" v="399" actId="20577"/>
          <ac:spMkLst>
            <pc:docMk/>
            <pc:sldMk cId="2804331917" sldId="734"/>
            <ac:spMk id="3" creationId="{7817A500-8624-4082-AB43-F638DADA742D}"/>
          </ac:spMkLst>
        </pc:spChg>
      </pc:sldChg>
      <pc:sldChg chg="addSp modSp mod ord">
        <pc:chgData name="James Pengelly" userId="d269fecd-a8a2-4e5a-93ae-88bdaab21f51" providerId="ADAL" clId="{F1D2C1B3-CAC2-4D92-B17A-295E76F21D5E}" dt="2020-08-09T18:10:18.633" v="1154" actId="20577"/>
        <pc:sldMkLst>
          <pc:docMk/>
          <pc:sldMk cId="1927176806" sldId="735"/>
        </pc:sldMkLst>
        <pc:spChg chg="mod">
          <ac:chgData name="James Pengelly" userId="d269fecd-a8a2-4e5a-93ae-88bdaab21f51" providerId="ADAL" clId="{F1D2C1B3-CAC2-4D92-B17A-295E76F21D5E}" dt="2020-08-09T18:10:18.633" v="1154" actId="20577"/>
          <ac:spMkLst>
            <pc:docMk/>
            <pc:sldMk cId="1927176806" sldId="735"/>
            <ac:spMk id="2" creationId="{ABDAD6D3-42AE-4202-B7AF-7A40AA8729D9}"/>
          </ac:spMkLst>
        </pc:spChg>
        <pc:spChg chg="mod">
          <ac:chgData name="James Pengelly" userId="d269fecd-a8a2-4e5a-93ae-88bdaab21f51" providerId="ADAL" clId="{F1D2C1B3-CAC2-4D92-B17A-295E76F21D5E}" dt="2020-08-09T17:17:14.967" v="427" actId="20577"/>
          <ac:spMkLst>
            <pc:docMk/>
            <pc:sldMk cId="1927176806" sldId="735"/>
            <ac:spMk id="3" creationId="{83A04F22-EBF6-4D56-84EE-F7EB312A5502}"/>
          </ac:spMkLst>
        </pc:spChg>
        <pc:spChg chg="add mod">
          <ac:chgData name="James Pengelly" userId="d269fecd-a8a2-4e5a-93ae-88bdaab21f51" providerId="ADAL" clId="{F1D2C1B3-CAC2-4D92-B17A-295E76F21D5E}" dt="2020-08-09T17:32:13.852" v="704" actId="1076"/>
          <ac:spMkLst>
            <pc:docMk/>
            <pc:sldMk cId="1927176806" sldId="735"/>
            <ac:spMk id="7" creationId="{924E003A-4B06-480F-81AA-0197E686E924}"/>
          </ac:spMkLst>
        </pc:spChg>
        <pc:picChg chg="add mod">
          <ac:chgData name="James Pengelly" userId="d269fecd-a8a2-4e5a-93ae-88bdaab21f51" providerId="ADAL" clId="{F1D2C1B3-CAC2-4D92-B17A-295E76F21D5E}" dt="2020-08-09T17:32:13.852" v="704" actId="1076"/>
          <ac:picMkLst>
            <pc:docMk/>
            <pc:sldMk cId="1927176806" sldId="735"/>
            <ac:picMk id="6" creationId="{E5F4F77C-CDD2-4E4D-876E-45DD8E7A65A7}"/>
          </ac:picMkLst>
        </pc:picChg>
      </pc:sldChg>
      <pc:sldChg chg="modSp mod">
        <pc:chgData name="James Pengelly" userId="d269fecd-a8a2-4e5a-93ae-88bdaab21f51" providerId="ADAL" clId="{F1D2C1B3-CAC2-4D92-B17A-295E76F21D5E}" dt="2020-08-09T16:56:18.245" v="396" actId="20577"/>
        <pc:sldMkLst>
          <pc:docMk/>
          <pc:sldMk cId="2416714994" sldId="736"/>
        </pc:sldMkLst>
        <pc:spChg chg="mod">
          <ac:chgData name="James Pengelly" userId="d269fecd-a8a2-4e5a-93ae-88bdaab21f51" providerId="ADAL" clId="{F1D2C1B3-CAC2-4D92-B17A-295E76F21D5E}" dt="2020-08-09T16:56:18.245" v="396" actId="20577"/>
          <ac:spMkLst>
            <pc:docMk/>
            <pc:sldMk cId="2416714994" sldId="736"/>
            <ac:spMk id="3" creationId="{1E4F41FA-52E1-4852-AB14-05C24D6B9E92}"/>
          </ac:spMkLst>
        </pc:spChg>
      </pc:sldChg>
      <pc:sldChg chg="modSp mod">
        <pc:chgData name="James Pengelly" userId="d269fecd-a8a2-4e5a-93ae-88bdaab21f51" providerId="ADAL" clId="{F1D2C1B3-CAC2-4D92-B17A-295E76F21D5E}" dt="2020-08-09T16:19:01.765" v="284" actId="27636"/>
        <pc:sldMkLst>
          <pc:docMk/>
          <pc:sldMk cId="2036390929" sldId="738"/>
        </pc:sldMkLst>
        <pc:spChg chg="mod">
          <ac:chgData name="James Pengelly" userId="d269fecd-a8a2-4e5a-93ae-88bdaab21f51" providerId="ADAL" clId="{F1D2C1B3-CAC2-4D92-B17A-295E76F21D5E}" dt="2020-08-09T16:19:01.765" v="284" actId="27636"/>
          <ac:spMkLst>
            <pc:docMk/>
            <pc:sldMk cId="2036390929" sldId="738"/>
            <ac:spMk id="2" creationId="{55272775-FD55-4C12-BA29-F9AFDD0EA2D9}"/>
          </ac:spMkLst>
        </pc:spChg>
      </pc:sldChg>
      <pc:sldChg chg="del">
        <pc:chgData name="James Pengelly" userId="d269fecd-a8a2-4e5a-93ae-88bdaab21f51" providerId="ADAL" clId="{F1D2C1B3-CAC2-4D92-B17A-295E76F21D5E}" dt="2020-08-09T16:42:51.823" v="307" actId="2696"/>
        <pc:sldMkLst>
          <pc:docMk/>
          <pc:sldMk cId="1402966687" sldId="739"/>
        </pc:sldMkLst>
      </pc:sldChg>
      <pc:sldChg chg="modSp add mod">
        <pc:chgData name="James Pengelly" userId="d269fecd-a8a2-4e5a-93ae-88bdaab21f51" providerId="ADAL" clId="{F1D2C1B3-CAC2-4D92-B17A-295E76F21D5E}" dt="2020-08-09T16:46:36.693" v="318" actId="20577"/>
        <pc:sldMkLst>
          <pc:docMk/>
          <pc:sldMk cId="3666832972" sldId="739"/>
        </pc:sldMkLst>
        <pc:spChg chg="mod">
          <ac:chgData name="James Pengelly" userId="d269fecd-a8a2-4e5a-93ae-88bdaab21f51" providerId="ADAL" clId="{F1D2C1B3-CAC2-4D92-B17A-295E76F21D5E}" dt="2020-08-09T16:46:36.693" v="318" actId="20577"/>
          <ac:spMkLst>
            <pc:docMk/>
            <pc:sldMk cId="3666832972" sldId="739"/>
            <ac:spMk id="2" creationId="{6775B4E7-6DD5-4316-82EA-C1E552B765DD}"/>
          </ac:spMkLst>
        </pc:spChg>
      </pc:sldChg>
      <pc:sldChg chg="modSp del mod">
        <pc:chgData name="James Pengelly" userId="d269fecd-a8a2-4e5a-93ae-88bdaab21f51" providerId="ADAL" clId="{F1D2C1B3-CAC2-4D92-B17A-295E76F21D5E}" dt="2020-08-09T16:42:48.074" v="306" actId="47"/>
        <pc:sldMkLst>
          <pc:docMk/>
          <pc:sldMk cId="990594604" sldId="741"/>
        </pc:sldMkLst>
        <pc:spChg chg="mod">
          <ac:chgData name="James Pengelly" userId="d269fecd-a8a2-4e5a-93ae-88bdaab21f51" providerId="ADAL" clId="{F1D2C1B3-CAC2-4D92-B17A-295E76F21D5E}" dt="2020-08-09T16:18:30.593" v="278" actId="21"/>
          <ac:spMkLst>
            <pc:docMk/>
            <pc:sldMk cId="990594604" sldId="741"/>
            <ac:spMk id="4" creationId="{3A9E230B-E9CC-4A9C-AB0B-64CAA82255E2}"/>
          </ac:spMkLst>
        </pc:spChg>
      </pc:sldChg>
      <pc:sldChg chg="modSp mod">
        <pc:chgData name="James Pengelly" userId="d269fecd-a8a2-4e5a-93ae-88bdaab21f51" providerId="ADAL" clId="{F1D2C1B3-CAC2-4D92-B17A-295E76F21D5E}" dt="2020-08-09T13:59:50.126" v="4" actId="20577"/>
        <pc:sldMkLst>
          <pc:docMk/>
          <pc:sldMk cId="3515643644" sldId="880"/>
        </pc:sldMkLst>
        <pc:spChg chg="mod">
          <ac:chgData name="James Pengelly" userId="d269fecd-a8a2-4e5a-93ae-88bdaab21f51" providerId="ADAL" clId="{F1D2C1B3-CAC2-4D92-B17A-295E76F21D5E}" dt="2020-08-09T13:59:50.126" v="4" actId="20577"/>
          <ac:spMkLst>
            <pc:docMk/>
            <pc:sldMk cId="3515643644" sldId="880"/>
            <ac:spMk id="2" creationId="{2D9ACAAF-85EB-47B7-ABFE-84856BFC1F07}"/>
          </ac:spMkLst>
        </pc:spChg>
      </pc:sldChg>
      <pc:sldChg chg="addSp delSp modSp add del mod">
        <pc:chgData name="James Pengelly" userId="d269fecd-a8a2-4e5a-93ae-88bdaab21f51" providerId="ADAL" clId="{F1D2C1B3-CAC2-4D92-B17A-295E76F21D5E}" dt="2020-08-09T17:32:16.774" v="705" actId="47"/>
        <pc:sldMkLst>
          <pc:docMk/>
          <pc:sldMk cId="8314173" sldId="905"/>
        </pc:sldMkLst>
        <pc:spChg chg="add mod">
          <ac:chgData name="James Pengelly" userId="d269fecd-a8a2-4e5a-93ae-88bdaab21f51" providerId="ADAL" clId="{F1D2C1B3-CAC2-4D92-B17A-295E76F21D5E}" dt="2020-08-09T17:32:10.158" v="702" actId="21"/>
          <ac:spMkLst>
            <pc:docMk/>
            <pc:sldMk cId="8314173" sldId="905"/>
            <ac:spMk id="5" creationId="{E6D763FE-CDE1-43DB-88DF-9B0F134FCA8C}"/>
          </ac:spMkLst>
        </pc:spChg>
        <pc:spChg chg="del">
          <ac:chgData name="James Pengelly" userId="d269fecd-a8a2-4e5a-93ae-88bdaab21f51" providerId="ADAL" clId="{F1D2C1B3-CAC2-4D92-B17A-295E76F21D5E}" dt="2020-08-09T17:32:10.158" v="702" actId="21"/>
          <ac:spMkLst>
            <pc:docMk/>
            <pc:sldMk cId="8314173" sldId="905"/>
            <ac:spMk id="6" creationId="{0319FE02-958B-4E0F-9737-1F3623C37DDB}"/>
          </ac:spMkLst>
        </pc:spChg>
        <pc:picChg chg="del">
          <ac:chgData name="James Pengelly" userId="d269fecd-a8a2-4e5a-93ae-88bdaab21f51" providerId="ADAL" clId="{F1D2C1B3-CAC2-4D92-B17A-295E76F21D5E}" dt="2020-08-09T17:32:10.158" v="702" actId="21"/>
          <ac:picMkLst>
            <pc:docMk/>
            <pc:sldMk cId="8314173" sldId="905"/>
            <ac:picMk id="8" creationId="{5D1202A8-309C-42EB-8C01-4D21F9F17D90}"/>
          </ac:picMkLst>
        </pc:picChg>
      </pc:sldChg>
      <pc:sldChg chg="modSp mod ord">
        <pc:chgData name="James Pengelly" userId="d269fecd-a8a2-4e5a-93ae-88bdaab21f51" providerId="ADAL" clId="{F1D2C1B3-CAC2-4D92-B17A-295E76F21D5E}" dt="2020-08-09T15:51:22.887" v="140" actId="20577"/>
        <pc:sldMkLst>
          <pc:docMk/>
          <pc:sldMk cId="37097357" sldId="919"/>
        </pc:sldMkLst>
        <pc:spChg chg="mod">
          <ac:chgData name="James Pengelly" userId="d269fecd-a8a2-4e5a-93ae-88bdaab21f51" providerId="ADAL" clId="{F1D2C1B3-CAC2-4D92-B17A-295E76F21D5E}" dt="2020-08-09T15:51:22.887" v="140" actId="20577"/>
          <ac:spMkLst>
            <pc:docMk/>
            <pc:sldMk cId="37097357" sldId="919"/>
            <ac:spMk id="2" creationId="{1811AD0F-E710-4584-9259-6EF3E1C543E6}"/>
          </ac:spMkLst>
        </pc:spChg>
        <pc:spChg chg="mod">
          <ac:chgData name="James Pengelly" userId="d269fecd-a8a2-4e5a-93ae-88bdaab21f51" providerId="ADAL" clId="{F1D2C1B3-CAC2-4D92-B17A-295E76F21D5E}" dt="2020-08-09T15:49:44.788" v="44" actId="20577"/>
          <ac:spMkLst>
            <pc:docMk/>
            <pc:sldMk cId="37097357" sldId="919"/>
            <ac:spMk id="3" creationId="{BDAB26BB-0F55-4545-8D62-A7C3CDB964A5}"/>
          </ac:spMkLst>
        </pc:spChg>
      </pc:sldChg>
      <pc:sldChg chg="modSp mod">
        <pc:chgData name="James Pengelly" userId="d269fecd-a8a2-4e5a-93ae-88bdaab21f51" providerId="ADAL" clId="{F1D2C1B3-CAC2-4D92-B17A-295E76F21D5E}" dt="2020-08-09T18:11:44.976" v="1183" actId="6549"/>
        <pc:sldMkLst>
          <pc:docMk/>
          <pc:sldMk cId="1000667342" sldId="920"/>
        </pc:sldMkLst>
        <pc:spChg chg="mod">
          <ac:chgData name="James Pengelly" userId="d269fecd-a8a2-4e5a-93ae-88bdaab21f51" providerId="ADAL" clId="{F1D2C1B3-CAC2-4D92-B17A-295E76F21D5E}" dt="2020-08-09T18:11:44.976" v="1183" actId="6549"/>
          <ac:spMkLst>
            <pc:docMk/>
            <pc:sldMk cId="1000667342" sldId="920"/>
            <ac:spMk id="2" creationId="{ABDAD6D3-42AE-4202-B7AF-7A40AA8729D9}"/>
          </ac:spMkLst>
        </pc:spChg>
        <pc:spChg chg="mod">
          <ac:chgData name="James Pengelly" userId="d269fecd-a8a2-4e5a-93ae-88bdaab21f51" providerId="ADAL" clId="{F1D2C1B3-CAC2-4D92-B17A-295E76F21D5E}" dt="2020-08-09T18:11:17.339" v="1157"/>
          <ac:spMkLst>
            <pc:docMk/>
            <pc:sldMk cId="1000667342" sldId="920"/>
            <ac:spMk id="3" creationId="{83A04F22-EBF6-4D56-84EE-F7EB312A5502}"/>
          </ac:spMkLst>
        </pc:spChg>
      </pc:sldChg>
      <pc:sldChg chg="modSp mod">
        <pc:chgData name="James Pengelly" userId="d269fecd-a8a2-4e5a-93ae-88bdaab21f51" providerId="ADAL" clId="{F1D2C1B3-CAC2-4D92-B17A-295E76F21D5E}" dt="2020-08-09T18:12:36.354" v="1209" actId="20577"/>
        <pc:sldMkLst>
          <pc:docMk/>
          <pc:sldMk cId="1097237593" sldId="921"/>
        </pc:sldMkLst>
        <pc:spChg chg="mod">
          <ac:chgData name="James Pengelly" userId="d269fecd-a8a2-4e5a-93ae-88bdaab21f51" providerId="ADAL" clId="{F1D2C1B3-CAC2-4D92-B17A-295E76F21D5E}" dt="2020-08-09T18:12:36.354" v="1209" actId="20577"/>
          <ac:spMkLst>
            <pc:docMk/>
            <pc:sldMk cId="1097237593" sldId="921"/>
            <ac:spMk id="3" creationId="{83A04F22-EBF6-4D56-84EE-F7EB312A5502}"/>
          </ac:spMkLst>
        </pc:spChg>
      </pc:sldChg>
      <pc:sldChg chg="del">
        <pc:chgData name="James Pengelly" userId="d269fecd-a8a2-4e5a-93ae-88bdaab21f51" providerId="ADAL" clId="{F1D2C1B3-CAC2-4D92-B17A-295E76F21D5E}" dt="2020-08-09T17:48:05.011" v="804" actId="47"/>
        <pc:sldMkLst>
          <pc:docMk/>
          <pc:sldMk cId="2136848095" sldId="922"/>
        </pc:sldMkLst>
      </pc:sldChg>
      <pc:sldChg chg="modSp mod ord">
        <pc:chgData name="James Pengelly" userId="d269fecd-a8a2-4e5a-93ae-88bdaab21f51" providerId="ADAL" clId="{F1D2C1B3-CAC2-4D92-B17A-295E76F21D5E}" dt="2020-08-09T17:25:34.327" v="529" actId="20577"/>
        <pc:sldMkLst>
          <pc:docMk/>
          <pc:sldMk cId="2568841783" sldId="923"/>
        </pc:sldMkLst>
        <pc:spChg chg="mod">
          <ac:chgData name="James Pengelly" userId="d269fecd-a8a2-4e5a-93ae-88bdaab21f51" providerId="ADAL" clId="{F1D2C1B3-CAC2-4D92-B17A-295E76F21D5E}" dt="2020-08-09T17:25:34.327" v="529" actId="20577"/>
          <ac:spMkLst>
            <pc:docMk/>
            <pc:sldMk cId="2568841783" sldId="923"/>
            <ac:spMk id="2" creationId="{ABDAD6D3-42AE-4202-B7AF-7A40AA8729D9}"/>
          </ac:spMkLst>
        </pc:spChg>
        <pc:spChg chg="mod">
          <ac:chgData name="James Pengelly" userId="d269fecd-a8a2-4e5a-93ae-88bdaab21f51" providerId="ADAL" clId="{F1D2C1B3-CAC2-4D92-B17A-295E76F21D5E}" dt="2020-08-09T17:16:46.994" v="404"/>
          <ac:spMkLst>
            <pc:docMk/>
            <pc:sldMk cId="2568841783" sldId="923"/>
            <ac:spMk id="3" creationId="{83A04F22-EBF6-4D56-84EE-F7EB312A5502}"/>
          </ac:spMkLst>
        </pc:spChg>
      </pc:sldChg>
      <pc:sldChg chg="modSp mod">
        <pc:chgData name="James Pengelly" userId="d269fecd-a8a2-4e5a-93ae-88bdaab21f51" providerId="ADAL" clId="{F1D2C1B3-CAC2-4D92-B17A-295E76F21D5E}" dt="2020-08-09T16:05:58.860" v="272" actId="20577"/>
        <pc:sldMkLst>
          <pc:docMk/>
          <pc:sldMk cId="3994263545" sldId="924"/>
        </pc:sldMkLst>
        <pc:spChg chg="mod">
          <ac:chgData name="James Pengelly" userId="d269fecd-a8a2-4e5a-93ae-88bdaab21f51" providerId="ADAL" clId="{F1D2C1B3-CAC2-4D92-B17A-295E76F21D5E}" dt="2020-08-09T16:05:58.860" v="272" actId="20577"/>
          <ac:spMkLst>
            <pc:docMk/>
            <pc:sldMk cId="3994263545" sldId="924"/>
            <ac:spMk id="5" creationId="{9436C7D5-F59A-4921-AD48-BAB07E93EC2E}"/>
          </ac:spMkLst>
        </pc:spChg>
      </pc:sldChg>
      <pc:sldChg chg="modSp mod">
        <pc:chgData name="James Pengelly" userId="d269fecd-a8a2-4e5a-93ae-88bdaab21f51" providerId="ADAL" clId="{F1D2C1B3-CAC2-4D92-B17A-295E76F21D5E}" dt="2020-08-09T16:26:16.789" v="305" actId="20577"/>
        <pc:sldMkLst>
          <pc:docMk/>
          <pc:sldMk cId="3299642778" sldId="925"/>
        </pc:sldMkLst>
        <pc:spChg chg="mod">
          <ac:chgData name="James Pengelly" userId="d269fecd-a8a2-4e5a-93ae-88bdaab21f51" providerId="ADAL" clId="{F1D2C1B3-CAC2-4D92-B17A-295E76F21D5E}" dt="2020-08-09T16:26:16.789" v="305" actId="20577"/>
          <ac:spMkLst>
            <pc:docMk/>
            <pc:sldMk cId="3299642778" sldId="925"/>
            <ac:spMk id="2" creationId="{3D4805FF-DFAD-4E19-9DFC-D42BE818A59A}"/>
          </ac:spMkLst>
        </pc:spChg>
        <pc:spChg chg="mod">
          <ac:chgData name="James Pengelly" userId="d269fecd-a8a2-4e5a-93ae-88bdaab21f51" providerId="ADAL" clId="{F1D2C1B3-CAC2-4D92-B17A-295E76F21D5E}" dt="2020-08-09T16:26:04.173" v="302" actId="20577"/>
          <ac:spMkLst>
            <pc:docMk/>
            <pc:sldMk cId="3299642778" sldId="925"/>
            <ac:spMk id="3" creationId="{0D3BD796-9480-450C-A392-E6372ED5E18F}"/>
          </ac:spMkLst>
        </pc:spChg>
      </pc:sldChg>
      <pc:sldChg chg="modSp add mod">
        <pc:chgData name="James Pengelly" userId="d269fecd-a8a2-4e5a-93ae-88bdaab21f51" providerId="ADAL" clId="{F1D2C1B3-CAC2-4D92-B17A-295E76F21D5E}" dt="2020-08-09T18:16:32.842" v="1291" actId="20577"/>
        <pc:sldMkLst>
          <pc:docMk/>
          <pc:sldMk cId="1309548641" sldId="926"/>
        </pc:sldMkLst>
        <pc:spChg chg="mod">
          <ac:chgData name="James Pengelly" userId="d269fecd-a8a2-4e5a-93ae-88bdaab21f51" providerId="ADAL" clId="{F1D2C1B3-CAC2-4D92-B17A-295E76F21D5E}" dt="2020-08-09T18:16:32.842" v="1291" actId="20577"/>
          <ac:spMkLst>
            <pc:docMk/>
            <pc:sldMk cId="1309548641" sldId="926"/>
            <ac:spMk id="2" creationId="{F57BB258-3106-4A29-9172-E160B3B87CB9}"/>
          </ac:spMkLst>
        </pc:spChg>
        <pc:spChg chg="mod">
          <ac:chgData name="James Pengelly" userId="d269fecd-a8a2-4e5a-93ae-88bdaab21f51" providerId="ADAL" clId="{F1D2C1B3-CAC2-4D92-B17A-295E76F21D5E}" dt="2020-08-09T17:48:18.624" v="810" actId="20577"/>
          <ac:spMkLst>
            <pc:docMk/>
            <pc:sldMk cId="1309548641" sldId="926"/>
            <ac:spMk id="3" creationId="{0F846F1D-9233-4140-B249-B211B71A30A4}"/>
          </ac:spMkLst>
        </pc:spChg>
      </pc:sldChg>
      <pc:sldChg chg="del">
        <pc:chgData name="James Pengelly" userId="d269fecd-a8a2-4e5a-93ae-88bdaab21f51" providerId="ADAL" clId="{F1D2C1B3-CAC2-4D92-B17A-295E76F21D5E}" dt="2020-08-09T17:48:12.965" v="805" actId="2696"/>
        <pc:sldMkLst>
          <pc:docMk/>
          <pc:sldMk cId="2340046354" sldId="926"/>
        </pc:sldMkLst>
      </pc:sldChg>
      <pc:sldChg chg="modSp mod">
        <pc:chgData name="James Pengelly" userId="d269fecd-a8a2-4e5a-93ae-88bdaab21f51" providerId="ADAL" clId="{F1D2C1B3-CAC2-4D92-B17A-295E76F21D5E}" dt="2020-08-09T17:49:33.008" v="820"/>
        <pc:sldMkLst>
          <pc:docMk/>
          <pc:sldMk cId="4066558348" sldId="927"/>
        </pc:sldMkLst>
        <pc:spChg chg="mod">
          <ac:chgData name="James Pengelly" userId="d269fecd-a8a2-4e5a-93ae-88bdaab21f51" providerId="ADAL" clId="{F1D2C1B3-CAC2-4D92-B17A-295E76F21D5E}" dt="2020-08-09T17:49:33.008" v="820"/>
          <ac:spMkLst>
            <pc:docMk/>
            <pc:sldMk cId="4066558348" sldId="927"/>
            <ac:spMk id="3" creationId="{2DF0BB22-BCC7-44EC-9B02-75E095B85D3A}"/>
          </ac:spMkLst>
        </pc:spChg>
      </pc:sldChg>
      <pc:sldChg chg="modSp mod">
        <pc:chgData name="James Pengelly" userId="d269fecd-a8a2-4e5a-93ae-88bdaab21f51" providerId="ADAL" clId="{F1D2C1B3-CAC2-4D92-B17A-295E76F21D5E}" dt="2020-08-09T13:59:26.733" v="3" actId="20577"/>
        <pc:sldMkLst>
          <pc:docMk/>
          <pc:sldMk cId="3115087544" sldId="928"/>
        </pc:sldMkLst>
        <pc:spChg chg="mod">
          <ac:chgData name="James Pengelly" userId="d269fecd-a8a2-4e5a-93ae-88bdaab21f51" providerId="ADAL" clId="{F1D2C1B3-CAC2-4D92-B17A-295E76F21D5E}" dt="2020-08-09T13:59:26.733" v="3" actId="20577"/>
          <ac:spMkLst>
            <pc:docMk/>
            <pc:sldMk cId="3115087544" sldId="928"/>
            <ac:spMk id="2" creationId="{2D9ACAAF-85EB-47B7-ABFE-84856BFC1F07}"/>
          </ac:spMkLst>
        </pc:spChg>
      </pc:sldChg>
      <pc:sldChg chg="addSp delSp modSp new mod">
        <pc:chgData name="James Pengelly" userId="d269fecd-a8a2-4e5a-93ae-88bdaab21f51" providerId="ADAL" clId="{F1D2C1B3-CAC2-4D92-B17A-295E76F21D5E}" dt="2020-08-09T17:52:36.938" v="1133" actId="20577"/>
        <pc:sldMkLst>
          <pc:docMk/>
          <pc:sldMk cId="2131268019" sldId="930"/>
        </pc:sldMkLst>
        <pc:spChg chg="mod">
          <ac:chgData name="James Pengelly" userId="d269fecd-a8a2-4e5a-93ae-88bdaab21f51" providerId="ADAL" clId="{F1D2C1B3-CAC2-4D92-B17A-295E76F21D5E}" dt="2020-08-09T17:51:42.215" v="989"/>
          <ac:spMkLst>
            <pc:docMk/>
            <pc:sldMk cId="2131268019" sldId="930"/>
            <ac:spMk id="2" creationId="{A7FEBA51-2005-43B3-8A02-6463A82538D2}"/>
          </ac:spMkLst>
        </pc:spChg>
        <pc:spChg chg="mod">
          <ac:chgData name="James Pengelly" userId="d269fecd-a8a2-4e5a-93ae-88bdaab21f51" providerId="ADAL" clId="{F1D2C1B3-CAC2-4D92-B17A-295E76F21D5E}" dt="2020-08-09T17:52:36.938" v="1133" actId="20577"/>
          <ac:spMkLst>
            <pc:docMk/>
            <pc:sldMk cId="2131268019" sldId="930"/>
            <ac:spMk id="3" creationId="{23A01985-F59F-4D07-B76E-767095563104}"/>
          </ac:spMkLst>
        </pc:spChg>
        <pc:spChg chg="mod">
          <ac:chgData name="James Pengelly" userId="d269fecd-a8a2-4e5a-93ae-88bdaab21f51" providerId="ADAL" clId="{F1D2C1B3-CAC2-4D92-B17A-295E76F21D5E}" dt="2020-08-09T17:51:42.215" v="989"/>
          <ac:spMkLst>
            <pc:docMk/>
            <pc:sldMk cId="2131268019" sldId="930"/>
            <ac:spMk id="4" creationId="{7CB9808E-8FFB-4F81-8C03-614BFCF3A425}"/>
          </ac:spMkLst>
        </pc:spChg>
        <pc:spChg chg="mod">
          <ac:chgData name="James Pengelly" userId="d269fecd-a8a2-4e5a-93ae-88bdaab21f51" providerId="ADAL" clId="{F1D2C1B3-CAC2-4D92-B17A-295E76F21D5E}" dt="2020-08-09T17:51:42.215" v="989"/>
          <ac:spMkLst>
            <pc:docMk/>
            <pc:sldMk cId="2131268019" sldId="930"/>
            <ac:spMk id="5" creationId="{95455998-0BDA-49FE-88D1-7EDD796B1CA4}"/>
          </ac:spMkLst>
        </pc:spChg>
        <pc:spChg chg="add del mod">
          <ac:chgData name="James Pengelly" userId="d269fecd-a8a2-4e5a-93ae-88bdaab21f51" providerId="ADAL" clId="{F1D2C1B3-CAC2-4D92-B17A-295E76F21D5E}" dt="2020-08-09T17:51:42.215" v="989"/>
          <ac:spMkLst>
            <pc:docMk/>
            <pc:sldMk cId="2131268019" sldId="930"/>
            <ac:spMk id="6" creationId="{6F9925BE-5488-4DEC-9B8F-BED1EDD88427}"/>
          </ac:spMkLst>
        </pc:spChg>
        <pc:spChg chg="add del mod">
          <ac:chgData name="James Pengelly" userId="d269fecd-a8a2-4e5a-93ae-88bdaab21f51" providerId="ADAL" clId="{F1D2C1B3-CAC2-4D92-B17A-295E76F21D5E}" dt="2020-08-09T17:51:42.215" v="989"/>
          <ac:spMkLst>
            <pc:docMk/>
            <pc:sldMk cId="2131268019" sldId="930"/>
            <ac:spMk id="7" creationId="{616DFE8D-AD2C-4941-99D0-046194C17684}"/>
          </ac:spMkLst>
        </pc:spChg>
        <pc:spChg chg="add del mod">
          <ac:chgData name="James Pengelly" userId="d269fecd-a8a2-4e5a-93ae-88bdaab21f51" providerId="ADAL" clId="{F1D2C1B3-CAC2-4D92-B17A-295E76F21D5E}" dt="2020-08-09T17:51:42.215" v="989"/>
          <ac:spMkLst>
            <pc:docMk/>
            <pc:sldMk cId="2131268019" sldId="930"/>
            <ac:spMk id="8" creationId="{14417A32-AE1D-40D4-8147-0427E8CDDE6B}"/>
          </ac:spMkLst>
        </pc:spChg>
        <pc:spChg chg="add del mod">
          <ac:chgData name="James Pengelly" userId="d269fecd-a8a2-4e5a-93ae-88bdaab21f51" providerId="ADAL" clId="{F1D2C1B3-CAC2-4D92-B17A-295E76F21D5E}" dt="2020-08-09T17:51:42.215" v="989"/>
          <ac:spMkLst>
            <pc:docMk/>
            <pc:sldMk cId="2131268019" sldId="930"/>
            <ac:spMk id="9" creationId="{3F06C980-48FF-4C42-8123-AC5F4C4A1BA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F75AEF-6AF8-074D-A4DB-F71FD6F9C37D}" type="datetimeFigureOut">
              <a:rPr lang="en-US" smtClean="0"/>
              <a:pPr/>
              <a:t>9/27/2023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5D9A6D-5233-6641-90BA-8328590F05DD}" type="slidenum">
              <a:rPr lang="en-US" smtClean="0"/>
              <a:pPr/>
              <a:t>‹#›</a:t>
            </a:fld>
            <a:endParaRPr lang="en-US" dirty="0"/>
          </a:p>
        </p:txBody>
      </p:sp>
    </p:spTree>
    <p:extLst>
      <p:ext uri="{BB962C8B-B14F-4D97-AF65-F5344CB8AC3E}">
        <p14:creationId xmlns:p14="http://schemas.microsoft.com/office/powerpoint/2010/main" val="53854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AE85D-3A3F-7B46-A18E-DF160D9D2CC7}" type="datetimeFigureOut">
              <a:rPr lang="en-US" smtClean="0"/>
              <a:pPr/>
              <a:t>9/27/2023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DA35F-9E58-5D40-92C1-D8C7631003B0}" type="slidenum">
              <a:rPr lang="en-US" smtClean="0"/>
              <a:pPr/>
              <a:t>‹#›</a:t>
            </a:fld>
            <a:endParaRPr lang="en-US" dirty="0"/>
          </a:p>
        </p:txBody>
      </p:sp>
    </p:spTree>
    <p:extLst>
      <p:ext uri="{BB962C8B-B14F-4D97-AF65-F5344CB8AC3E}">
        <p14:creationId xmlns:p14="http://schemas.microsoft.com/office/powerpoint/2010/main" val="26903101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facebook.com/SophosSecurity/videos/10155345347100017"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wallofsheep.com/pages/juic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training/safetynet/attestatio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lesson follows on from host security by looking specifically at mobile devices. While there are a lot of content examples to cover, this subject area is well-established at A+ level, so you may be able to move quite quickly through this section.</a:t>
            </a:r>
          </a:p>
          <a:p>
            <a:endParaRPr lang="en-GB" dirty="0"/>
          </a:p>
          <a:p>
            <a:pPr algn="l"/>
            <a:r>
              <a:rPr lang="en-US" dirty="0"/>
              <a:t>Topics:</a:t>
            </a:r>
          </a:p>
          <a:p>
            <a:pPr algn="l">
              <a:buFont typeface="Arial" panose="020B0604020202020204" pitchFamily="34" charset="0"/>
              <a:buChar char="•"/>
            </a:pPr>
            <a:r>
              <a:rPr lang="en-US" dirty="0"/>
              <a:t>Implement mobile device management.</a:t>
            </a:r>
          </a:p>
          <a:p>
            <a:pPr algn="l">
              <a:buFont typeface="Arial" panose="020B0604020202020204" pitchFamily="34" charset="0"/>
              <a:buChar char="•"/>
            </a:pPr>
            <a:r>
              <a:rPr lang="en-US" dirty="0"/>
              <a:t>Implement secure mobile device connections.</a:t>
            </a:r>
          </a:p>
          <a:p>
            <a:endParaRPr lang="en-US" dirty="0"/>
          </a:p>
        </p:txBody>
      </p:sp>
      <p:sp>
        <p:nvSpPr>
          <p:cNvPr id="4" name="Slide Number Placeholder 3"/>
          <p:cNvSpPr>
            <a:spLocks noGrp="1"/>
          </p:cNvSpPr>
          <p:nvPr>
            <p:ph type="sldNum" sz="quarter" idx="5"/>
          </p:nvPr>
        </p:nvSpPr>
        <p:spPr/>
        <p:txBody>
          <a:bodyPr/>
          <a:lstStyle/>
          <a:p>
            <a:fld id="{F0DDA35F-9E58-5D40-92C1-D8C7631003B0}" type="slidenum">
              <a:rPr lang="en-US" smtClean="0"/>
              <a:pPr/>
              <a:t>1</a:t>
            </a:fld>
            <a:endParaRPr lang="en-US" dirty="0"/>
          </a:p>
        </p:txBody>
      </p:sp>
    </p:spTree>
    <p:extLst>
      <p:ext uri="{BB962C8B-B14F-4D97-AF65-F5344CB8AC3E}">
        <p14:creationId xmlns:p14="http://schemas.microsoft.com/office/powerpoint/2010/main" val="3752018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topic completes the coverage of objective 3.5 by looking at connection methods. We also cover the Bluetooth, NFC, and RFID attacks from 1.4</a:t>
            </a:r>
            <a:endParaRPr lang="en-US" dirty="0"/>
          </a:p>
        </p:txBody>
      </p:sp>
      <p:sp>
        <p:nvSpPr>
          <p:cNvPr id="4" name="Slide Number Placeholder 3"/>
          <p:cNvSpPr>
            <a:spLocks noGrp="1"/>
          </p:cNvSpPr>
          <p:nvPr>
            <p:ph type="sldNum" sz="quarter" idx="5"/>
          </p:nvPr>
        </p:nvSpPr>
        <p:spPr/>
        <p:txBody>
          <a:bodyPr/>
          <a:lstStyle/>
          <a:p>
            <a:fld id="{F0DDA35F-9E58-5D40-92C1-D8C7631003B0}" type="slidenum">
              <a:rPr lang="en-US" smtClean="0"/>
              <a:pPr/>
              <a:t>13</a:t>
            </a:fld>
            <a:endParaRPr lang="en-US" dirty="0"/>
          </a:p>
        </p:txBody>
      </p:sp>
    </p:spTree>
    <p:extLst>
      <p:ext uri="{BB962C8B-B14F-4D97-AF65-F5344CB8AC3E}">
        <p14:creationId xmlns:p14="http://schemas.microsoft.com/office/powerpoint/2010/main" val="767923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9292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7823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Tree>
    <p:extLst>
      <p:ext uri="{BB962C8B-B14F-4D97-AF65-F5344CB8AC3E}">
        <p14:creationId xmlns:p14="http://schemas.microsoft.com/office/powerpoint/2010/main" val="3412520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5545F"/>
                </a:solidFill>
                <a:effectLst/>
                <a:latin typeface="Open Sans" panose="020B0606030504020204" pitchFamily="34" charset="0"/>
              </a:rPr>
              <a:t>Sophos Security has produced a video about NFC card skimming (</a:t>
            </a:r>
            <a:r>
              <a:rPr lang="en-GB" b="0" i="0" dirty="0">
                <a:solidFill>
                  <a:srgbClr val="007C9E"/>
                </a:solidFill>
                <a:effectLst/>
                <a:latin typeface="Open Sans" panose="020B0606030504020204" pitchFamily="34" charset="0"/>
                <a:hlinkClick r:id="rId3"/>
              </a:rPr>
              <a:t>facebook.com/</a:t>
            </a:r>
            <a:r>
              <a:rPr lang="en-GB" b="0" i="0" dirty="0" err="1">
                <a:solidFill>
                  <a:srgbClr val="007C9E"/>
                </a:solidFill>
                <a:effectLst/>
                <a:latin typeface="Open Sans" panose="020B0606030504020204" pitchFamily="34" charset="0"/>
                <a:hlinkClick r:id="rId3"/>
              </a:rPr>
              <a:t>SophosSecurity</a:t>
            </a:r>
            <a:r>
              <a:rPr lang="en-GB" b="0" i="0" dirty="0">
                <a:solidFill>
                  <a:srgbClr val="007C9E"/>
                </a:solidFill>
                <a:effectLst/>
                <a:latin typeface="Open Sans" panose="020B0606030504020204" pitchFamily="34" charset="0"/>
                <a:hlinkClick r:id="rId3"/>
              </a:rPr>
              <a:t>/videos/10155345347100017</a:t>
            </a:r>
            <a:r>
              <a:rPr lang="en-GB" b="0" i="0" dirty="0">
                <a:solidFill>
                  <a:srgbClr val="45545F"/>
                </a:solidFill>
                <a:effectLst/>
                <a:latin typeface="Open Sans" panose="020B0606030504020204" pitchFamily="34" charset="0"/>
              </a:rPr>
              <a:t>). They also evaluate card and wallet protectors designed to block NFC transmissions.</a:t>
            </a:r>
            <a:endParaRPr lang="en-US" b="1" i="0" dirty="0"/>
          </a:p>
        </p:txBody>
      </p:sp>
    </p:spTree>
    <p:extLst>
      <p:ext uri="{BB962C8B-B14F-4D97-AF65-F5344CB8AC3E}">
        <p14:creationId xmlns:p14="http://schemas.microsoft.com/office/powerpoint/2010/main" val="1079078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5545F"/>
                </a:solidFill>
                <a:effectLst/>
                <a:latin typeface="Open Sans" panose="020B0606030504020204" pitchFamily="34" charset="0"/>
              </a:rPr>
              <a:t>This attack vector doesn't seem to have many actual exploits associated with it, but you could refer students to Wall of Sheep's Juice Jacking page (</a:t>
            </a:r>
            <a:r>
              <a:rPr lang="en-GB" b="0" i="0" dirty="0">
                <a:solidFill>
                  <a:srgbClr val="007C9E"/>
                </a:solidFill>
                <a:effectLst/>
                <a:latin typeface="Open Sans" panose="020B0606030504020204" pitchFamily="34" charset="0"/>
                <a:hlinkClick r:id="rId3"/>
              </a:rPr>
              <a:t>wallofsheep.com/pages/juice</a:t>
            </a:r>
            <a:r>
              <a:rPr lang="en-GB" b="0" i="0" dirty="0">
                <a:solidFill>
                  <a:srgbClr val="45545F"/>
                </a:solidFill>
                <a:effectLst/>
                <a:latin typeface="Open Sans" panose="020B0606030504020204" pitchFamily="34" charset="0"/>
              </a:rPr>
              <a:t>).</a:t>
            </a:r>
            <a:endParaRPr lang="en-US" b="1" i="0" dirty="0"/>
          </a:p>
        </p:txBody>
      </p:sp>
    </p:spTree>
    <p:extLst>
      <p:ext uri="{BB962C8B-B14F-4D97-AF65-F5344CB8AC3E}">
        <p14:creationId xmlns:p14="http://schemas.microsoft.com/office/powerpoint/2010/main" val="446972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119880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t>At this point, MDM and MAM are probably best thought of as functionality within products, rather than product classes.</a:t>
            </a:r>
          </a:p>
          <a:p>
            <a:pPr algn="l"/>
            <a:r>
              <a:rPr lang="en-GB" dirty="0"/>
              <a:t>Note the trend towards unified endpoint management, including IoT devices.</a:t>
            </a:r>
          </a:p>
          <a:p>
            <a:pPr algn="l"/>
            <a:endParaRPr lang="en-GB" dirty="0"/>
          </a:p>
          <a:p>
            <a:pPr algn="l"/>
            <a:r>
              <a:rPr lang="en-GB" dirty="0"/>
              <a:t>Encourage students to browse the vendor sites referenced in the text to get a better idea of the features and capabilities of EMM/UEM suites.</a:t>
            </a:r>
          </a:p>
        </p:txBody>
      </p:sp>
    </p:spTree>
    <p:extLst>
      <p:ext uri="{BB962C8B-B14F-4D97-AF65-F5344CB8AC3E}">
        <p14:creationId xmlns:p14="http://schemas.microsoft.com/office/powerpoint/2010/main" val="802593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students who have taken A+, this subject matter should be familiar. Just note the way that EMM can be used to enforce authentication types.</a:t>
            </a:r>
            <a:endParaRPr lang="en-US" dirty="0"/>
          </a:p>
        </p:txBody>
      </p:sp>
    </p:spTree>
    <p:extLst>
      <p:ext uri="{BB962C8B-B14F-4D97-AF65-F5344CB8AC3E}">
        <p14:creationId xmlns:p14="http://schemas.microsoft.com/office/powerpoint/2010/main" val="3240016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1791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full disk encryption makes a handset less usable as a phone, so encryption is applied to user data areas rather than the whole device.</a:t>
            </a:r>
            <a:endParaRPr lang="en-US" dirty="0"/>
          </a:p>
        </p:txBody>
      </p:sp>
    </p:spTree>
    <p:extLst>
      <p:ext uri="{BB962C8B-B14F-4D97-AF65-F5344CB8AC3E}">
        <p14:creationId xmlns:p14="http://schemas.microsoft.com/office/powerpoint/2010/main" val="2167577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Make sure students can distinguish the various geo-something technologies.</a:t>
            </a:r>
            <a:endParaRPr lang="en-US" dirty="0"/>
          </a:p>
        </p:txBody>
      </p:sp>
    </p:spTree>
    <p:extLst>
      <p:ext uri="{BB962C8B-B14F-4D97-AF65-F5344CB8AC3E}">
        <p14:creationId xmlns:p14="http://schemas.microsoft.com/office/powerpoint/2010/main" val="1199603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sideloading is both a way of adding enterprise apps and an undesirable </a:t>
            </a:r>
            <a:r>
              <a:rPr lang="en-GB" dirty="0" err="1"/>
              <a:t>behavior</a:t>
            </a:r>
            <a:r>
              <a:rPr lang="en-GB" dirty="0"/>
              <a:t> that needs to be prevented on corporate-owned devices.</a:t>
            </a:r>
            <a:endParaRPr lang="en-US" dirty="0"/>
          </a:p>
        </p:txBody>
      </p:sp>
    </p:spTree>
    <p:extLst>
      <p:ext uri="{BB962C8B-B14F-4D97-AF65-F5344CB8AC3E}">
        <p14:creationId xmlns:p14="http://schemas.microsoft.com/office/powerpoint/2010/main" val="3376161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5545F"/>
                </a:solidFill>
                <a:effectLst/>
                <a:latin typeface="Open Sans" panose="020B0606030504020204" pitchFamily="34" charset="0"/>
              </a:rPr>
              <a:t>Detecting whether a device has been rooted is not straightforward. You might want to point students to Google's attestation API documentation for more information on root detection (</a:t>
            </a:r>
            <a:r>
              <a:rPr lang="en-GB" b="0" i="0" dirty="0">
                <a:solidFill>
                  <a:srgbClr val="007C9E"/>
                </a:solidFill>
                <a:effectLst/>
                <a:latin typeface="Open Sans" panose="020B0606030504020204" pitchFamily="34" charset="0"/>
                <a:hlinkClick r:id="rId3"/>
              </a:rPr>
              <a:t>developer.android.com/training/</a:t>
            </a:r>
            <a:r>
              <a:rPr lang="en-GB" b="0" i="0" dirty="0" err="1">
                <a:solidFill>
                  <a:srgbClr val="007C9E"/>
                </a:solidFill>
                <a:effectLst/>
                <a:latin typeface="Open Sans" panose="020B0606030504020204" pitchFamily="34" charset="0"/>
                <a:hlinkClick r:id="rId3"/>
              </a:rPr>
              <a:t>safetynet</a:t>
            </a:r>
            <a:r>
              <a:rPr lang="en-GB" b="0" i="0" dirty="0">
                <a:solidFill>
                  <a:srgbClr val="007C9E"/>
                </a:solidFill>
                <a:effectLst/>
                <a:latin typeface="Open Sans" panose="020B0606030504020204" pitchFamily="34" charset="0"/>
                <a:hlinkClick r:id="rId3"/>
              </a:rPr>
              <a:t>/attestation</a:t>
            </a:r>
            <a:r>
              <a:rPr lang="en-GB" b="0" i="0" dirty="0">
                <a:solidFill>
                  <a:srgbClr val="45545F"/>
                </a:solidFill>
                <a:effectLst/>
                <a:latin typeface="Open Sans" panose="020B0606030504020204" pitchFamily="34" charset="0"/>
              </a:rPr>
              <a:t>).</a:t>
            </a:r>
            <a:endParaRPr lang="en-US" i="0" dirty="0"/>
          </a:p>
        </p:txBody>
      </p:sp>
    </p:spTree>
    <p:extLst>
      <p:ext uri="{BB962C8B-B14F-4D97-AF65-F5344CB8AC3E}">
        <p14:creationId xmlns:p14="http://schemas.microsoft.com/office/powerpoint/2010/main" val="3295285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esson">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89D54FF8-0097-4E4C-A337-D0D5F09F5D9E}"/>
              </a:ext>
            </a:extLst>
          </p:cNvPr>
          <p:cNvSpPr/>
          <p:nvPr userDrawn="1"/>
        </p:nvSpPr>
        <p:spPr>
          <a:xfrm flipV="1">
            <a:off x="408561" y="331611"/>
            <a:ext cx="8326878" cy="3443110"/>
          </a:xfrm>
          <a:prstGeom prst="round1Rect">
            <a:avLst>
              <a:gd name="adj" fmla="val 14091"/>
            </a:avLst>
          </a:prstGeom>
          <a:solidFill>
            <a:schemeClr val="tx2"/>
          </a:solidFill>
          <a:ln w="28575" cap="flat" cmpd="sng" algn="ctr">
            <a:solidFill>
              <a:schemeClr val="tx2"/>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3" name="Title 1">
            <a:extLst>
              <a:ext uri="{FF2B5EF4-FFF2-40B4-BE49-F238E27FC236}">
                <a16:creationId xmlns:a16="http://schemas.microsoft.com/office/drawing/2014/main" id="{B2FEEEDD-0751-854A-9852-93F3EA02290E}"/>
              </a:ext>
            </a:extLst>
          </p:cNvPr>
          <p:cNvSpPr>
            <a:spLocks noGrp="1"/>
          </p:cNvSpPr>
          <p:nvPr>
            <p:ph type="ctrTitle"/>
          </p:nvPr>
        </p:nvSpPr>
        <p:spPr>
          <a:xfrm>
            <a:off x="650366" y="1767385"/>
            <a:ext cx="7981244" cy="1153236"/>
          </a:xfrm>
          <a:prstGeom prst="rect">
            <a:avLst/>
          </a:prstGeom>
        </p:spPr>
        <p:txBody>
          <a:bodyPr lIns="0" rIns="0" anchor="t" anchorCtr="0">
            <a:noAutofit/>
          </a:bodyPr>
          <a:lstStyle>
            <a:lvl1pPr algn="l">
              <a:spcBef>
                <a:spcPts val="0"/>
              </a:spcBef>
              <a:defRPr sz="2400" b="0">
                <a:solidFill>
                  <a:schemeClr val="bg1"/>
                </a:solidFill>
                <a:latin typeface="+mn-lt"/>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658038CC-5DF0-1545-A424-EA63B177F16F}"/>
              </a:ext>
            </a:extLst>
          </p:cNvPr>
          <p:cNvSpPr>
            <a:spLocks noGrp="1"/>
          </p:cNvSpPr>
          <p:nvPr>
            <p:ph type="subTitle" idx="1"/>
          </p:nvPr>
        </p:nvSpPr>
        <p:spPr>
          <a:xfrm>
            <a:off x="650366" y="1051278"/>
            <a:ext cx="7981244" cy="489656"/>
          </a:xfrm>
        </p:spPr>
        <p:txBody>
          <a:bodyPr lIns="0" rIns="0">
            <a:noAutofit/>
          </a:bodyPr>
          <a:lstStyle>
            <a:lvl1pPr marL="0" indent="0" algn="l">
              <a:spcBef>
                <a:spcPts val="0"/>
              </a:spcBef>
              <a:buNone/>
              <a:defRPr sz="3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5" name="Picture 14" descr="CompTIA_logo.wmf">
            <a:extLst>
              <a:ext uri="{FF2B5EF4-FFF2-40B4-BE49-F238E27FC236}">
                <a16:creationId xmlns:a16="http://schemas.microsoft.com/office/drawing/2014/main" id="{859BC51B-7E40-1041-A8C3-D54CE59B1CF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4369323"/>
            <a:ext cx="1684782" cy="360426"/>
          </a:xfrm>
          <a:prstGeom prst="rect">
            <a:avLst/>
          </a:prstGeom>
        </p:spPr>
      </p:pic>
    </p:spTree>
    <p:extLst>
      <p:ext uri="{BB962C8B-B14F-4D97-AF65-F5344CB8AC3E}">
        <p14:creationId xmlns:p14="http://schemas.microsoft.com/office/powerpoint/2010/main" val="408480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ands-On Activityo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62593A58-0959-CB4D-8C6B-BF10FB4E9B2C}"/>
              </a:ext>
            </a:extLst>
          </p:cNvPr>
          <p:cNvSpPr>
            <a:spLocks noGrp="1"/>
          </p:cNvSpPr>
          <p:nvPr>
            <p:ph idx="1" hasCustomPrompt="1"/>
          </p:nvPr>
        </p:nvSpPr>
        <p:spPr>
          <a:xfrm>
            <a:off x="341924" y="980348"/>
            <a:ext cx="6802679" cy="3701556"/>
          </a:xfrm>
          <a:prstGeom prst="rect">
            <a:avLst/>
          </a:prstGeom>
        </p:spPr>
        <p:txBody>
          <a:bodyPr vert="horz" lIns="91440" tIns="45720" rIns="91440" bIns="45720" rtlCol="0">
            <a:noAutofit/>
          </a:bodyPr>
          <a:lstStyle>
            <a:lvl1pPr>
              <a:defRPr>
                <a:solidFill>
                  <a:srgbClr val="45545F"/>
                </a:solidFill>
              </a:defRPr>
            </a:lvl1pPr>
          </a:lstStyle>
          <a:p>
            <a:pPr lvl="0"/>
            <a:r>
              <a:rPr lang="en-US" dirty="0"/>
              <a:t>Click to edit Master text styles</a:t>
            </a:r>
          </a:p>
          <a:p>
            <a:pPr lvl="0"/>
            <a:r>
              <a:rPr lang="en-US" dirty="0"/>
              <a:t>Second level</a:t>
            </a:r>
          </a:p>
          <a:p>
            <a:pPr lvl="0"/>
            <a:r>
              <a:rPr lang="en-US" dirty="0"/>
              <a:t>Third level</a:t>
            </a:r>
          </a:p>
        </p:txBody>
      </p:sp>
      <p:pic>
        <p:nvPicPr>
          <p:cNvPr id="4" name="Picture 3">
            <a:extLst>
              <a:ext uri="{FF2B5EF4-FFF2-40B4-BE49-F238E27FC236}">
                <a16:creationId xmlns:a16="http://schemas.microsoft.com/office/drawing/2014/main" id="{67C22BF4-CE2A-B54A-B1D6-2812AD7BCBD9}"/>
              </a:ext>
            </a:extLst>
          </p:cNvPr>
          <p:cNvPicPr>
            <a:picLocks noChangeAspect="1"/>
          </p:cNvPicPr>
          <p:nvPr/>
        </p:nvPicPr>
        <p:blipFill>
          <a:blip r:embed="rId2"/>
          <a:stretch>
            <a:fillRect/>
          </a:stretch>
        </p:blipFill>
        <p:spPr>
          <a:xfrm>
            <a:off x="7215509" y="3683725"/>
            <a:ext cx="1605176" cy="998219"/>
          </a:xfrm>
          <a:prstGeom prst="rect">
            <a:avLst/>
          </a:prstGeom>
        </p:spPr>
      </p:pic>
      <p:sp>
        <p:nvSpPr>
          <p:cNvPr id="8" name="Title Placeholder 1"/>
          <p:cNvSpPr>
            <a:spLocks noGrp="1"/>
          </p:cNvSpPr>
          <p:nvPr>
            <p:ph type="title" hasCustomPrompt="1"/>
          </p:nvPr>
        </p:nvSpPr>
        <p:spPr>
          <a:xfrm>
            <a:off x="341925" y="75202"/>
            <a:ext cx="7883768" cy="633458"/>
          </a:xfrm>
          <a:prstGeom prst="rect">
            <a:avLst/>
          </a:prstGeom>
        </p:spPr>
        <p:txBody>
          <a:bodyPr vert="horz" lIns="91440" tIns="45720" rIns="91440" bIns="45720" rtlCol="0" anchor="ctr">
            <a:noAutofit/>
          </a:bodyPr>
          <a:lstStyle>
            <a:lvl1pPr>
              <a:defRPr b="1">
                <a:latin typeface="+mn-lt"/>
              </a:defRPr>
            </a:lvl1pPr>
          </a:lstStyle>
          <a:p>
            <a:r>
              <a:rPr lang="en-US" dirty="0"/>
              <a:t>Click to add Activity title</a:t>
            </a:r>
          </a:p>
        </p:txBody>
      </p:sp>
      <p:pic>
        <p:nvPicPr>
          <p:cNvPr id="15" name="Picture 14" descr="CompTIA_logo.wmf">
            <a:extLst>
              <a:ext uri="{FF2B5EF4-FFF2-40B4-BE49-F238E27FC236}">
                <a16:creationId xmlns:a16="http://schemas.microsoft.com/office/drawing/2014/main" id="{7C6D3784-9980-4349-B5E5-5AAE6F7E51C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sp>
        <p:nvSpPr>
          <p:cNvPr id="2" name="Footer Placeholder 1">
            <a:extLst>
              <a:ext uri="{FF2B5EF4-FFF2-40B4-BE49-F238E27FC236}">
                <a16:creationId xmlns:a16="http://schemas.microsoft.com/office/drawing/2014/main" id="{3A2E83E6-9A59-464C-8762-83227755E34E}"/>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3" name="Slide Number Placeholder 2">
            <a:extLst>
              <a:ext uri="{FF2B5EF4-FFF2-40B4-BE49-F238E27FC236}">
                <a16:creationId xmlns:a16="http://schemas.microsoft.com/office/drawing/2014/main" id="{AF22B7D2-CF03-448D-9562-1B5072D25D01}"/>
              </a:ext>
            </a:extLst>
          </p:cNvPr>
          <p:cNvSpPr>
            <a:spLocks noGrp="1"/>
          </p:cNvSpPr>
          <p:nvPr>
            <p:ph type="sldNum" sz="quarter" idx="11"/>
          </p:nvPr>
        </p:nvSpPr>
        <p:spPr/>
        <p:txBody>
          <a:bodyPr/>
          <a:lstStyle/>
          <a:p>
            <a:fld id="{B7CF8A19-3A9E-4ABC-B336-2FDDE321C72D}" type="slidenum">
              <a:rPr lang="en-US" smtClean="0"/>
              <a:pPr/>
              <a:t>‹#›</a:t>
            </a:fld>
            <a:endParaRPr lang="en-US"/>
          </a:p>
        </p:txBody>
      </p:sp>
    </p:spTree>
    <p:extLst>
      <p:ext uri="{BB962C8B-B14F-4D97-AF65-F5344CB8AC3E}">
        <p14:creationId xmlns:p14="http://schemas.microsoft.com/office/powerpoint/2010/main" val="3115742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sp>
        <p:nvSpPr>
          <p:cNvPr id="16" name="Rectangle: Single Corner Rounded 15">
            <a:extLst>
              <a:ext uri="{FF2B5EF4-FFF2-40B4-BE49-F238E27FC236}">
                <a16:creationId xmlns:a16="http://schemas.microsoft.com/office/drawing/2014/main" id="{52AC8521-3410-4C4A-B7A5-D78B8E51BD90}"/>
              </a:ext>
            </a:extLst>
          </p:cNvPr>
          <p:cNvSpPr/>
          <p:nvPr/>
        </p:nvSpPr>
        <p:spPr>
          <a:xfrm flipV="1">
            <a:off x="408561" y="331611"/>
            <a:ext cx="8326878" cy="1033165"/>
          </a:xfrm>
          <a:prstGeom prst="round1Rect">
            <a:avLst>
              <a:gd name="adj" fmla="val 26350"/>
            </a:avLst>
          </a:prstGeom>
          <a:solidFill>
            <a:schemeClr val="accent6"/>
          </a:solidFill>
          <a:ln w="28575" cap="flat" cmpd="sng" algn="ctr">
            <a:solidFill>
              <a:schemeClr val="accent6"/>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9" name="Title 1">
            <a:extLst>
              <a:ext uri="{FF2B5EF4-FFF2-40B4-BE49-F238E27FC236}">
                <a16:creationId xmlns:a16="http://schemas.microsoft.com/office/drawing/2014/main" id="{261C2E7D-BB67-4F0C-87F1-756FC1974276}"/>
              </a:ext>
            </a:extLst>
          </p:cNvPr>
          <p:cNvSpPr>
            <a:spLocks noGrp="1"/>
          </p:cNvSpPr>
          <p:nvPr>
            <p:ph type="ctrTitle"/>
          </p:nvPr>
        </p:nvSpPr>
        <p:spPr>
          <a:xfrm>
            <a:off x="650366" y="331611"/>
            <a:ext cx="7981244" cy="1033165"/>
          </a:xfrm>
          <a:prstGeom prst="rect">
            <a:avLst/>
          </a:prstGeom>
        </p:spPr>
        <p:txBody>
          <a:bodyPr lIns="0" rIns="0" anchor="ctr" anchorCtr="0">
            <a:noAutofit/>
          </a:bodyPr>
          <a:lstStyle>
            <a:lvl1pPr algn="l">
              <a:spcBef>
                <a:spcPts val="0"/>
              </a:spcBef>
              <a:defRPr sz="2400" b="0">
                <a:solidFill>
                  <a:schemeClr val="bg1"/>
                </a:solidFill>
                <a:latin typeface="+mn-lt"/>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715C7DD6-3E03-4C74-AA30-9E1DF61252FB}"/>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grpSp>
        <p:nvGrpSpPr>
          <p:cNvPr id="6" name="Group 5">
            <a:extLst>
              <a:ext uri="{FF2B5EF4-FFF2-40B4-BE49-F238E27FC236}">
                <a16:creationId xmlns:a16="http://schemas.microsoft.com/office/drawing/2014/main" id="{7A9BFAA4-B692-4B26-BF12-35D369620B7C}"/>
              </a:ext>
            </a:extLst>
          </p:cNvPr>
          <p:cNvGrpSpPr/>
          <p:nvPr/>
        </p:nvGrpSpPr>
        <p:grpSpPr>
          <a:xfrm>
            <a:off x="7001303" y="3391133"/>
            <a:ext cx="1857606" cy="1445424"/>
            <a:chOff x="6939887" y="3391133"/>
            <a:chExt cx="1857606" cy="1445424"/>
          </a:xfrm>
        </p:grpSpPr>
        <p:pic>
          <p:nvPicPr>
            <p:cNvPr id="8" name="Picture 7">
              <a:extLst>
                <a:ext uri="{FF2B5EF4-FFF2-40B4-BE49-F238E27FC236}">
                  <a16:creationId xmlns:a16="http://schemas.microsoft.com/office/drawing/2014/main" id="{F1F8C84A-B36C-4ECA-A942-6D94950145A7}"/>
                </a:ext>
              </a:extLst>
            </p:cNvPr>
            <p:cNvPicPr>
              <a:picLocks noChangeAspect="1"/>
            </p:cNvPicPr>
            <p:nvPr/>
          </p:nvPicPr>
          <p:blipFill>
            <a:blip r:embed="rId2"/>
            <a:stretch>
              <a:fillRect/>
            </a:stretch>
          </p:blipFill>
          <p:spPr>
            <a:xfrm>
              <a:off x="6984242" y="3391133"/>
              <a:ext cx="1768897" cy="1100033"/>
            </a:xfrm>
            <a:prstGeom prst="rect">
              <a:avLst/>
            </a:prstGeom>
          </p:spPr>
        </p:pic>
        <p:sp>
          <p:nvSpPr>
            <p:cNvPr id="5" name="TextBox 4">
              <a:extLst>
                <a:ext uri="{FF2B5EF4-FFF2-40B4-BE49-F238E27FC236}">
                  <a16:creationId xmlns:a16="http://schemas.microsoft.com/office/drawing/2014/main" id="{8B880B59-FC96-477E-AC99-8876E161C9DA}"/>
                </a:ext>
              </a:extLst>
            </p:cNvPr>
            <p:cNvSpPr txBox="1"/>
            <p:nvPr/>
          </p:nvSpPr>
          <p:spPr>
            <a:xfrm>
              <a:off x="6939887" y="4467225"/>
              <a:ext cx="1857606" cy="369332"/>
            </a:xfrm>
            <a:prstGeom prst="rect">
              <a:avLst/>
            </a:prstGeom>
            <a:noFill/>
          </p:spPr>
          <p:txBody>
            <a:bodyPr wrap="square" rtlCol="0">
              <a:spAutoFit/>
            </a:bodyPr>
            <a:lstStyle/>
            <a:p>
              <a:pPr algn="ctr"/>
              <a:r>
                <a:rPr lang="en-US" dirty="0"/>
                <a:t>Lab Activity</a:t>
              </a:r>
            </a:p>
          </p:txBody>
        </p:sp>
      </p:grpSp>
      <p:sp>
        <p:nvSpPr>
          <p:cNvPr id="11" name="Text Placeholder 2">
            <a:extLst>
              <a:ext uri="{FF2B5EF4-FFF2-40B4-BE49-F238E27FC236}">
                <a16:creationId xmlns:a16="http://schemas.microsoft.com/office/drawing/2014/main" id="{6D55877A-36DD-4C5F-9261-0D426EBA0161}"/>
              </a:ext>
            </a:extLst>
          </p:cNvPr>
          <p:cNvSpPr>
            <a:spLocks noGrp="1"/>
          </p:cNvSpPr>
          <p:nvPr>
            <p:ph idx="1"/>
          </p:nvPr>
        </p:nvSpPr>
        <p:spPr>
          <a:xfrm>
            <a:off x="341924" y="1514902"/>
            <a:ext cx="6659379" cy="3167002"/>
          </a:xfrm>
          <a:prstGeom prst="rect">
            <a:avLst/>
          </a:prstGeom>
        </p:spPr>
        <p:txBody>
          <a:bodyPr vert="horz" lIns="91440" tIns="45720" rIns="91440" bIns="45720" rtlCol="0">
            <a:noAutofit/>
          </a:bodyPr>
          <a:lstStyle>
            <a:lvl1pPr>
              <a:buClr>
                <a:schemeClr val="accent6"/>
              </a:buClr>
              <a:defRPr>
                <a:solidFill>
                  <a:srgbClr val="45545F"/>
                </a:solidFill>
              </a:defRPr>
            </a:lvl1pPr>
            <a:lvl2pPr>
              <a:buClr>
                <a:schemeClr val="accent6"/>
              </a:buClr>
              <a:defRPr/>
            </a:lvl2pPr>
            <a:lvl3pPr>
              <a:buClr>
                <a:schemeClr val="accent6"/>
              </a:buClr>
              <a:defRPr/>
            </a:lvl3pPr>
          </a:lstStyle>
          <a:p>
            <a:pPr lvl="0"/>
            <a:r>
              <a:rPr lang="en-US"/>
              <a:t>Click to edit Master text styles</a:t>
            </a:r>
          </a:p>
          <a:p>
            <a:pPr lvl="1"/>
            <a:r>
              <a:rPr lang="en-US"/>
              <a:t>Second level</a:t>
            </a:r>
          </a:p>
          <a:p>
            <a:pPr lvl="2"/>
            <a:r>
              <a:rPr lang="en-US"/>
              <a:t>Third level</a:t>
            </a:r>
          </a:p>
        </p:txBody>
      </p:sp>
      <p:sp>
        <p:nvSpPr>
          <p:cNvPr id="10" name="Rectangle: Single Corner Rounded 9">
            <a:extLst>
              <a:ext uri="{FF2B5EF4-FFF2-40B4-BE49-F238E27FC236}">
                <a16:creationId xmlns:a16="http://schemas.microsoft.com/office/drawing/2014/main" id="{F4A4D6FD-54DB-4A85-9C3A-6A0AD67AE608}"/>
              </a:ext>
            </a:extLst>
          </p:cNvPr>
          <p:cNvSpPr/>
          <p:nvPr userDrawn="1"/>
        </p:nvSpPr>
        <p:spPr>
          <a:xfrm flipV="1">
            <a:off x="408561" y="331611"/>
            <a:ext cx="8326878" cy="1033165"/>
          </a:xfrm>
          <a:prstGeom prst="round1Rect">
            <a:avLst>
              <a:gd name="adj" fmla="val 26350"/>
            </a:avLst>
          </a:prstGeom>
          <a:solidFill>
            <a:schemeClr val="accent6"/>
          </a:solidFill>
          <a:ln w="28575" cap="flat" cmpd="sng" algn="ctr">
            <a:solidFill>
              <a:schemeClr val="accent6"/>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7" name="Slide Number Placeholder 4">
            <a:extLst>
              <a:ext uri="{FF2B5EF4-FFF2-40B4-BE49-F238E27FC236}">
                <a16:creationId xmlns:a16="http://schemas.microsoft.com/office/drawing/2014/main" id="{83E662A3-41EF-4757-9E50-3874C3C5EA2C}"/>
              </a:ext>
            </a:extLst>
          </p:cNvPr>
          <p:cNvSpPr>
            <a:spLocks noGrp="1"/>
          </p:cNvSpPr>
          <p:nvPr>
            <p:ph type="sldNum" sz="quarter" idx="4"/>
          </p:nvPr>
        </p:nvSpPr>
        <p:spPr>
          <a:xfrm>
            <a:off x="8318310" y="4869623"/>
            <a:ext cx="479184" cy="274637"/>
          </a:xfrm>
          <a:prstGeom prst="rect">
            <a:avLst/>
          </a:prstGeom>
        </p:spPr>
        <p:txBody>
          <a:bodyPr vert="horz" lIns="91440" tIns="45720" rIns="91440" bIns="45720" rtlCol="0" anchor="ctr"/>
          <a:lstStyle>
            <a:lvl1pPr algn="r">
              <a:defRPr sz="700">
                <a:solidFill>
                  <a:schemeClr val="tx1"/>
                </a:solidFill>
              </a:defRPr>
            </a:lvl1pPr>
          </a:lstStyle>
          <a:p>
            <a:fld id="{B7CF8A19-3A9E-4ABC-B336-2FDDE321C72D}" type="slidenum">
              <a:rPr lang="en-US" smtClean="0"/>
              <a:pPr/>
              <a:t>‹#›</a:t>
            </a:fld>
            <a:endParaRPr lang="en-US"/>
          </a:p>
        </p:txBody>
      </p:sp>
    </p:spTree>
    <p:extLst>
      <p:ext uri="{BB962C8B-B14F-4D97-AF65-F5344CB8AC3E}">
        <p14:creationId xmlns:p14="http://schemas.microsoft.com/office/powerpoint/2010/main" val="3198385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ands-On Activity No Placeholder">
    <p:spTree>
      <p:nvGrpSpPr>
        <p:cNvPr id="1" name=""/>
        <p:cNvGrpSpPr/>
        <p:nvPr/>
      </p:nvGrpSpPr>
      <p:grpSpPr>
        <a:xfrm>
          <a:off x="0" y="0"/>
          <a:ext cx="0" cy="0"/>
          <a:chOff x="0" y="0"/>
          <a:chExt cx="0" cy="0"/>
        </a:xfrm>
      </p:grpSpPr>
      <p:sp>
        <p:nvSpPr>
          <p:cNvPr id="16" name="Rectangle: Single Corner Rounded 15">
            <a:extLst>
              <a:ext uri="{FF2B5EF4-FFF2-40B4-BE49-F238E27FC236}">
                <a16:creationId xmlns:a16="http://schemas.microsoft.com/office/drawing/2014/main" id="{52AC8521-3410-4C4A-B7A5-D78B8E51BD90}"/>
              </a:ext>
            </a:extLst>
          </p:cNvPr>
          <p:cNvSpPr/>
          <p:nvPr/>
        </p:nvSpPr>
        <p:spPr>
          <a:xfrm flipV="1">
            <a:off x="408561" y="331611"/>
            <a:ext cx="8326878" cy="1033165"/>
          </a:xfrm>
          <a:prstGeom prst="round1Rect">
            <a:avLst>
              <a:gd name="adj" fmla="val 26350"/>
            </a:avLst>
          </a:prstGeom>
          <a:solidFill>
            <a:schemeClr val="accent6"/>
          </a:solidFill>
          <a:ln w="28575" cap="flat" cmpd="sng" algn="ctr">
            <a:solidFill>
              <a:schemeClr val="accent6"/>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9" name="Title 1">
            <a:extLst>
              <a:ext uri="{FF2B5EF4-FFF2-40B4-BE49-F238E27FC236}">
                <a16:creationId xmlns:a16="http://schemas.microsoft.com/office/drawing/2014/main" id="{261C2E7D-BB67-4F0C-87F1-756FC1974276}"/>
              </a:ext>
            </a:extLst>
          </p:cNvPr>
          <p:cNvSpPr>
            <a:spLocks noGrp="1"/>
          </p:cNvSpPr>
          <p:nvPr>
            <p:ph type="ctrTitle"/>
          </p:nvPr>
        </p:nvSpPr>
        <p:spPr>
          <a:xfrm>
            <a:off x="650366" y="331611"/>
            <a:ext cx="7981244" cy="1033165"/>
          </a:xfrm>
          <a:prstGeom prst="rect">
            <a:avLst/>
          </a:prstGeom>
        </p:spPr>
        <p:txBody>
          <a:bodyPr lIns="0" rIns="0" anchor="ctr" anchorCtr="0">
            <a:noAutofit/>
          </a:bodyPr>
          <a:lstStyle>
            <a:lvl1pPr algn="l">
              <a:spcBef>
                <a:spcPts val="0"/>
              </a:spcBef>
              <a:defRPr sz="2400" b="0">
                <a:solidFill>
                  <a:schemeClr val="bg1"/>
                </a:solidFill>
                <a:latin typeface="+mn-lt"/>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715C7DD6-3E03-4C74-AA30-9E1DF61252FB}"/>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9" name="Rectangle: Single Corner Rounded 8">
            <a:extLst>
              <a:ext uri="{FF2B5EF4-FFF2-40B4-BE49-F238E27FC236}">
                <a16:creationId xmlns:a16="http://schemas.microsoft.com/office/drawing/2014/main" id="{9201DA1E-285E-4174-99B5-67C7A0E0BEEE}"/>
              </a:ext>
            </a:extLst>
          </p:cNvPr>
          <p:cNvSpPr/>
          <p:nvPr userDrawn="1"/>
        </p:nvSpPr>
        <p:spPr>
          <a:xfrm flipV="1">
            <a:off x="408561" y="331611"/>
            <a:ext cx="8326878" cy="1033165"/>
          </a:xfrm>
          <a:prstGeom prst="round1Rect">
            <a:avLst>
              <a:gd name="adj" fmla="val 26350"/>
            </a:avLst>
          </a:prstGeom>
          <a:solidFill>
            <a:schemeClr val="accent6"/>
          </a:solidFill>
          <a:ln w="28575" cap="flat" cmpd="sng" algn="ctr">
            <a:solidFill>
              <a:schemeClr val="accent6"/>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4" name="Slide Number Placeholder 4">
            <a:extLst>
              <a:ext uri="{FF2B5EF4-FFF2-40B4-BE49-F238E27FC236}">
                <a16:creationId xmlns:a16="http://schemas.microsoft.com/office/drawing/2014/main" id="{47E8E379-9528-47D0-BE38-B1667C9AAF6A}"/>
              </a:ext>
            </a:extLst>
          </p:cNvPr>
          <p:cNvSpPr>
            <a:spLocks noGrp="1"/>
          </p:cNvSpPr>
          <p:nvPr>
            <p:ph type="sldNum" sz="quarter" idx="4"/>
          </p:nvPr>
        </p:nvSpPr>
        <p:spPr>
          <a:xfrm>
            <a:off x="8318310" y="4869623"/>
            <a:ext cx="479184" cy="274637"/>
          </a:xfrm>
          <a:prstGeom prst="rect">
            <a:avLst/>
          </a:prstGeom>
        </p:spPr>
        <p:txBody>
          <a:bodyPr vert="horz" lIns="91440" tIns="45720" rIns="91440" bIns="45720" rtlCol="0" anchor="ctr"/>
          <a:lstStyle>
            <a:lvl1pPr algn="r">
              <a:defRPr sz="700">
                <a:solidFill>
                  <a:schemeClr val="tx1"/>
                </a:solidFill>
              </a:defRPr>
            </a:lvl1pPr>
          </a:lstStyle>
          <a:p>
            <a:fld id="{B7CF8A19-3A9E-4ABC-B336-2FDDE321C72D}" type="slidenum">
              <a:rPr lang="en-US" smtClean="0"/>
              <a:pPr/>
              <a:t>‹#›</a:t>
            </a:fld>
            <a:endParaRPr lang="en-US"/>
          </a:p>
        </p:txBody>
      </p:sp>
      <p:grpSp>
        <p:nvGrpSpPr>
          <p:cNvPr id="13" name="Group 12">
            <a:extLst>
              <a:ext uri="{FF2B5EF4-FFF2-40B4-BE49-F238E27FC236}">
                <a16:creationId xmlns:a16="http://schemas.microsoft.com/office/drawing/2014/main" id="{D56D3535-D8D5-4D9D-9B18-FEBEA5204D30}"/>
              </a:ext>
            </a:extLst>
          </p:cNvPr>
          <p:cNvGrpSpPr/>
          <p:nvPr userDrawn="1"/>
        </p:nvGrpSpPr>
        <p:grpSpPr>
          <a:xfrm>
            <a:off x="2688609" y="1912735"/>
            <a:ext cx="3766782" cy="2711800"/>
            <a:chOff x="5985300" y="2769916"/>
            <a:chExt cx="3766782" cy="2711800"/>
          </a:xfrm>
        </p:grpSpPr>
        <p:pic>
          <p:nvPicPr>
            <p:cNvPr id="15" name="Picture 14">
              <a:extLst>
                <a:ext uri="{FF2B5EF4-FFF2-40B4-BE49-F238E27FC236}">
                  <a16:creationId xmlns:a16="http://schemas.microsoft.com/office/drawing/2014/main" id="{C6978CD6-873C-40E6-B680-B1A56B89D73D}"/>
                </a:ext>
              </a:extLst>
            </p:cNvPr>
            <p:cNvPicPr>
              <a:picLocks noChangeAspect="1"/>
            </p:cNvPicPr>
            <p:nvPr/>
          </p:nvPicPr>
          <p:blipFill>
            <a:blip r:embed="rId2"/>
            <a:stretch>
              <a:fillRect/>
            </a:stretch>
          </p:blipFill>
          <p:spPr>
            <a:xfrm>
              <a:off x="5985300" y="2769916"/>
              <a:ext cx="3766782" cy="2342468"/>
            </a:xfrm>
            <a:prstGeom prst="rect">
              <a:avLst/>
            </a:prstGeom>
          </p:spPr>
        </p:pic>
        <p:sp>
          <p:nvSpPr>
            <p:cNvPr id="17" name="TextBox 16">
              <a:extLst>
                <a:ext uri="{FF2B5EF4-FFF2-40B4-BE49-F238E27FC236}">
                  <a16:creationId xmlns:a16="http://schemas.microsoft.com/office/drawing/2014/main" id="{744600B7-F2CC-49B0-BF53-97D246DE5FBC}"/>
                </a:ext>
              </a:extLst>
            </p:cNvPr>
            <p:cNvSpPr txBox="1"/>
            <p:nvPr/>
          </p:nvSpPr>
          <p:spPr>
            <a:xfrm>
              <a:off x="6136276" y="5112384"/>
              <a:ext cx="3615806" cy="369332"/>
            </a:xfrm>
            <a:prstGeom prst="rect">
              <a:avLst/>
            </a:prstGeom>
            <a:noFill/>
          </p:spPr>
          <p:txBody>
            <a:bodyPr wrap="square" rtlCol="0">
              <a:spAutoFit/>
            </a:bodyPr>
            <a:lstStyle/>
            <a:p>
              <a:pPr algn="ctr"/>
              <a:r>
                <a:rPr lang="en-US" dirty="0"/>
                <a:t>Performance Based Question</a:t>
              </a:r>
            </a:p>
          </p:txBody>
        </p:sp>
      </p:grpSp>
    </p:spTree>
    <p:extLst>
      <p:ext uri="{BB962C8B-B14F-4D97-AF65-F5344CB8AC3E}">
        <p14:creationId xmlns:p14="http://schemas.microsoft.com/office/powerpoint/2010/main" val="2337764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sp>
        <p:nvSpPr>
          <p:cNvPr id="16" name="Rectangle: Single Corner Rounded 15">
            <a:extLst>
              <a:ext uri="{FF2B5EF4-FFF2-40B4-BE49-F238E27FC236}">
                <a16:creationId xmlns:a16="http://schemas.microsoft.com/office/drawing/2014/main" id="{52AC8521-3410-4C4A-B7A5-D78B8E51BD90}"/>
              </a:ext>
            </a:extLst>
          </p:cNvPr>
          <p:cNvSpPr/>
          <p:nvPr/>
        </p:nvSpPr>
        <p:spPr>
          <a:xfrm flipV="1">
            <a:off x="408561" y="331611"/>
            <a:ext cx="8326878" cy="1033165"/>
          </a:xfrm>
          <a:prstGeom prst="round1Rect">
            <a:avLst>
              <a:gd name="adj" fmla="val 26350"/>
            </a:avLst>
          </a:prstGeom>
          <a:solidFill>
            <a:schemeClr val="accent6"/>
          </a:solidFill>
          <a:ln w="28575" cap="flat" cmpd="sng" algn="ctr">
            <a:solidFill>
              <a:schemeClr val="accent6"/>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9" name="Title 1">
            <a:extLst>
              <a:ext uri="{FF2B5EF4-FFF2-40B4-BE49-F238E27FC236}">
                <a16:creationId xmlns:a16="http://schemas.microsoft.com/office/drawing/2014/main" id="{261C2E7D-BB67-4F0C-87F1-756FC1974276}"/>
              </a:ext>
            </a:extLst>
          </p:cNvPr>
          <p:cNvSpPr>
            <a:spLocks noGrp="1"/>
          </p:cNvSpPr>
          <p:nvPr>
            <p:ph type="ctrTitle"/>
          </p:nvPr>
        </p:nvSpPr>
        <p:spPr>
          <a:xfrm>
            <a:off x="650366" y="331611"/>
            <a:ext cx="7981244" cy="1033165"/>
          </a:xfrm>
          <a:prstGeom prst="rect">
            <a:avLst/>
          </a:prstGeom>
        </p:spPr>
        <p:txBody>
          <a:bodyPr lIns="0" rIns="0" anchor="ctr" anchorCtr="0">
            <a:noAutofit/>
          </a:bodyPr>
          <a:lstStyle>
            <a:lvl1pPr algn="l">
              <a:spcBef>
                <a:spcPts val="0"/>
              </a:spcBef>
              <a:defRPr sz="2400" b="0">
                <a:solidFill>
                  <a:schemeClr val="bg1"/>
                </a:solidFill>
                <a:latin typeface="+mn-lt"/>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715C7DD6-3E03-4C74-AA30-9E1DF61252FB}"/>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11" name="Text Placeholder 2">
            <a:extLst>
              <a:ext uri="{FF2B5EF4-FFF2-40B4-BE49-F238E27FC236}">
                <a16:creationId xmlns:a16="http://schemas.microsoft.com/office/drawing/2014/main" id="{6D55877A-36DD-4C5F-9261-0D426EBA0161}"/>
              </a:ext>
            </a:extLst>
          </p:cNvPr>
          <p:cNvSpPr>
            <a:spLocks noGrp="1"/>
          </p:cNvSpPr>
          <p:nvPr>
            <p:ph idx="1"/>
          </p:nvPr>
        </p:nvSpPr>
        <p:spPr>
          <a:xfrm>
            <a:off x="341924" y="1514902"/>
            <a:ext cx="6659379" cy="3167002"/>
          </a:xfrm>
          <a:prstGeom prst="rect">
            <a:avLst/>
          </a:prstGeom>
        </p:spPr>
        <p:txBody>
          <a:bodyPr vert="horz" lIns="91440" tIns="45720" rIns="91440" bIns="45720" rtlCol="0">
            <a:noAutofit/>
          </a:bodyPr>
          <a:lstStyle>
            <a:lvl1pPr>
              <a:buClr>
                <a:schemeClr val="accent6"/>
              </a:buClr>
              <a:defRPr>
                <a:solidFill>
                  <a:srgbClr val="45545F"/>
                </a:solidFill>
              </a:defRPr>
            </a:lvl1pPr>
            <a:lvl2pPr>
              <a:buClr>
                <a:schemeClr val="accent6"/>
              </a:buClr>
              <a:defRPr/>
            </a:lvl2pPr>
            <a:lvl3pPr>
              <a:buClr>
                <a:schemeClr val="accent6"/>
              </a:buClr>
              <a:defRPr/>
            </a:lvl3pPr>
          </a:lstStyle>
          <a:p>
            <a:pPr lvl="0"/>
            <a:r>
              <a:rPr lang="en-US"/>
              <a:t>Click to edit Master text styles</a:t>
            </a:r>
          </a:p>
          <a:p>
            <a:pPr lvl="1"/>
            <a:r>
              <a:rPr lang="en-US"/>
              <a:t>Second level</a:t>
            </a:r>
          </a:p>
          <a:p>
            <a:pPr lvl="2"/>
            <a:r>
              <a:rPr lang="en-US"/>
              <a:t>Third level</a:t>
            </a:r>
          </a:p>
        </p:txBody>
      </p:sp>
      <p:grpSp>
        <p:nvGrpSpPr>
          <p:cNvPr id="2" name="Group 1">
            <a:extLst>
              <a:ext uri="{FF2B5EF4-FFF2-40B4-BE49-F238E27FC236}">
                <a16:creationId xmlns:a16="http://schemas.microsoft.com/office/drawing/2014/main" id="{48EC93C7-1D00-4BD1-806C-3AC51CED47D1}"/>
              </a:ext>
            </a:extLst>
          </p:cNvPr>
          <p:cNvGrpSpPr/>
          <p:nvPr userDrawn="1"/>
        </p:nvGrpSpPr>
        <p:grpSpPr>
          <a:xfrm>
            <a:off x="7001303" y="3574771"/>
            <a:ext cx="1857606" cy="1261786"/>
            <a:chOff x="7001303" y="3574771"/>
            <a:chExt cx="1857606" cy="1261786"/>
          </a:xfrm>
        </p:grpSpPr>
        <p:sp>
          <p:nvSpPr>
            <p:cNvPr id="5" name="TextBox 4">
              <a:extLst>
                <a:ext uri="{FF2B5EF4-FFF2-40B4-BE49-F238E27FC236}">
                  <a16:creationId xmlns:a16="http://schemas.microsoft.com/office/drawing/2014/main" id="{8B880B59-FC96-477E-AC99-8876E161C9DA}"/>
                </a:ext>
              </a:extLst>
            </p:cNvPr>
            <p:cNvSpPr txBox="1"/>
            <p:nvPr/>
          </p:nvSpPr>
          <p:spPr>
            <a:xfrm>
              <a:off x="7001303" y="4467225"/>
              <a:ext cx="1857606" cy="369332"/>
            </a:xfrm>
            <a:prstGeom prst="rect">
              <a:avLst/>
            </a:prstGeom>
            <a:noFill/>
          </p:spPr>
          <p:txBody>
            <a:bodyPr wrap="square" rtlCol="0">
              <a:spAutoFit/>
            </a:bodyPr>
            <a:lstStyle/>
            <a:p>
              <a:pPr algn="ctr"/>
              <a:r>
                <a:rPr lang="en-US" dirty="0"/>
                <a:t>Review Activity</a:t>
              </a:r>
            </a:p>
          </p:txBody>
        </p:sp>
        <p:pic>
          <p:nvPicPr>
            <p:cNvPr id="10" name="Picture 9">
              <a:extLst>
                <a:ext uri="{FF2B5EF4-FFF2-40B4-BE49-F238E27FC236}">
                  <a16:creationId xmlns:a16="http://schemas.microsoft.com/office/drawing/2014/main" id="{EC3E252C-D736-4920-BB1B-1216044AAE14}"/>
                </a:ext>
              </a:extLst>
            </p:cNvPr>
            <p:cNvPicPr>
              <a:picLocks noChangeAspect="1"/>
            </p:cNvPicPr>
            <p:nvPr/>
          </p:nvPicPr>
          <p:blipFill>
            <a:blip r:embed="rId2"/>
            <a:stretch>
              <a:fillRect/>
            </a:stretch>
          </p:blipFill>
          <p:spPr>
            <a:xfrm>
              <a:off x="7123910" y="3574771"/>
              <a:ext cx="1612392" cy="883222"/>
            </a:xfrm>
            <a:prstGeom prst="rect">
              <a:avLst/>
            </a:prstGeom>
          </p:spPr>
        </p:pic>
      </p:grpSp>
      <p:sp>
        <p:nvSpPr>
          <p:cNvPr id="9" name="Rectangle: Single Corner Rounded 8">
            <a:extLst>
              <a:ext uri="{FF2B5EF4-FFF2-40B4-BE49-F238E27FC236}">
                <a16:creationId xmlns:a16="http://schemas.microsoft.com/office/drawing/2014/main" id="{F09CB82B-7DA3-44C1-858D-A783D973D756}"/>
              </a:ext>
            </a:extLst>
          </p:cNvPr>
          <p:cNvSpPr/>
          <p:nvPr userDrawn="1"/>
        </p:nvSpPr>
        <p:spPr>
          <a:xfrm flipV="1">
            <a:off x="408561" y="331611"/>
            <a:ext cx="8326878" cy="1033165"/>
          </a:xfrm>
          <a:prstGeom prst="round1Rect">
            <a:avLst>
              <a:gd name="adj" fmla="val 26350"/>
            </a:avLst>
          </a:prstGeom>
          <a:solidFill>
            <a:schemeClr val="accent6"/>
          </a:solidFill>
          <a:ln w="28575" cap="flat" cmpd="sng" algn="ctr">
            <a:solidFill>
              <a:schemeClr val="accent6"/>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5" name="Slide Number Placeholder 4">
            <a:extLst>
              <a:ext uri="{FF2B5EF4-FFF2-40B4-BE49-F238E27FC236}">
                <a16:creationId xmlns:a16="http://schemas.microsoft.com/office/drawing/2014/main" id="{528EE9A7-6869-43EB-B3EB-B87835E22100}"/>
              </a:ext>
            </a:extLst>
          </p:cNvPr>
          <p:cNvSpPr>
            <a:spLocks noGrp="1"/>
          </p:cNvSpPr>
          <p:nvPr>
            <p:ph type="sldNum" sz="quarter" idx="4"/>
          </p:nvPr>
        </p:nvSpPr>
        <p:spPr>
          <a:xfrm>
            <a:off x="8318310" y="4869623"/>
            <a:ext cx="479184" cy="274637"/>
          </a:xfrm>
          <a:prstGeom prst="rect">
            <a:avLst/>
          </a:prstGeom>
        </p:spPr>
        <p:txBody>
          <a:bodyPr vert="horz" lIns="91440" tIns="45720" rIns="91440" bIns="45720" rtlCol="0" anchor="ctr"/>
          <a:lstStyle>
            <a:lvl1pPr algn="r">
              <a:defRPr sz="700">
                <a:solidFill>
                  <a:schemeClr val="tx1"/>
                </a:solidFill>
              </a:defRPr>
            </a:lvl1pPr>
          </a:lstStyle>
          <a:p>
            <a:fld id="{B7CF8A19-3A9E-4ABC-B336-2FDDE321C72D}" type="slidenum">
              <a:rPr lang="en-US" smtClean="0"/>
              <a:pPr/>
              <a:t>‹#›</a:t>
            </a:fld>
            <a:endParaRPr lang="en-US"/>
          </a:p>
        </p:txBody>
      </p:sp>
    </p:spTree>
    <p:extLst>
      <p:ext uri="{BB962C8B-B14F-4D97-AF65-F5344CB8AC3E}">
        <p14:creationId xmlns:p14="http://schemas.microsoft.com/office/powerpoint/2010/main" val="3241009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inds-On Activity No Placeholder">
    <p:spTree>
      <p:nvGrpSpPr>
        <p:cNvPr id="1" name=""/>
        <p:cNvGrpSpPr/>
        <p:nvPr/>
      </p:nvGrpSpPr>
      <p:grpSpPr>
        <a:xfrm>
          <a:off x="0" y="0"/>
          <a:ext cx="0" cy="0"/>
          <a:chOff x="0" y="0"/>
          <a:chExt cx="0" cy="0"/>
        </a:xfrm>
      </p:grpSpPr>
      <p:sp>
        <p:nvSpPr>
          <p:cNvPr id="16" name="Rectangle: Single Corner Rounded 15">
            <a:extLst>
              <a:ext uri="{FF2B5EF4-FFF2-40B4-BE49-F238E27FC236}">
                <a16:creationId xmlns:a16="http://schemas.microsoft.com/office/drawing/2014/main" id="{52AC8521-3410-4C4A-B7A5-D78B8E51BD90}"/>
              </a:ext>
            </a:extLst>
          </p:cNvPr>
          <p:cNvSpPr/>
          <p:nvPr/>
        </p:nvSpPr>
        <p:spPr>
          <a:xfrm flipV="1">
            <a:off x="408561" y="331611"/>
            <a:ext cx="8326878" cy="1033165"/>
          </a:xfrm>
          <a:prstGeom prst="round1Rect">
            <a:avLst>
              <a:gd name="adj" fmla="val 26350"/>
            </a:avLst>
          </a:prstGeom>
          <a:solidFill>
            <a:schemeClr val="accent6"/>
          </a:solidFill>
          <a:ln w="28575" cap="flat" cmpd="sng" algn="ctr">
            <a:solidFill>
              <a:schemeClr val="accent6"/>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9" name="Title 1">
            <a:extLst>
              <a:ext uri="{FF2B5EF4-FFF2-40B4-BE49-F238E27FC236}">
                <a16:creationId xmlns:a16="http://schemas.microsoft.com/office/drawing/2014/main" id="{261C2E7D-BB67-4F0C-87F1-756FC1974276}"/>
              </a:ext>
            </a:extLst>
          </p:cNvPr>
          <p:cNvSpPr>
            <a:spLocks noGrp="1"/>
          </p:cNvSpPr>
          <p:nvPr>
            <p:ph type="ctrTitle"/>
          </p:nvPr>
        </p:nvSpPr>
        <p:spPr>
          <a:xfrm>
            <a:off x="650366" y="331611"/>
            <a:ext cx="7981244" cy="1033165"/>
          </a:xfrm>
          <a:prstGeom prst="rect">
            <a:avLst/>
          </a:prstGeom>
        </p:spPr>
        <p:txBody>
          <a:bodyPr lIns="0" rIns="0" anchor="ctr" anchorCtr="0">
            <a:noAutofit/>
          </a:bodyPr>
          <a:lstStyle>
            <a:lvl1pPr algn="l">
              <a:spcBef>
                <a:spcPts val="0"/>
              </a:spcBef>
              <a:defRPr sz="2400" b="0">
                <a:solidFill>
                  <a:schemeClr val="bg1"/>
                </a:solidFill>
                <a:latin typeface="+mn-lt"/>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715C7DD6-3E03-4C74-AA30-9E1DF61252FB}"/>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grpSp>
        <p:nvGrpSpPr>
          <p:cNvPr id="2" name="Group 1">
            <a:extLst>
              <a:ext uri="{FF2B5EF4-FFF2-40B4-BE49-F238E27FC236}">
                <a16:creationId xmlns:a16="http://schemas.microsoft.com/office/drawing/2014/main" id="{AE8C0B8E-E9FF-489D-939A-D50B210A7B06}"/>
              </a:ext>
            </a:extLst>
          </p:cNvPr>
          <p:cNvGrpSpPr/>
          <p:nvPr userDrawn="1"/>
        </p:nvGrpSpPr>
        <p:grpSpPr>
          <a:xfrm>
            <a:off x="2657124" y="2157377"/>
            <a:ext cx="3829752" cy="2467158"/>
            <a:chOff x="2657124" y="2157377"/>
            <a:chExt cx="3829752" cy="2467158"/>
          </a:xfrm>
        </p:grpSpPr>
        <p:sp>
          <p:nvSpPr>
            <p:cNvPr id="5" name="TextBox 4">
              <a:extLst>
                <a:ext uri="{FF2B5EF4-FFF2-40B4-BE49-F238E27FC236}">
                  <a16:creationId xmlns:a16="http://schemas.microsoft.com/office/drawing/2014/main" id="{8B880B59-FC96-477E-AC99-8876E161C9DA}"/>
                </a:ext>
              </a:extLst>
            </p:cNvPr>
            <p:cNvSpPr txBox="1"/>
            <p:nvPr/>
          </p:nvSpPr>
          <p:spPr>
            <a:xfrm>
              <a:off x="3718685" y="4255203"/>
              <a:ext cx="1857606" cy="369332"/>
            </a:xfrm>
            <a:prstGeom prst="rect">
              <a:avLst/>
            </a:prstGeom>
            <a:noFill/>
          </p:spPr>
          <p:txBody>
            <a:bodyPr wrap="square" rtlCol="0">
              <a:spAutoFit/>
            </a:bodyPr>
            <a:lstStyle/>
            <a:p>
              <a:pPr algn="ctr"/>
              <a:r>
                <a:rPr lang="en-US" dirty="0"/>
                <a:t>Review Activity</a:t>
              </a:r>
            </a:p>
          </p:txBody>
        </p:sp>
        <p:pic>
          <p:nvPicPr>
            <p:cNvPr id="9" name="Picture 8">
              <a:extLst>
                <a:ext uri="{FF2B5EF4-FFF2-40B4-BE49-F238E27FC236}">
                  <a16:creationId xmlns:a16="http://schemas.microsoft.com/office/drawing/2014/main" id="{A1DD35B9-236A-48FB-B81D-ABE61ABF61AE}"/>
                </a:ext>
              </a:extLst>
            </p:cNvPr>
            <p:cNvPicPr>
              <a:picLocks noChangeAspect="1"/>
            </p:cNvPicPr>
            <p:nvPr/>
          </p:nvPicPr>
          <p:blipFill>
            <a:blip r:embed="rId2"/>
            <a:stretch>
              <a:fillRect/>
            </a:stretch>
          </p:blipFill>
          <p:spPr>
            <a:xfrm>
              <a:off x="2657124" y="2157377"/>
              <a:ext cx="3829752" cy="2097826"/>
            </a:xfrm>
            <a:prstGeom prst="rect">
              <a:avLst/>
            </a:prstGeom>
          </p:spPr>
        </p:pic>
      </p:grpSp>
      <p:sp>
        <p:nvSpPr>
          <p:cNvPr id="8" name="Rectangle: Single Corner Rounded 7">
            <a:extLst>
              <a:ext uri="{FF2B5EF4-FFF2-40B4-BE49-F238E27FC236}">
                <a16:creationId xmlns:a16="http://schemas.microsoft.com/office/drawing/2014/main" id="{A7FC97FC-6077-4324-B6E8-1B34BAA4F872}"/>
              </a:ext>
            </a:extLst>
          </p:cNvPr>
          <p:cNvSpPr/>
          <p:nvPr userDrawn="1"/>
        </p:nvSpPr>
        <p:spPr>
          <a:xfrm flipV="1">
            <a:off x="408561" y="331611"/>
            <a:ext cx="8326878" cy="1033165"/>
          </a:xfrm>
          <a:prstGeom prst="round1Rect">
            <a:avLst>
              <a:gd name="adj" fmla="val 26350"/>
            </a:avLst>
          </a:prstGeom>
          <a:solidFill>
            <a:schemeClr val="accent6"/>
          </a:solidFill>
          <a:ln w="28575" cap="flat" cmpd="sng" algn="ctr">
            <a:solidFill>
              <a:schemeClr val="accent6"/>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3" name="Slide Number Placeholder 4">
            <a:extLst>
              <a:ext uri="{FF2B5EF4-FFF2-40B4-BE49-F238E27FC236}">
                <a16:creationId xmlns:a16="http://schemas.microsoft.com/office/drawing/2014/main" id="{9E3C3FA5-F228-402B-ACE9-FA3417311D68}"/>
              </a:ext>
            </a:extLst>
          </p:cNvPr>
          <p:cNvSpPr>
            <a:spLocks noGrp="1"/>
          </p:cNvSpPr>
          <p:nvPr>
            <p:ph type="sldNum" sz="quarter" idx="4"/>
          </p:nvPr>
        </p:nvSpPr>
        <p:spPr>
          <a:xfrm>
            <a:off x="8318310" y="4869623"/>
            <a:ext cx="479184" cy="274637"/>
          </a:xfrm>
          <a:prstGeom prst="rect">
            <a:avLst/>
          </a:prstGeom>
        </p:spPr>
        <p:txBody>
          <a:bodyPr vert="horz" lIns="91440" tIns="45720" rIns="91440" bIns="45720" rtlCol="0" anchor="ctr"/>
          <a:lstStyle>
            <a:lvl1pPr algn="r">
              <a:defRPr sz="700">
                <a:solidFill>
                  <a:schemeClr val="tx1"/>
                </a:solidFill>
              </a:defRPr>
            </a:lvl1pPr>
          </a:lstStyle>
          <a:p>
            <a:fld id="{B7CF8A19-3A9E-4ABC-B336-2FDDE321C72D}" type="slidenum">
              <a:rPr lang="en-US" smtClean="0"/>
              <a:pPr/>
              <a:t>‹#›</a:t>
            </a:fld>
            <a:endParaRPr lang="en-US"/>
          </a:p>
        </p:txBody>
      </p:sp>
    </p:spTree>
    <p:extLst>
      <p:ext uri="{BB962C8B-B14F-4D97-AF65-F5344CB8AC3E}">
        <p14:creationId xmlns:p14="http://schemas.microsoft.com/office/powerpoint/2010/main" val="2400902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Summary">
    <p:spTree>
      <p:nvGrpSpPr>
        <p:cNvPr id="1" name=""/>
        <p:cNvGrpSpPr/>
        <p:nvPr/>
      </p:nvGrpSpPr>
      <p:grpSpPr>
        <a:xfrm>
          <a:off x="0" y="0"/>
          <a:ext cx="0" cy="0"/>
          <a:chOff x="0" y="0"/>
          <a:chExt cx="0" cy="0"/>
        </a:xfrm>
      </p:grpSpPr>
      <p:sp>
        <p:nvSpPr>
          <p:cNvPr id="16" name="Rectangle: Single Corner Rounded 15">
            <a:extLst>
              <a:ext uri="{FF2B5EF4-FFF2-40B4-BE49-F238E27FC236}">
                <a16:creationId xmlns:a16="http://schemas.microsoft.com/office/drawing/2014/main" id="{52AC8521-3410-4C4A-B7A5-D78B8E51BD90}"/>
              </a:ext>
            </a:extLst>
          </p:cNvPr>
          <p:cNvSpPr/>
          <p:nvPr/>
        </p:nvSpPr>
        <p:spPr>
          <a:xfrm flipV="1">
            <a:off x="408561" y="331611"/>
            <a:ext cx="8326878" cy="2889261"/>
          </a:xfrm>
          <a:prstGeom prst="round1Rect">
            <a:avLst>
              <a:gd name="adj" fmla="val 14091"/>
            </a:avLst>
          </a:prstGeom>
          <a:solidFill>
            <a:schemeClr val="accent1"/>
          </a:solidFill>
          <a:ln w="28575" cap="flat" cmpd="sng" algn="ctr">
            <a:solidFill>
              <a:schemeClr val="accent1"/>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9" name="Title 1">
            <a:extLst>
              <a:ext uri="{FF2B5EF4-FFF2-40B4-BE49-F238E27FC236}">
                <a16:creationId xmlns:a16="http://schemas.microsoft.com/office/drawing/2014/main" id="{261C2E7D-BB67-4F0C-87F1-756FC1974276}"/>
              </a:ext>
            </a:extLst>
          </p:cNvPr>
          <p:cNvSpPr>
            <a:spLocks noGrp="1"/>
          </p:cNvSpPr>
          <p:nvPr>
            <p:ph type="ctrTitle" hasCustomPrompt="1"/>
          </p:nvPr>
        </p:nvSpPr>
        <p:spPr>
          <a:xfrm>
            <a:off x="650366" y="1767385"/>
            <a:ext cx="7981244" cy="1153236"/>
          </a:xfrm>
          <a:prstGeom prst="rect">
            <a:avLst/>
          </a:prstGeom>
        </p:spPr>
        <p:txBody>
          <a:bodyPr lIns="0" rIns="0" anchor="t" anchorCtr="0">
            <a:noAutofit/>
          </a:bodyPr>
          <a:lstStyle>
            <a:lvl1pPr algn="l">
              <a:spcBef>
                <a:spcPts val="0"/>
              </a:spcBef>
              <a:defRPr sz="2400" b="0">
                <a:solidFill>
                  <a:schemeClr val="bg1"/>
                </a:solidFill>
                <a:latin typeface="+mn-lt"/>
              </a:defRPr>
            </a:lvl1pPr>
          </a:lstStyle>
          <a:p>
            <a:r>
              <a:rPr lang="en-US" dirty="0"/>
              <a:t>Summary</a:t>
            </a:r>
          </a:p>
        </p:txBody>
      </p:sp>
      <p:sp>
        <p:nvSpPr>
          <p:cNvPr id="20" name="Subtitle 2">
            <a:extLst>
              <a:ext uri="{FF2B5EF4-FFF2-40B4-BE49-F238E27FC236}">
                <a16:creationId xmlns:a16="http://schemas.microsoft.com/office/drawing/2014/main" id="{CC6DF4C4-B555-4514-B737-CAA82E353FFE}"/>
              </a:ext>
            </a:extLst>
          </p:cNvPr>
          <p:cNvSpPr>
            <a:spLocks noGrp="1"/>
          </p:cNvSpPr>
          <p:nvPr>
            <p:ph type="subTitle" idx="1"/>
          </p:nvPr>
        </p:nvSpPr>
        <p:spPr>
          <a:xfrm>
            <a:off x="650366" y="1051278"/>
            <a:ext cx="7981244" cy="489656"/>
          </a:xfrm>
        </p:spPr>
        <p:txBody>
          <a:bodyPr lIns="0" rIns="0">
            <a:noAutofit/>
          </a:bodyPr>
          <a:lstStyle>
            <a:lvl1pPr marL="0" indent="0" algn="l">
              <a:spcBef>
                <a:spcPts val="0"/>
              </a:spcBef>
              <a:buNone/>
              <a:defRPr sz="3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3" name="Footer Placeholder 2">
            <a:extLst>
              <a:ext uri="{FF2B5EF4-FFF2-40B4-BE49-F238E27FC236}">
                <a16:creationId xmlns:a16="http://schemas.microsoft.com/office/drawing/2014/main" id="{715C7DD6-3E03-4C74-AA30-9E1DF61252FB}"/>
              </a:ext>
            </a:extLst>
          </p:cNvPr>
          <p:cNvSpPr>
            <a:spLocks noGrp="1"/>
          </p:cNvSpPr>
          <p:nvPr>
            <p:ph type="ftr" sz="quarter" idx="10"/>
          </p:nvPr>
        </p:nvSpPr>
        <p:spPr>
          <a:xfrm>
            <a:off x="1064525" y="4869623"/>
            <a:ext cx="5274860" cy="274637"/>
          </a:xfrm>
        </p:spPr>
        <p:txBody>
          <a:bodyPr/>
          <a:lstStyle/>
          <a:p>
            <a:r>
              <a:rPr lang="en-GB"/>
              <a:t>CompTIA Security+ Lesson 13 | Copyright © 2020 CompTIA Properties, LLC. All Rights Reserved.  |  CompTIA.org</a:t>
            </a:r>
            <a:endParaRPr lang="en-US" dirty="0"/>
          </a:p>
        </p:txBody>
      </p:sp>
      <p:sp>
        <p:nvSpPr>
          <p:cNvPr id="4" name="Slide Number Placeholder 3">
            <a:extLst>
              <a:ext uri="{FF2B5EF4-FFF2-40B4-BE49-F238E27FC236}">
                <a16:creationId xmlns:a16="http://schemas.microsoft.com/office/drawing/2014/main" id="{F45D6186-F9C3-4452-A790-21388D9B0969}"/>
              </a:ext>
            </a:extLst>
          </p:cNvPr>
          <p:cNvSpPr>
            <a:spLocks noGrp="1"/>
          </p:cNvSpPr>
          <p:nvPr>
            <p:ph type="sldNum" sz="quarter" idx="11"/>
          </p:nvPr>
        </p:nvSpPr>
        <p:spPr/>
        <p:txBody>
          <a:bodyPr/>
          <a:lstStyle/>
          <a:p>
            <a:fld id="{B7CF8A19-3A9E-4ABC-B336-2FDDE321C72D}" type="slidenum">
              <a:rPr lang="en-US" smtClean="0"/>
              <a:pPr/>
              <a:t>‹#›</a:t>
            </a:fld>
            <a:endParaRPr lang="en-US"/>
          </a:p>
        </p:txBody>
      </p:sp>
      <p:pic>
        <p:nvPicPr>
          <p:cNvPr id="7" name="Picture 6">
            <a:extLst>
              <a:ext uri="{FF2B5EF4-FFF2-40B4-BE49-F238E27FC236}">
                <a16:creationId xmlns:a16="http://schemas.microsoft.com/office/drawing/2014/main" id="{510239CA-8F80-4A08-B566-F2EB5C02D6B6}"/>
              </a:ext>
            </a:extLst>
          </p:cNvPr>
          <p:cNvPicPr>
            <a:picLocks noChangeAspect="1"/>
          </p:cNvPicPr>
          <p:nvPr/>
        </p:nvPicPr>
        <p:blipFill>
          <a:blip r:embed="rId2"/>
          <a:stretch>
            <a:fillRect/>
          </a:stretch>
        </p:blipFill>
        <p:spPr>
          <a:xfrm>
            <a:off x="6447760" y="3741031"/>
            <a:ext cx="2696240" cy="1402469"/>
          </a:xfrm>
          <a:prstGeom prst="rect">
            <a:avLst/>
          </a:prstGeom>
        </p:spPr>
      </p:pic>
      <p:pic>
        <p:nvPicPr>
          <p:cNvPr id="9" name="Picture 8">
            <a:extLst>
              <a:ext uri="{FF2B5EF4-FFF2-40B4-BE49-F238E27FC236}">
                <a16:creationId xmlns:a16="http://schemas.microsoft.com/office/drawing/2014/main" id="{239C023D-BE38-44E3-B6B2-E185DAF0A46B}"/>
              </a:ext>
            </a:extLst>
          </p:cNvPr>
          <p:cNvPicPr>
            <a:picLocks noChangeAspect="1"/>
          </p:cNvPicPr>
          <p:nvPr userDrawn="1"/>
        </p:nvPicPr>
        <p:blipFill>
          <a:blip r:embed="rId2"/>
          <a:stretch>
            <a:fillRect/>
          </a:stretch>
        </p:blipFill>
        <p:spPr>
          <a:xfrm>
            <a:off x="6447760" y="3741031"/>
            <a:ext cx="2696240" cy="1402469"/>
          </a:xfrm>
          <a:prstGeom prst="rect">
            <a:avLst/>
          </a:prstGeom>
        </p:spPr>
      </p:pic>
    </p:spTree>
    <p:extLst>
      <p:ext uri="{BB962C8B-B14F-4D97-AF65-F5344CB8AC3E}">
        <p14:creationId xmlns:p14="http://schemas.microsoft.com/office/powerpoint/2010/main" val="4111725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flective Questio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15C7DD6-3E03-4C74-AA30-9E1DF61252FB}"/>
              </a:ext>
            </a:extLst>
          </p:cNvPr>
          <p:cNvSpPr>
            <a:spLocks noGrp="1"/>
          </p:cNvSpPr>
          <p:nvPr>
            <p:ph type="ftr" sz="quarter" idx="10"/>
          </p:nvPr>
        </p:nvSpPr>
        <p:spPr>
          <a:xfrm>
            <a:off x="1064525" y="4869623"/>
            <a:ext cx="5274860" cy="274637"/>
          </a:xfrm>
        </p:spPr>
        <p:txBody>
          <a:bodyPr/>
          <a:lstStyle/>
          <a:p>
            <a:r>
              <a:rPr lang="en-GB"/>
              <a:t>CompTIA Security+ Lesson 13 | Copyright © 2020 CompTIA Properties, LLC. All Rights Reserved.  |  CompTIA.org</a:t>
            </a:r>
            <a:endParaRPr lang="en-US" dirty="0"/>
          </a:p>
        </p:txBody>
      </p:sp>
      <p:sp>
        <p:nvSpPr>
          <p:cNvPr id="4" name="Slide Number Placeholder 3">
            <a:extLst>
              <a:ext uri="{FF2B5EF4-FFF2-40B4-BE49-F238E27FC236}">
                <a16:creationId xmlns:a16="http://schemas.microsoft.com/office/drawing/2014/main" id="{F45D6186-F9C3-4452-A790-21388D9B0969}"/>
              </a:ext>
            </a:extLst>
          </p:cNvPr>
          <p:cNvSpPr>
            <a:spLocks noGrp="1"/>
          </p:cNvSpPr>
          <p:nvPr>
            <p:ph type="sldNum" sz="quarter" idx="11"/>
          </p:nvPr>
        </p:nvSpPr>
        <p:spPr/>
        <p:txBody>
          <a:bodyPr/>
          <a:lstStyle/>
          <a:p>
            <a:fld id="{B7CF8A19-3A9E-4ABC-B336-2FDDE321C72D}" type="slidenum">
              <a:rPr lang="en-US" smtClean="0"/>
              <a:pPr/>
              <a:t>‹#›</a:t>
            </a:fld>
            <a:endParaRPr lang="en-US"/>
          </a:p>
        </p:txBody>
      </p:sp>
      <p:pic>
        <p:nvPicPr>
          <p:cNvPr id="7" name="Picture 6">
            <a:extLst>
              <a:ext uri="{FF2B5EF4-FFF2-40B4-BE49-F238E27FC236}">
                <a16:creationId xmlns:a16="http://schemas.microsoft.com/office/drawing/2014/main" id="{510239CA-8F80-4A08-B566-F2EB5C02D6B6}"/>
              </a:ext>
            </a:extLst>
          </p:cNvPr>
          <p:cNvPicPr>
            <a:picLocks noChangeAspect="1"/>
          </p:cNvPicPr>
          <p:nvPr/>
        </p:nvPicPr>
        <p:blipFill>
          <a:blip r:embed="rId2"/>
          <a:stretch>
            <a:fillRect/>
          </a:stretch>
        </p:blipFill>
        <p:spPr>
          <a:xfrm>
            <a:off x="6447760" y="3741031"/>
            <a:ext cx="2696240" cy="1402469"/>
          </a:xfrm>
          <a:prstGeom prst="rect">
            <a:avLst/>
          </a:prstGeom>
        </p:spPr>
      </p:pic>
      <p:pic>
        <p:nvPicPr>
          <p:cNvPr id="9" name="Picture 8">
            <a:extLst>
              <a:ext uri="{FF2B5EF4-FFF2-40B4-BE49-F238E27FC236}">
                <a16:creationId xmlns:a16="http://schemas.microsoft.com/office/drawing/2014/main" id="{239C023D-BE38-44E3-B6B2-E185DAF0A46B}"/>
              </a:ext>
            </a:extLst>
          </p:cNvPr>
          <p:cNvPicPr>
            <a:picLocks noChangeAspect="1"/>
          </p:cNvPicPr>
          <p:nvPr userDrawn="1"/>
        </p:nvPicPr>
        <p:blipFill>
          <a:blip r:embed="rId2"/>
          <a:stretch>
            <a:fillRect/>
          </a:stretch>
        </p:blipFill>
        <p:spPr>
          <a:xfrm>
            <a:off x="6447760" y="3741031"/>
            <a:ext cx="2696240" cy="1402469"/>
          </a:xfrm>
          <a:prstGeom prst="rect">
            <a:avLst/>
          </a:prstGeom>
        </p:spPr>
      </p:pic>
      <p:sp>
        <p:nvSpPr>
          <p:cNvPr id="6" name="Title 5">
            <a:extLst>
              <a:ext uri="{FF2B5EF4-FFF2-40B4-BE49-F238E27FC236}">
                <a16:creationId xmlns:a16="http://schemas.microsoft.com/office/drawing/2014/main" id="{0ACF2AC2-6898-4F8D-9D90-9F13C8AD3198}"/>
              </a:ext>
            </a:extLst>
          </p:cNvPr>
          <p:cNvSpPr>
            <a:spLocks noGrp="1"/>
          </p:cNvSpPr>
          <p:nvPr>
            <p:ph type="title" hasCustomPrompt="1"/>
          </p:nvPr>
        </p:nvSpPr>
        <p:spPr/>
        <p:txBody>
          <a:bodyPr/>
          <a:lstStyle>
            <a:lvl1pPr>
              <a:defRPr/>
            </a:lvl1pPr>
          </a:lstStyle>
          <a:p>
            <a:r>
              <a:rPr lang="en-US"/>
              <a:t>Reflective Questions</a:t>
            </a:r>
            <a:endParaRPr lang="en-US" dirty="0"/>
          </a:p>
        </p:txBody>
      </p:sp>
      <p:sp>
        <p:nvSpPr>
          <p:cNvPr id="15" name="Text Placeholder 2">
            <a:extLst>
              <a:ext uri="{FF2B5EF4-FFF2-40B4-BE49-F238E27FC236}">
                <a16:creationId xmlns:a16="http://schemas.microsoft.com/office/drawing/2014/main" id="{B957B6C0-2ED7-4A79-B391-3F58EA10CD8C}"/>
              </a:ext>
            </a:extLst>
          </p:cNvPr>
          <p:cNvSpPr>
            <a:spLocks noGrp="1"/>
          </p:cNvSpPr>
          <p:nvPr>
            <p:ph idx="1" hasCustomPrompt="1"/>
          </p:nvPr>
        </p:nvSpPr>
        <p:spPr>
          <a:xfrm>
            <a:off x="341924" y="980348"/>
            <a:ext cx="8455567" cy="3045552"/>
          </a:xfrm>
          <a:prstGeom prst="rect">
            <a:avLst/>
          </a:prstGeom>
        </p:spPr>
        <p:txBody>
          <a:bodyPr vert="horz" lIns="91440" tIns="45720" rIns="91440" bIns="45720" rtlCol="0">
            <a:noAutofit/>
          </a:bodyPr>
          <a:lstStyle>
            <a:lvl1pPr marL="342900" indent="-342900">
              <a:buFont typeface="+mj-lt"/>
              <a:buAutoNum type="arabicPeriod"/>
              <a:defRPr/>
            </a:lvl1pPr>
          </a:lstStyle>
          <a:p>
            <a:pPr lvl="0"/>
            <a:r>
              <a:rPr lang="en-US" noProof="0" dirty="0"/>
              <a:t>Click to edit Master text styles</a:t>
            </a:r>
          </a:p>
        </p:txBody>
      </p:sp>
    </p:spTree>
    <p:extLst>
      <p:ext uri="{BB962C8B-B14F-4D97-AF65-F5344CB8AC3E}">
        <p14:creationId xmlns:p14="http://schemas.microsoft.com/office/powerpoint/2010/main" val="1298883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104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378064"/>
            <a:ext cx="5486400" cy="2827640"/>
          </a:xfrm>
        </p:spPr>
        <p:txBody>
          <a:bodyPr>
            <a:noAutofit/>
          </a:bodyPr>
          <a:lstStyle>
            <a:lvl1pPr marL="0" indent="0">
              <a:buNone/>
              <a:defRPr sz="1800">
                <a:solidFill>
                  <a:schemeClr val="tx2"/>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3685526"/>
            <a:ext cx="5486400" cy="603647"/>
          </a:xfrm>
        </p:spPr>
        <p:txBody>
          <a:bodyPr/>
          <a:lstStyle>
            <a:lvl1pPr marL="0" indent="0">
              <a:buNone/>
              <a:defRPr sz="1800">
                <a:solidFill>
                  <a:schemeClr val="tx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pic>
        <p:nvPicPr>
          <p:cNvPr id="10" name="Picture 9" descr="CompTIA_logo.wmf">
            <a:extLst>
              <a:ext uri="{FF2B5EF4-FFF2-40B4-BE49-F238E27FC236}">
                <a16:creationId xmlns:a16="http://schemas.microsoft.com/office/drawing/2014/main" id="{864C3DE1-22DC-4B48-9954-09A38AB51EF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pic>
        <p:nvPicPr>
          <p:cNvPr id="8" name="Picture 7">
            <a:extLst>
              <a:ext uri="{FF2B5EF4-FFF2-40B4-BE49-F238E27FC236}">
                <a16:creationId xmlns:a16="http://schemas.microsoft.com/office/drawing/2014/main" id="{6AD6516E-B928-442D-ABD3-DAE814C7C00C}"/>
              </a:ext>
            </a:extLst>
          </p:cNvPr>
          <p:cNvPicPr>
            <a:picLocks/>
          </p:cNvPicPr>
          <p:nvPr/>
        </p:nvPicPr>
        <p:blipFill>
          <a:blip r:embed="rId3"/>
          <a:stretch>
            <a:fillRect/>
          </a:stretch>
        </p:blipFill>
        <p:spPr>
          <a:xfrm>
            <a:off x="-18288" y="4443006"/>
            <a:ext cx="9180576" cy="384048"/>
          </a:xfrm>
          <a:prstGeom prst="rect">
            <a:avLst/>
          </a:prstGeom>
        </p:spPr>
      </p:pic>
      <p:sp>
        <p:nvSpPr>
          <p:cNvPr id="7" name="Footer Placeholder 6">
            <a:extLst>
              <a:ext uri="{FF2B5EF4-FFF2-40B4-BE49-F238E27FC236}">
                <a16:creationId xmlns:a16="http://schemas.microsoft.com/office/drawing/2014/main" id="{AE2DB78B-FA03-48BE-86D0-D938EC525CE3}"/>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12" name="Slide Number Placeholder 11">
            <a:extLst>
              <a:ext uri="{FF2B5EF4-FFF2-40B4-BE49-F238E27FC236}">
                <a16:creationId xmlns:a16="http://schemas.microsoft.com/office/drawing/2014/main" id="{5CC36B0D-83AB-4E08-B7A5-9029E6FC39D6}"/>
              </a:ext>
            </a:extLst>
          </p:cNvPr>
          <p:cNvSpPr>
            <a:spLocks noGrp="1"/>
          </p:cNvSpPr>
          <p:nvPr>
            <p:ph type="sldNum" sz="quarter" idx="11"/>
          </p:nvPr>
        </p:nvSpPr>
        <p:spPr/>
        <p:txBody>
          <a:bodyPr/>
          <a:lstStyle/>
          <a:p>
            <a:fld id="{B7CF8A19-3A9E-4ABC-B336-2FDDE321C72D}" type="slidenum">
              <a:rPr lang="en-US" smtClean="0"/>
              <a:pPr/>
              <a:t>‹#›</a:t>
            </a:fld>
            <a:endParaRPr lang="en-US"/>
          </a:p>
        </p:txBody>
      </p:sp>
      <p:sp>
        <p:nvSpPr>
          <p:cNvPr id="13" name="Title Placeholder 1">
            <a:extLst>
              <a:ext uri="{FF2B5EF4-FFF2-40B4-BE49-F238E27FC236}">
                <a16:creationId xmlns:a16="http://schemas.microsoft.com/office/drawing/2014/main" id="{6BE546AB-EF65-497F-9200-0147629FB370}"/>
              </a:ext>
            </a:extLst>
          </p:cNvPr>
          <p:cNvSpPr>
            <a:spLocks noGrp="1"/>
          </p:cNvSpPr>
          <p:nvPr>
            <p:ph type="title"/>
          </p:nvPr>
        </p:nvSpPr>
        <p:spPr>
          <a:xfrm>
            <a:off x="1792289" y="3190897"/>
            <a:ext cx="5486400" cy="494629"/>
          </a:xfrm>
          <a:prstGeom prst="rect">
            <a:avLst/>
          </a:prstGeom>
        </p:spPr>
        <p:txBody>
          <a:bodyPr vert="horz" lIns="91440" tIns="45720" rIns="91440" bIns="45720" rtlCol="0" anchor="ctr">
            <a:noAutofit/>
          </a:bodyPr>
          <a:lstStyle>
            <a:lvl1pPr>
              <a:defRPr sz="2000"/>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3804A91A-CE86-4890-BC3D-060B8E55C733}"/>
              </a:ext>
            </a:extLst>
          </p:cNvPr>
          <p:cNvPicPr>
            <a:picLocks/>
          </p:cNvPicPr>
          <p:nvPr userDrawn="1"/>
        </p:nvPicPr>
        <p:blipFill>
          <a:blip r:embed="rId3"/>
          <a:stretch>
            <a:fillRect/>
          </a:stretch>
        </p:blipFill>
        <p:spPr>
          <a:xfrm>
            <a:off x="-18288" y="4443006"/>
            <a:ext cx="9180576" cy="384048"/>
          </a:xfrm>
          <a:prstGeom prst="rect">
            <a:avLst/>
          </a:prstGeom>
        </p:spPr>
      </p:pic>
    </p:spTree>
    <p:extLst>
      <p:ext uri="{BB962C8B-B14F-4D97-AF65-F5344CB8AC3E}">
        <p14:creationId xmlns:p14="http://schemas.microsoft.com/office/powerpoint/2010/main" val="3381481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27" y="75202"/>
            <a:ext cx="8455567" cy="633458"/>
          </a:xfrm>
          <a:prstGeom prst="rect">
            <a:avLst/>
          </a:prstGeom>
        </p:spPr>
        <p:txBody>
          <a:bodyPr/>
          <a:lstStyle>
            <a:lvl1pPr>
              <a:defRPr b="1">
                <a:latin typeface="+mn-lt"/>
              </a:defRPr>
            </a:lvl1pPr>
          </a:lstStyle>
          <a:p>
            <a:r>
              <a:rPr lang="en-US" dirty="0"/>
              <a:t>Click to add title</a:t>
            </a:r>
          </a:p>
        </p:txBody>
      </p:sp>
      <p:sp>
        <p:nvSpPr>
          <p:cNvPr id="3" name="Vertical Text Placeholder 2"/>
          <p:cNvSpPr>
            <a:spLocks noGrp="1"/>
          </p:cNvSpPr>
          <p:nvPr>
            <p:ph type="body" orient="vert" idx="1"/>
          </p:nvPr>
        </p:nvSpPr>
        <p:spPr/>
        <p:txBody>
          <a:bodyPr vert="eaVert"/>
          <a:lstStyle>
            <a:lvl1pPr>
              <a:defRPr>
                <a:solidFill>
                  <a:srgbClr val="45545F"/>
                </a:solidFill>
              </a:defRPr>
            </a:lvl1pPr>
            <a:lvl2pPr>
              <a:defRPr>
                <a:solidFill>
                  <a:srgbClr val="45545F"/>
                </a:solidFill>
              </a:defRPr>
            </a:lvl2pPr>
            <a:lvl3pPr>
              <a:defRPr>
                <a:solidFill>
                  <a:srgbClr val="45545F"/>
                </a:solidFill>
              </a:defRPr>
            </a:lvl3pPr>
          </a:lstStyle>
          <a:p>
            <a:pPr lvl="0"/>
            <a:r>
              <a:rPr lang="en-US"/>
              <a:t>Click to edit Master text styles</a:t>
            </a:r>
          </a:p>
          <a:p>
            <a:pPr lvl="1"/>
            <a:r>
              <a:rPr lang="en-US"/>
              <a:t>Second level</a:t>
            </a:r>
          </a:p>
          <a:p>
            <a:pPr lvl="2"/>
            <a:r>
              <a:rPr lang="en-US"/>
              <a:t>Third level</a:t>
            </a:r>
          </a:p>
        </p:txBody>
      </p:sp>
      <p:pic>
        <p:nvPicPr>
          <p:cNvPr id="9" name="Picture 8" descr="CompTIA_logo.wmf">
            <a:extLst>
              <a:ext uri="{FF2B5EF4-FFF2-40B4-BE49-F238E27FC236}">
                <a16:creationId xmlns:a16="http://schemas.microsoft.com/office/drawing/2014/main" id="{863308DA-D7BC-384E-821F-8A3A2D1C8CE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sp>
        <p:nvSpPr>
          <p:cNvPr id="6" name="Footer Placeholder 5">
            <a:extLst>
              <a:ext uri="{FF2B5EF4-FFF2-40B4-BE49-F238E27FC236}">
                <a16:creationId xmlns:a16="http://schemas.microsoft.com/office/drawing/2014/main" id="{D3FC80A7-8E0B-4AAC-882B-47FB6EB1A18A}"/>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8" name="Slide Number Placeholder 7">
            <a:extLst>
              <a:ext uri="{FF2B5EF4-FFF2-40B4-BE49-F238E27FC236}">
                <a16:creationId xmlns:a16="http://schemas.microsoft.com/office/drawing/2014/main" id="{D7F0388E-4226-4CD6-8F46-51A6616218D1}"/>
              </a:ext>
            </a:extLst>
          </p:cNvPr>
          <p:cNvSpPr>
            <a:spLocks noGrp="1"/>
          </p:cNvSpPr>
          <p:nvPr>
            <p:ph type="sldNum" sz="quarter" idx="11"/>
          </p:nvPr>
        </p:nvSpPr>
        <p:spPr/>
        <p:txBody>
          <a:bodyPr/>
          <a:lstStyle/>
          <a:p>
            <a:fld id="{B7CF8A19-3A9E-4ABC-B336-2FDDE321C72D}" type="slidenum">
              <a:rPr lang="en-US" smtClean="0"/>
              <a:pPr/>
              <a:t>‹#›</a:t>
            </a:fld>
            <a:endParaRPr lang="en-US"/>
          </a:p>
        </p:txBody>
      </p:sp>
    </p:spTree>
    <p:extLst>
      <p:ext uri="{BB962C8B-B14F-4D97-AF65-F5344CB8AC3E}">
        <p14:creationId xmlns:p14="http://schemas.microsoft.com/office/powerpoint/2010/main" val="160228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Topic">
    <p:spTree>
      <p:nvGrpSpPr>
        <p:cNvPr id="1" name=""/>
        <p:cNvGrpSpPr/>
        <p:nvPr/>
      </p:nvGrpSpPr>
      <p:grpSpPr>
        <a:xfrm>
          <a:off x="0" y="0"/>
          <a:ext cx="0" cy="0"/>
          <a:chOff x="0" y="0"/>
          <a:chExt cx="0" cy="0"/>
        </a:xfrm>
      </p:grpSpPr>
      <p:sp>
        <p:nvSpPr>
          <p:cNvPr id="16" name="Rectangle: Single Corner Rounded 15">
            <a:extLst>
              <a:ext uri="{FF2B5EF4-FFF2-40B4-BE49-F238E27FC236}">
                <a16:creationId xmlns:a16="http://schemas.microsoft.com/office/drawing/2014/main" id="{52AC8521-3410-4C4A-B7A5-D78B8E51BD90}"/>
              </a:ext>
            </a:extLst>
          </p:cNvPr>
          <p:cNvSpPr/>
          <p:nvPr/>
        </p:nvSpPr>
        <p:spPr>
          <a:xfrm flipV="1">
            <a:off x="408561" y="331611"/>
            <a:ext cx="8326878" cy="3443110"/>
          </a:xfrm>
          <a:prstGeom prst="round1Rect">
            <a:avLst>
              <a:gd name="adj" fmla="val 14091"/>
            </a:avLst>
          </a:prstGeom>
          <a:solidFill>
            <a:schemeClr val="accent1"/>
          </a:solidFill>
          <a:ln w="28575" cap="flat" cmpd="sng" algn="ctr">
            <a:solidFill>
              <a:schemeClr val="accent1"/>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9" name="Title 1">
            <a:extLst>
              <a:ext uri="{FF2B5EF4-FFF2-40B4-BE49-F238E27FC236}">
                <a16:creationId xmlns:a16="http://schemas.microsoft.com/office/drawing/2014/main" id="{261C2E7D-BB67-4F0C-87F1-756FC1974276}"/>
              </a:ext>
            </a:extLst>
          </p:cNvPr>
          <p:cNvSpPr>
            <a:spLocks noGrp="1"/>
          </p:cNvSpPr>
          <p:nvPr>
            <p:ph type="ctrTitle"/>
          </p:nvPr>
        </p:nvSpPr>
        <p:spPr>
          <a:xfrm>
            <a:off x="650366" y="1767385"/>
            <a:ext cx="7981244" cy="1153236"/>
          </a:xfrm>
          <a:prstGeom prst="rect">
            <a:avLst/>
          </a:prstGeom>
        </p:spPr>
        <p:txBody>
          <a:bodyPr lIns="0" rIns="0" anchor="t" anchorCtr="0">
            <a:noAutofit/>
          </a:bodyPr>
          <a:lstStyle>
            <a:lvl1pPr algn="l">
              <a:spcBef>
                <a:spcPts val="0"/>
              </a:spcBef>
              <a:defRPr sz="2400" b="0">
                <a:solidFill>
                  <a:schemeClr val="bg1"/>
                </a:solidFill>
                <a:latin typeface="+mn-lt"/>
              </a:defRPr>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C6DF4C4-B555-4514-B737-CAA82E353FFE}"/>
              </a:ext>
            </a:extLst>
          </p:cNvPr>
          <p:cNvSpPr>
            <a:spLocks noGrp="1"/>
          </p:cNvSpPr>
          <p:nvPr>
            <p:ph type="subTitle" idx="1"/>
          </p:nvPr>
        </p:nvSpPr>
        <p:spPr>
          <a:xfrm>
            <a:off x="650366" y="1051278"/>
            <a:ext cx="7981244" cy="489656"/>
          </a:xfrm>
        </p:spPr>
        <p:txBody>
          <a:bodyPr lIns="0" rIns="0">
            <a:noAutofit/>
          </a:bodyPr>
          <a:lstStyle>
            <a:lvl1pPr marL="0" indent="0" algn="l">
              <a:spcBef>
                <a:spcPts val="0"/>
              </a:spcBef>
              <a:buNone/>
              <a:defRPr sz="3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3" name="Footer Placeholder 2">
            <a:extLst>
              <a:ext uri="{FF2B5EF4-FFF2-40B4-BE49-F238E27FC236}">
                <a16:creationId xmlns:a16="http://schemas.microsoft.com/office/drawing/2014/main" id="{715C7DD6-3E03-4C74-AA30-9E1DF61252FB}"/>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4" name="Slide Number Placeholder 3">
            <a:extLst>
              <a:ext uri="{FF2B5EF4-FFF2-40B4-BE49-F238E27FC236}">
                <a16:creationId xmlns:a16="http://schemas.microsoft.com/office/drawing/2014/main" id="{F45D6186-F9C3-4452-A790-21388D9B0969}"/>
              </a:ext>
            </a:extLst>
          </p:cNvPr>
          <p:cNvSpPr>
            <a:spLocks noGrp="1"/>
          </p:cNvSpPr>
          <p:nvPr>
            <p:ph type="sldNum" sz="quarter" idx="11"/>
          </p:nvPr>
        </p:nvSpPr>
        <p:spPr/>
        <p:txBody>
          <a:bodyPr/>
          <a:lstStyle/>
          <a:p>
            <a:fld id="{B7CF8A19-3A9E-4ABC-B336-2FDDE321C72D}" type="slidenum">
              <a:rPr lang="en-US" smtClean="0"/>
              <a:pPr/>
              <a:t>‹#›</a:t>
            </a:fld>
            <a:endParaRPr lang="en-US"/>
          </a:p>
        </p:txBody>
      </p:sp>
    </p:spTree>
    <p:extLst>
      <p:ext uri="{BB962C8B-B14F-4D97-AF65-F5344CB8AC3E}">
        <p14:creationId xmlns:p14="http://schemas.microsoft.com/office/powerpoint/2010/main" val="19743213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908539"/>
            <a:ext cx="2057400" cy="3686084"/>
          </a:xfrm>
          <a:prstGeom prst="rect">
            <a:avLst/>
          </a:prstGeom>
        </p:spPr>
        <p:txBody>
          <a:bodyPr vert="eaVert"/>
          <a:lstStyle>
            <a:lvl1pPr>
              <a:defRPr b="1">
                <a:solidFill>
                  <a:srgbClr val="45545F"/>
                </a:solidFill>
                <a:latin typeface="+mn-lt"/>
              </a:defRPr>
            </a:lvl1pPr>
          </a:lstStyle>
          <a:p>
            <a:r>
              <a:rPr lang="en-US" dirty="0"/>
              <a:t>Click to add title</a:t>
            </a:r>
          </a:p>
        </p:txBody>
      </p:sp>
      <p:sp>
        <p:nvSpPr>
          <p:cNvPr id="3" name="Vertical Text Placeholder 2"/>
          <p:cNvSpPr>
            <a:spLocks noGrp="1"/>
          </p:cNvSpPr>
          <p:nvPr>
            <p:ph type="body" orient="vert" idx="1"/>
          </p:nvPr>
        </p:nvSpPr>
        <p:spPr>
          <a:xfrm>
            <a:off x="457200" y="908539"/>
            <a:ext cx="6019800" cy="3686084"/>
          </a:xfrm>
        </p:spPr>
        <p:txBody>
          <a:bodyPr vert="eaVert"/>
          <a:lstStyle>
            <a:lvl1pPr>
              <a:defRPr>
                <a:solidFill>
                  <a:srgbClr val="45545F"/>
                </a:solidFill>
              </a:defRPr>
            </a:lvl1pPr>
            <a:lvl2pPr>
              <a:defRPr>
                <a:solidFill>
                  <a:srgbClr val="45545F"/>
                </a:solidFill>
              </a:defRPr>
            </a:lvl2pPr>
            <a:lvl3pPr>
              <a:defRPr>
                <a:solidFill>
                  <a:srgbClr val="45545F"/>
                </a:solidFill>
              </a:defRPr>
            </a:lvl3pPr>
          </a:lstStyle>
          <a:p>
            <a:pPr lvl="0"/>
            <a:r>
              <a:rPr lang="en-US"/>
              <a:t>Click to edit Master text styles</a:t>
            </a:r>
          </a:p>
          <a:p>
            <a:pPr lvl="1"/>
            <a:r>
              <a:rPr lang="en-US"/>
              <a:t>Second level</a:t>
            </a:r>
          </a:p>
          <a:p>
            <a:pPr lvl="2"/>
            <a:r>
              <a:rPr lang="en-US"/>
              <a:t>Third level</a:t>
            </a:r>
          </a:p>
        </p:txBody>
      </p:sp>
      <p:pic>
        <p:nvPicPr>
          <p:cNvPr id="9" name="Picture 8" descr="CompTIA_logo.wmf">
            <a:extLst>
              <a:ext uri="{FF2B5EF4-FFF2-40B4-BE49-F238E27FC236}">
                <a16:creationId xmlns:a16="http://schemas.microsoft.com/office/drawing/2014/main" id="{18730890-2F38-5A47-B746-C8A5D1CBF98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sp>
        <p:nvSpPr>
          <p:cNvPr id="6" name="Footer Placeholder 5">
            <a:extLst>
              <a:ext uri="{FF2B5EF4-FFF2-40B4-BE49-F238E27FC236}">
                <a16:creationId xmlns:a16="http://schemas.microsoft.com/office/drawing/2014/main" id="{0F281E03-D481-4EFC-AB63-419550B2516E}"/>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8" name="Slide Number Placeholder 7">
            <a:extLst>
              <a:ext uri="{FF2B5EF4-FFF2-40B4-BE49-F238E27FC236}">
                <a16:creationId xmlns:a16="http://schemas.microsoft.com/office/drawing/2014/main" id="{86BCD7DA-0358-43E2-ACD7-68E89E669AD4}"/>
              </a:ext>
            </a:extLst>
          </p:cNvPr>
          <p:cNvSpPr>
            <a:spLocks noGrp="1"/>
          </p:cNvSpPr>
          <p:nvPr>
            <p:ph type="sldNum" sz="quarter" idx="11"/>
          </p:nvPr>
        </p:nvSpPr>
        <p:spPr/>
        <p:txBody>
          <a:bodyPr/>
          <a:lstStyle/>
          <a:p>
            <a:fld id="{B7CF8A19-3A9E-4ABC-B336-2FDDE321C72D}" type="slidenum">
              <a:rPr lang="en-US" smtClean="0"/>
              <a:pPr/>
              <a:t>‹#›</a:t>
            </a:fld>
            <a:endParaRPr lang="en-US"/>
          </a:p>
        </p:txBody>
      </p:sp>
    </p:spTree>
    <p:extLst>
      <p:ext uri="{BB962C8B-B14F-4D97-AF65-F5344CB8AC3E}">
        <p14:creationId xmlns:p14="http://schemas.microsoft.com/office/powerpoint/2010/main" val="1382741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C3F268-D399-CD41-93EB-BC0DC0B74CB8}"/>
              </a:ext>
            </a:extLst>
          </p:cNvPr>
          <p:cNvPicPr>
            <a:picLocks noChangeAspect="1"/>
          </p:cNvPicPr>
          <p:nvPr/>
        </p:nvPicPr>
        <p:blipFill>
          <a:blip r:embed="rId2"/>
          <a:stretch>
            <a:fillRect/>
          </a:stretch>
        </p:blipFill>
        <p:spPr>
          <a:xfrm>
            <a:off x="0" y="4123764"/>
            <a:ext cx="9162288" cy="710498"/>
          </a:xfrm>
          <a:prstGeom prst="rect">
            <a:avLst/>
          </a:prstGeom>
        </p:spPr>
      </p:pic>
      <p:sp>
        <p:nvSpPr>
          <p:cNvPr id="14" name="Text Placeholder 2">
            <a:extLst>
              <a:ext uri="{FF2B5EF4-FFF2-40B4-BE49-F238E27FC236}">
                <a16:creationId xmlns:a16="http://schemas.microsoft.com/office/drawing/2014/main" id="{F10937EE-1C4A-CD4A-8D8B-58C6219952EB}"/>
              </a:ext>
            </a:extLst>
          </p:cNvPr>
          <p:cNvSpPr>
            <a:spLocks noGrp="1"/>
          </p:cNvSpPr>
          <p:nvPr>
            <p:ph idx="1" hasCustomPrompt="1"/>
          </p:nvPr>
        </p:nvSpPr>
        <p:spPr>
          <a:xfrm>
            <a:off x="341924" y="980349"/>
            <a:ext cx="8460152" cy="2990074"/>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2" name="Footer Placeholder 1">
            <a:extLst>
              <a:ext uri="{FF2B5EF4-FFF2-40B4-BE49-F238E27FC236}">
                <a16:creationId xmlns:a16="http://schemas.microsoft.com/office/drawing/2014/main" id="{D70EB038-50BA-4CE6-87A2-C19FACD82379}"/>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3" name="Slide Number Placeholder 2">
            <a:extLst>
              <a:ext uri="{FF2B5EF4-FFF2-40B4-BE49-F238E27FC236}">
                <a16:creationId xmlns:a16="http://schemas.microsoft.com/office/drawing/2014/main" id="{2054FF0E-4A35-4E41-A39A-DB4BBF4EE009}"/>
              </a:ext>
            </a:extLst>
          </p:cNvPr>
          <p:cNvSpPr>
            <a:spLocks noGrp="1"/>
          </p:cNvSpPr>
          <p:nvPr>
            <p:ph type="sldNum" sz="quarter" idx="11"/>
          </p:nvPr>
        </p:nvSpPr>
        <p:spPr/>
        <p:txBody>
          <a:bodyPr/>
          <a:lstStyle/>
          <a:p>
            <a:fld id="{B7CF8A19-3A9E-4ABC-B336-2FDDE321C72D}" type="slidenum">
              <a:rPr lang="en-US" smtClean="0"/>
              <a:pPr/>
              <a:t>‹#›</a:t>
            </a:fld>
            <a:endParaRPr lang="en-US"/>
          </a:p>
        </p:txBody>
      </p:sp>
      <p:sp>
        <p:nvSpPr>
          <p:cNvPr id="15" name="Title Placeholder 1">
            <a:extLst>
              <a:ext uri="{FF2B5EF4-FFF2-40B4-BE49-F238E27FC236}">
                <a16:creationId xmlns:a16="http://schemas.microsoft.com/office/drawing/2014/main" id="{DD4CB178-C0D6-4552-8FD9-86AB0F833237}"/>
              </a:ext>
            </a:extLst>
          </p:cNvPr>
          <p:cNvSpPr>
            <a:spLocks noGrp="1"/>
          </p:cNvSpPr>
          <p:nvPr>
            <p:ph type="title"/>
          </p:nvPr>
        </p:nvSpPr>
        <p:spPr>
          <a:xfrm>
            <a:off x="341927" y="75202"/>
            <a:ext cx="8455567" cy="633458"/>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7" name="Picture 6">
            <a:extLst>
              <a:ext uri="{FF2B5EF4-FFF2-40B4-BE49-F238E27FC236}">
                <a16:creationId xmlns:a16="http://schemas.microsoft.com/office/drawing/2014/main" id="{4507C208-C044-46C7-83CC-E75B2ABE7C1F}"/>
              </a:ext>
            </a:extLst>
          </p:cNvPr>
          <p:cNvPicPr>
            <a:picLocks noChangeAspect="1"/>
          </p:cNvPicPr>
          <p:nvPr userDrawn="1"/>
        </p:nvPicPr>
        <p:blipFill>
          <a:blip r:embed="rId2"/>
          <a:stretch>
            <a:fillRect/>
          </a:stretch>
        </p:blipFill>
        <p:spPr>
          <a:xfrm>
            <a:off x="0" y="4123764"/>
            <a:ext cx="9162288" cy="710498"/>
          </a:xfrm>
          <a:prstGeom prst="rect">
            <a:avLst/>
          </a:prstGeom>
        </p:spPr>
      </p:pic>
    </p:spTree>
    <p:extLst>
      <p:ext uri="{BB962C8B-B14F-4D97-AF65-F5344CB8AC3E}">
        <p14:creationId xmlns:p14="http://schemas.microsoft.com/office/powerpoint/2010/main" val="1292653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C2B283-1721-A54D-A0F1-D2BEA4930744}"/>
              </a:ext>
            </a:extLst>
          </p:cNvPr>
          <p:cNvPicPr>
            <a:picLocks/>
          </p:cNvPicPr>
          <p:nvPr/>
        </p:nvPicPr>
        <p:blipFill>
          <a:blip r:embed="rId2"/>
          <a:stretch>
            <a:fillRect/>
          </a:stretch>
        </p:blipFill>
        <p:spPr>
          <a:xfrm>
            <a:off x="-18288" y="4443006"/>
            <a:ext cx="9180576" cy="384048"/>
          </a:xfrm>
          <a:prstGeom prst="rect">
            <a:avLst/>
          </a:prstGeom>
        </p:spPr>
      </p:pic>
      <p:sp>
        <p:nvSpPr>
          <p:cNvPr id="11" name="Text Placeholder 2">
            <a:extLst>
              <a:ext uri="{FF2B5EF4-FFF2-40B4-BE49-F238E27FC236}">
                <a16:creationId xmlns:a16="http://schemas.microsoft.com/office/drawing/2014/main" id="{DE834EAB-3654-8444-AD99-93CDAC63F3F4}"/>
              </a:ext>
            </a:extLst>
          </p:cNvPr>
          <p:cNvSpPr>
            <a:spLocks noGrp="1"/>
          </p:cNvSpPr>
          <p:nvPr>
            <p:ph idx="1"/>
          </p:nvPr>
        </p:nvSpPr>
        <p:spPr>
          <a:xfrm>
            <a:off x="341924" y="980349"/>
            <a:ext cx="8460152" cy="332214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93B92A88-5565-4FAF-B92E-9F074FB192B3}"/>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4" name="Slide Number Placeholder 3">
            <a:extLst>
              <a:ext uri="{FF2B5EF4-FFF2-40B4-BE49-F238E27FC236}">
                <a16:creationId xmlns:a16="http://schemas.microsoft.com/office/drawing/2014/main" id="{8C09426C-B0A8-4657-888A-DC0D9715AEF1}"/>
              </a:ext>
            </a:extLst>
          </p:cNvPr>
          <p:cNvSpPr>
            <a:spLocks noGrp="1"/>
          </p:cNvSpPr>
          <p:nvPr>
            <p:ph type="sldNum" sz="quarter" idx="11"/>
          </p:nvPr>
        </p:nvSpPr>
        <p:spPr/>
        <p:txBody>
          <a:bodyPr/>
          <a:lstStyle/>
          <a:p>
            <a:fld id="{B7CF8A19-3A9E-4ABC-B336-2FDDE321C72D}" type="slidenum">
              <a:rPr lang="en-US" smtClean="0"/>
              <a:pPr/>
              <a:t>‹#›</a:t>
            </a:fld>
            <a:endParaRPr lang="en-US"/>
          </a:p>
        </p:txBody>
      </p:sp>
      <p:sp>
        <p:nvSpPr>
          <p:cNvPr id="12" name="Title Placeholder 1">
            <a:extLst>
              <a:ext uri="{FF2B5EF4-FFF2-40B4-BE49-F238E27FC236}">
                <a16:creationId xmlns:a16="http://schemas.microsoft.com/office/drawing/2014/main" id="{B89E05CC-C080-4076-B555-AC268F249F00}"/>
              </a:ext>
            </a:extLst>
          </p:cNvPr>
          <p:cNvSpPr>
            <a:spLocks noGrp="1"/>
          </p:cNvSpPr>
          <p:nvPr>
            <p:ph type="title"/>
          </p:nvPr>
        </p:nvSpPr>
        <p:spPr>
          <a:xfrm>
            <a:off x="341927" y="75202"/>
            <a:ext cx="8455567" cy="633458"/>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7" name="Picture 6">
            <a:extLst>
              <a:ext uri="{FF2B5EF4-FFF2-40B4-BE49-F238E27FC236}">
                <a16:creationId xmlns:a16="http://schemas.microsoft.com/office/drawing/2014/main" id="{EED3E63F-4D30-47E0-82BD-EC78D1288636}"/>
              </a:ext>
            </a:extLst>
          </p:cNvPr>
          <p:cNvPicPr>
            <a:picLocks/>
          </p:cNvPicPr>
          <p:nvPr userDrawn="1"/>
        </p:nvPicPr>
        <p:blipFill>
          <a:blip r:embed="rId2"/>
          <a:stretch>
            <a:fillRect/>
          </a:stretch>
        </p:blipFill>
        <p:spPr>
          <a:xfrm>
            <a:off x="-18288" y="4443006"/>
            <a:ext cx="9180576" cy="384048"/>
          </a:xfrm>
          <a:prstGeom prst="rect">
            <a:avLst/>
          </a:prstGeom>
        </p:spPr>
      </p:pic>
    </p:spTree>
    <p:extLst>
      <p:ext uri="{BB962C8B-B14F-4D97-AF65-F5344CB8AC3E}">
        <p14:creationId xmlns:p14="http://schemas.microsoft.com/office/powerpoint/2010/main" val="13777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CB4C57C-BE7C-4CE4-BEEB-1CCE8258F0A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38442" y="3143794"/>
            <a:ext cx="2205558" cy="1999706"/>
          </a:xfrm>
          <a:prstGeom prst="rect">
            <a:avLst/>
          </a:prstGeom>
        </p:spPr>
      </p:pic>
      <p:sp>
        <p:nvSpPr>
          <p:cNvPr id="11" name="Title Placeholder 1"/>
          <p:cNvSpPr>
            <a:spLocks noGrp="1"/>
          </p:cNvSpPr>
          <p:nvPr>
            <p:ph type="title" hasCustomPrompt="1"/>
          </p:nvPr>
        </p:nvSpPr>
        <p:spPr>
          <a:xfrm>
            <a:off x="341925" y="75202"/>
            <a:ext cx="8455566" cy="633458"/>
          </a:xfrm>
          <a:prstGeom prst="rect">
            <a:avLst/>
          </a:prstGeom>
        </p:spPr>
        <p:txBody>
          <a:bodyPr vert="horz" lIns="91440" tIns="45720" rIns="91440" bIns="45720" rtlCol="0" anchor="ctr">
            <a:noAutofit/>
          </a:bodyPr>
          <a:lstStyle>
            <a:lvl1pPr>
              <a:defRPr b="1">
                <a:latin typeface="+mn-lt"/>
              </a:defRPr>
            </a:lvl1pPr>
          </a:lstStyle>
          <a:p>
            <a:r>
              <a:rPr lang="en-US" dirty="0"/>
              <a:t>Click to add title</a:t>
            </a:r>
          </a:p>
        </p:txBody>
      </p:sp>
      <p:sp>
        <p:nvSpPr>
          <p:cNvPr id="5" name="Slide Number Placeholder 5">
            <a:extLst>
              <a:ext uri="{FF2B5EF4-FFF2-40B4-BE49-F238E27FC236}">
                <a16:creationId xmlns:a16="http://schemas.microsoft.com/office/drawing/2014/main" id="{357115EB-6EB9-AD43-BF51-6238C42B69E2}"/>
              </a:ext>
            </a:extLst>
          </p:cNvPr>
          <p:cNvSpPr txBox="1">
            <a:spLocks/>
          </p:cNvSpPr>
          <p:nvPr/>
        </p:nvSpPr>
        <p:spPr>
          <a:xfrm>
            <a:off x="819752" y="4880968"/>
            <a:ext cx="4999948" cy="205383"/>
          </a:xfrm>
          <a:prstGeom prst="rect">
            <a:avLst/>
          </a:prstGeom>
        </p:spPr>
        <p:txBody>
          <a:bodyPr vert="horz" lIns="0" tIns="34290" rIns="0" bIns="3429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endParaRPr lang="en-US" sz="675" dirty="0"/>
          </a:p>
        </p:txBody>
      </p:sp>
      <p:sp>
        <p:nvSpPr>
          <p:cNvPr id="15" name="Text Placeholder 2">
            <a:extLst>
              <a:ext uri="{FF2B5EF4-FFF2-40B4-BE49-F238E27FC236}">
                <a16:creationId xmlns:a16="http://schemas.microsoft.com/office/drawing/2014/main" id="{EACD82ED-3ACE-6B4E-AED2-34697AE09C35}"/>
              </a:ext>
            </a:extLst>
          </p:cNvPr>
          <p:cNvSpPr>
            <a:spLocks noGrp="1"/>
          </p:cNvSpPr>
          <p:nvPr>
            <p:ph idx="1" hasCustomPrompt="1"/>
          </p:nvPr>
        </p:nvSpPr>
        <p:spPr>
          <a:xfrm>
            <a:off x="341924" y="980349"/>
            <a:ext cx="7259879" cy="32299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4" name="Picture 13" descr="CompTIA_logo.wmf">
            <a:extLst>
              <a:ext uri="{FF2B5EF4-FFF2-40B4-BE49-F238E27FC236}">
                <a16:creationId xmlns:a16="http://schemas.microsoft.com/office/drawing/2014/main" id="{356AF006-7545-FE4E-BA37-FA9657065F3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sp>
        <p:nvSpPr>
          <p:cNvPr id="2" name="Footer Placeholder 1">
            <a:extLst>
              <a:ext uri="{FF2B5EF4-FFF2-40B4-BE49-F238E27FC236}">
                <a16:creationId xmlns:a16="http://schemas.microsoft.com/office/drawing/2014/main" id="{A6C0E9C0-BE8A-4825-8F47-135B1034D059}"/>
              </a:ext>
            </a:extLst>
          </p:cNvPr>
          <p:cNvSpPr>
            <a:spLocks noGrp="1"/>
          </p:cNvSpPr>
          <p:nvPr>
            <p:ph type="ftr" sz="quarter" idx="10"/>
          </p:nvPr>
        </p:nvSpPr>
        <p:spPr>
          <a:xfrm>
            <a:off x="1073150" y="4869623"/>
            <a:ext cx="5874411" cy="274637"/>
          </a:xfrm>
        </p:spPr>
        <p:txBody>
          <a:bodyPr/>
          <a:lstStyle/>
          <a:p>
            <a:r>
              <a:rPr lang="en-GB"/>
              <a:t>CompTIA Security+ Lesson 13 | Copyright © 2020 CompTIA Properties, LLC. All Rights Reserved.  |  CompTIA.org</a:t>
            </a:r>
            <a:endParaRPr lang="en-US" dirty="0"/>
          </a:p>
        </p:txBody>
      </p:sp>
      <p:sp>
        <p:nvSpPr>
          <p:cNvPr id="3" name="Slide Number Placeholder 2">
            <a:extLst>
              <a:ext uri="{FF2B5EF4-FFF2-40B4-BE49-F238E27FC236}">
                <a16:creationId xmlns:a16="http://schemas.microsoft.com/office/drawing/2014/main" id="{0D623632-4E16-4AD5-AADC-2E340A869461}"/>
              </a:ext>
            </a:extLst>
          </p:cNvPr>
          <p:cNvSpPr>
            <a:spLocks noGrp="1"/>
          </p:cNvSpPr>
          <p:nvPr>
            <p:ph type="sldNum" sz="quarter" idx="11"/>
          </p:nvPr>
        </p:nvSpPr>
        <p:spPr/>
        <p:txBody>
          <a:bodyPr/>
          <a:lstStyle/>
          <a:p>
            <a:fld id="{B7CF8A19-3A9E-4ABC-B336-2FDDE321C72D}" type="slidenum">
              <a:rPr lang="en-US" smtClean="0"/>
              <a:pPr/>
              <a:t>‹#›</a:t>
            </a:fld>
            <a:endParaRPr lang="en-US"/>
          </a:p>
        </p:txBody>
      </p:sp>
      <p:pic>
        <p:nvPicPr>
          <p:cNvPr id="10" name="Picture 9">
            <a:extLst>
              <a:ext uri="{FF2B5EF4-FFF2-40B4-BE49-F238E27FC236}">
                <a16:creationId xmlns:a16="http://schemas.microsoft.com/office/drawing/2014/main" id="{0296C325-1E58-46BB-8451-0071865A1E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938442" y="3143794"/>
            <a:ext cx="2205558" cy="1999706"/>
          </a:xfrm>
          <a:prstGeom prst="rect">
            <a:avLst/>
          </a:prstGeom>
        </p:spPr>
      </p:pic>
    </p:spTree>
    <p:extLst>
      <p:ext uri="{BB962C8B-B14F-4D97-AF65-F5344CB8AC3E}">
        <p14:creationId xmlns:p14="http://schemas.microsoft.com/office/powerpoint/2010/main" val="239046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id="{72C6F783-9286-1544-850A-F82A0510B462}"/>
              </a:ext>
            </a:extLst>
          </p:cNvPr>
          <p:cNvSpPr>
            <a:spLocks noGrp="1"/>
          </p:cNvSpPr>
          <p:nvPr>
            <p:ph idx="1"/>
          </p:nvPr>
        </p:nvSpPr>
        <p:spPr>
          <a:xfrm>
            <a:off x="341924" y="980347"/>
            <a:ext cx="8460152" cy="356759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842D0C1-28C5-40E9-BE4A-2634E3E59F3F}"/>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3" name="Slide Number Placeholder 2">
            <a:extLst>
              <a:ext uri="{FF2B5EF4-FFF2-40B4-BE49-F238E27FC236}">
                <a16:creationId xmlns:a16="http://schemas.microsoft.com/office/drawing/2014/main" id="{40AF80CE-1F06-46AF-81FC-3CE6F4E76AEA}"/>
              </a:ext>
            </a:extLst>
          </p:cNvPr>
          <p:cNvSpPr>
            <a:spLocks noGrp="1"/>
          </p:cNvSpPr>
          <p:nvPr>
            <p:ph type="sldNum" sz="quarter" idx="11"/>
          </p:nvPr>
        </p:nvSpPr>
        <p:spPr/>
        <p:txBody>
          <a:bodyPr/>
          <a:lstStyle/>
          <a:p>
            <a:fld id="{B7CF8A19-3A9E-4ABC-B336-2FDDE321C72D}" type="slidenum">
              <a:rPr lang="en-US" smtClean="0"/>
              <a:pPr/>
              <a:t>‹#›</a:t>
            </a:fld>
            <a:endParaRPr lang="en-US"/>
          </a:p>
        </p:txBody>
      </p:sp>
      <p:sp>
        <p:nvSpPr>
          <p:cNvPr id="12" name="Title Placeholder 1">
            <a:extLst>
              <a:ext uri="{FF2B5EF4-FFF2-40B4-BE49-F238E27FC236}">
                <a16:creationId xmlns:a16="http://schemas.microsoft.com/office/drawing/2014/main" id="{F2EB0BAE-96FC-4676-99FD-45D2D9C44FC3}"/>
              </a:ext>
            </a:extLst>
          </p:cNvPr>
          <p:cNvSpPr>
            <a:spLocks noGrp="1"/>
          </p:cNvSpPr>
          <p:nvPr>
            <p:ph type="title"/>
          </p:nvPr>
        </p:nvSpPr>
        <p:spPr>
          <a:xfrm>
            <a:off x="341927" y="75202"/>
            <a:ext cx="8455567" cy="633458"/>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80718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27" y="75202"/>
            <a:ext cx="8455567" cy="633458"/>
          </a:xfrm>
          <a:prstGeom prst="rect">
            <a:avLst/>
          </a:prstGeom>
        </p:spPr>
        <p:txBody>
          <a:bodyPr/>
          <a:lstStyle>
            <a:lvl1pPr>
              <a:defRPr b="1">
                <a:latin typeface="+mn-lt"/>
              </a:defRPr>
            </a:lvl1pPr>
          </a:lstStyle>
          <a:p>
            <a:r>
              <a:rPr lang="en-US" dirty="0"/>
              <a:t>Click to add title</a:t>
            </a:r>
          </a:p>
        </p:txBody>
      </p:sp>
      <p:sp>
        <p:nvSpPr>
          <p:cNvPr id="3" name="Content Placeholder 2"/>
          <p:cNvSpPr>
            <a:spLocks noGrp="1"/>
          </p:cNvSpPr>
          <p:nvPr>
            <p:ph sz="half" idx="1"/>
          </p:nvPr>
        </p:nvSpPr>
        <p:spPr>
          <a:xfrm>
            <a:off x="341927" y="968991"/>
            <a:ext cx="4153873" cy="3376241"/>
          </a:xfrm>
        </p:spPr>
        <p:txBody>
          <a:bodyPr/>
          <a:lstStyle>
            <a:lvl1pPr>
              <a:defRPr sz="1800">
                <a:solidFill>
                  <a:srgbClr val="45545F"/>
                </a:solidFill>
              </a:defRPr>
            </a:lvl1pPr>
            <a:lvl2pPr>
              <a:defRPr sz="1600">
                <a:solidFill>
                  <a:srgbClr val="45545F"/>
                </a:solidFill>
              </a:defRPr>
            </a:lvl2pPr>
            <a:lvl3pPr>
              <a:defRPr sz="1400">
                <a:solidFill>
                  <a:srgbClr val="45545F"/>
                </a:solidFill>
              </a:defRPr>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968991"/>
            <a:ext cx="4149294" cy="3376241"/>
          </a:xfrm>
        </p:spPr>
        <p:txBody>
          <a:bodyPr>
            <a:noAutofit/>
          </a:bodyPr>
          <a:lstStyle>
            <a:lvl1pPr>
              <a:defRPr sz="1800">
                <a:solidFill>
                  <a:srgbClr val="45545F"/>
                </a:solidFill>
              </a:defRPr>
            </a:lvl1pPr>
            <a:lvl2pPr>
              <a:defRPr sz="1600">
                <a:solidFill>
                  <a:srgbClr val="45545F"/>
                </a:solidFill>
              </a:defRPr>
            </a:lvl2pPr>
            <a:lvl3pPr>
              <a:defRPr sz="1400">
                <a:solidFill>
                  <a:srgbClr val="45545F"/>
                </a:solidFill>
              </a:defRPr>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pic>
        <p:nvPicPr>
          <p:cNvPr id="10" name="Picture 9" descr="CompTIA_logo.wmf">
            <a:extLst>
              <a:ext uri="{FF2B5EF4-FFF2-40B4-BE49-F238E27FC236}">
                <a16:creationId xmlns:a16="http://schemas.microsoft.com/office/drawing/2014/main" id="{953D7D55-FF4B-144A-9A47-F9B21A50C6A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pic>
        <p:nvPicPr>
          <p:cNvPr id="8" name="Picture 7">
            <a:extLst>
              <a:ext uri="{FF2B5EF4-FFF2-40B4-BE49-F238E27FC236}">
                <a16:creationId xmlns:a16="http://schemas.microsoft.com/office/drawing/2014/main" id="{23A873D3-98D7-4852-8AAA-A462C1DE9AB4}"/>
              </a:ext>
            </a:extLst>
          </p:cNvPr>
          <p:cNvPicPr>
            <a:picLocks/>
          </p:cNvPicPr>
          <p:nvPr/>
        </p:nvPicPr>
        <p:blipFill>
          <a:blip r:embed="rId3"/>
          <a:stretch>
            <a:fillRect/>
          </a:stretch>
        </p:blipFill>
        <p:spPr>
          <a:xfrm>
            <a:off x="-18288" y="4443006"/>
            <a:ext cx="9180576" cy="384048"/>
          </a:xfrm>
          <a:prstGeom prst="rect">
            <a:avLst/>
          </a:prstGeom>
        </p:spPr>
      </p:pic>
      <p:sp>
        <p:nvSpPr>
          <p:cNvPr id="7" name="Footer Placeholder 6">
            <a:extLst>
              <a:ext uri="{FF2B5EF4-FFF2-40B4-BE49-F238E27FC236}">
                <a16:creationId xmlns:a16="http://schemas.microsoft.com/office/drawing/2014/main" id="{20B137AA-E8FF-49AE-ADC6-417135EA1C16}"/>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11" name="Slide Number Placeholder 10">
            <a:extLst>
              <a:ext uri="{FF2B5EF4-FFF2-40B4-BE49-F238E27FC236}">
                <a16:creationId xmlns:a16="http://schemas.microsoft.com/office/drawing/2014/main" id="{DC271262-DE56-473E-BD86-378F68F6C885}"/>
              </a:ext>
            </a:extLst>
          </p:cNvPr>
          <p:cNvSpPr>
            <a:spLocks noGrp="1"/>
          </p:cNvSpPr>
          <p:nvPr>
            <p:ph type="sldNum" sz="quarter" idx="11"/>
          </p:nvPr>
        </p:nvSpPr>
        <p:spPr/>
        <p:txBody>
          <a:bodyPr/>
          <a:lstStyle/>
          <a:p>
            <a:fld id="{B7CF8A19-3A9E-4ABC-B336-2FDDE321C72D}" type="slidenum">
              <a:rPr lang="en-US" smtClean="0"/>
              <a:pPr/>
              <a:t>‹#›</a:t>
            </a:fld>
            <a:endParaRPr lang="en-US"/>
          </a:p>
        </p:txBody>
      </p:sp>
      <p:pic>
        <p:nvPicPr>
          <p:cNvPr id="9" name="Picture 8">
            <a:extLst>
              <a:ext uri="{FF2B5EF4-FFF2-40B4-BE49-F238E27FC236}">
                <a16:creationId xmlns:a16="http://schemas.microsoft.com/office/drawing/2014/main" id="{0A6890A2-1520-4E1A-89C6-0F5FBC18CB35}"/>
              </a:ext>
            </a:extLst>
          </p:cNvPr>
          <p:cNvPicPr>
            <a:picLocks/>
          </p:cNvPicPr>
          <p:nvPr userDrawn="1"/>
        </p:nvPicPr>
        <p:blipFill>
          <a:blip r:embed="rId3"/>
          <a:stretch>
            <a:fillRect/>
          </a:stretch>
        </p:blipFill>
        <p:spPr>
          <a:xfrm>
            <a:off x="-18288" y="4443006"/>
            <a:ext cx="9180576" cy="384048"/>
          </a:xfrm>
          <a:prstGeom prst="rect">
            <a:avLst/>
          </a:prstGeom>
        </p:spPr>
      </p:pic>
    </p:spTree>
    <p:extLst>
      <p:ext uri="{BB962C8B-B14F-4D97-AF65-F5344CB8AC3E}">
        <p14:creationId xmlns:p14="http://schemas.microsoft.com/office/powerpoint/2010/main" val="385396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1927" y="901954"/>
            <a:ext cx="4155461" cy="479822"/>
          </a:xfrm>
        </p:spPr>
        <p:txBody>
          <a:bodyPr anchor="b">
            <a:noAutofit/>
          </a:bodyPr>
          <a:lstStyle>
            <a:lvl1pPr marL="0" indent="0" algn="l">
              <a:buNone/>
              <a:defRPr sz="18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41927" y="1381775"/>
            <a:ext cx="4155461" cy="2963466"/>
          </a:xfrm>
        </p:spPr>
        <p:txBody>
          <a:bodyPr>
            <a:noAutofit/>
          </a:bodyPr>
          <a:lstStyle>
            <a:lvl1pPr>
              <a:defRPr sz="1800">
                <a:solidFill>
                  <a:srgbClr val="45545F"/>
                </a:solidFill>
              </a:defRPr>
            </a:lvl1pPr>
            <a:lvl2pPr>
              <a:defRPr sz="1600">
                <a:solidFill>
                  <a:srgbClr val="45545F"/>
                </a:solidFill>
              </a:defRPr>
            </a:lvl2pPr>
            <a:lvl3pPr>
              <a:defRPr sz="1400">
                <a:solidFill>
                  <a:srgbClr val="45545F"/>
                </a:solidFill>
              </a:defRPr>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8" y="901954"/>
            <a:ext cx="4152466" cy="479822"/>
          </a:xfrm>
        </p:spPr>
        <p:txBody>
          <a:bodyPr anchor="b">
            <a:noAutofit/>
          </a:bodyPr>
          <a:lstStyle>
            <a:lvl1pPr marL="0" indent="0">
              <a:buNone/>
              <a:defRPr sz="18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9" y="1381775"/>
            <a:ext cx="4152466" cy="2963466"/>
          </a:xfrm>
        </p:spPr>
        <p:txBody>
          <a:bodyPr>
            <a:noAutofit/>
          </a:bodyPr>
          <a:lstStyle>
            <a:lvl1pPr>
              <a:defRPr sz="1800">
                <a:solidFill>
                  <a:srgbClr val="45545F"/>
                </a:solidFill>
              </a:defRPr>
            </a:lvl1pPr>
            <a:lvl2pPr>
              <a:defRPr sz="1600">
                <a:solidFill>
                  <a:srgbClr val="45545F"/>
                </a:solidFill>
              </a:defRPr>
            </a:lvl2pPr>
            <a:lvl3pPr>
              <a:defRPr sz="1400">
                <a:solidFill>
                  <a:srgbClr val="45545F"/>
                </a:solidFill>
              </a:defRPr>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pic>
        <p:nvPicPr>
          <p:cNvPr id="12" name="Picture 11" descr="CompTIA_logo.wmf">
            <a:extLst>
              <a:ext uri="{FF2B5EF4-FFF2-40B4-BE49-F238E27FC236}">
                <a16:creationId xmlns:a16="http://schemas.microsoft.com/office/drawing/2014/main" id="{9E0A0277-6F7D-464A-B7AB-99B78E17BCE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pic>
        <p:nvPicPr>
          <p:cNvPr id="10" name="Picture 9">
            <a:extLst>
              <a:ext uri="{FF2B5EF4-FFF2-40B4-BE49-F238E27FC236}">
                <a16:creationId xmlns:a16="http://schemas.microsoft.com/office/drawing/2014/main" id="{D6582580-7A03-4664-A005-282697F7A0C4}"/>
              </a:ext>
            </a:extLst>
          </p:cNvPr>
          <p:cNvPicPr>
            <a:picLocks/>
          </p:cNvPicPr>
          <p:nvPr/>
        </p:nvPicPr>
        <p:blipFill>
          <a:blip r:embed="rId3"/>
          <a:stretch>
            <a:fillRect/>
          </a:stretch>
        </p:blipFill>
        <p:spPr>
          <a:xfrm>
            <a:off x="-18288" y="4443006"/>
            <a:ext cx="9180576" cy="384048"/>
          </a:xfrm>
          <a:prstGeom prst="rect">
            <a:avLst/>
          </a:prstGeom>
        </p:spPr>
      </p:pic>
      <p:sp>
        <p:nvSpPr>
          <p:cNvPr id="9" name="Footer Placeholder 8">
            <a:extLst>
              <a:ext uri="{FF2B5EF4-FFF2-40B4-BE49-F238E27FC236}">
                <a16:creationId xmlns:a16="http://schemas.microsoft.com/office/drawing/2014/main" id="{53DEEF49-8B9B-4812-B58D-7F40D0D48FB4}"/>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13" name="Slide Number Placeholder 12">
            <a:extLst>
              <a:ext uri="{FF2B5EF4-FFF2-40B4-BE49-F238E27FC236}">
                <a16:creationId xmlns:a16="http://schemas.microsoft.com/office/drawing/2014/main" id="{63498844-A48D-4E90-ADCC-5515FCFABD27}"/>
              </a:ext>
            </a:extLst>
          </p:cNvPr>
          <p:cNvSpPr>
            <a:spLocks noGrp="1"/>
          </p:cNvSpPr>
          <p:nvPr>
            <p:ph type="sldNum" sz="quarter" idx="11"/>
          </p:nvPr>
        </p:nvSpPr>
        <p:spPr/>
        <p:txBody>
          <a:bodyPr/>
          <a:lstStyle/>
          <a:p>
            <a:fld id="{B7CF8A19-3A9E-4ABC-B336-2FDDE321C72D}" type="slidenum">
              <a:rPr lang="en-US" smtClean="0"/>
              <a:pPr/>
              <a:t>‹#›</a:t>
            </a:fld>
            <a:endParaRPr lang="en-US"/>
          </a:p>
        </p:txBody>
      </p:sp>
      <p:sp>
        <p:nvSpPr>
          <p:cNvPr id="14" name="Title Placeholder 1">
            <a:extLst>
              <a:ext uri="{FF2B5EF4-FFF2-40B4-BE49-F238E27FC236}">
                <a16:creationId xmlns:a16="http://schemas.microsoft.com/office/drawing/2014/main" id="{9E796A2E-6B98-46DB-AA03-8CCBF05FDFE9}"/>
              </a:ext>
            </a:extLst>
          </p:cNvPr>
          <p:cNvSpPr>
            <a:spLocks noGrp="1"/>
          </p:cNvSpPr>
          <p:nvPr>
            <p:ph type="title"/>
          </p:nvPr>
        </p:nvSpPr>
        <p:spPr>
          <a:xfrm>
            <a:off x="341927" y="75202"/>
            <a:ext cx="8455567" cy="633458"/>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Picture 10">
            <a:extLst>
              <a:ext uri="{FF2B5EF4-FFF2-40B4-BE49-F238E27FC236}">
                <a16:creationId xmlns:a16="http://schemas.microsoft.com/office/drawing/2014/main" id="{721E786B-F8BA-4627-865F-686CBCA5D4EB}"/>
              </a:ext>
            </a:extLst>
          </p:cNvPr>
          <p:cNvPicPr>
            <a:picLocks/>
          </p:cNvPicPr>
          <p:nvPr userDrawn="1"/>
        </p:nvPicPr>
        <p:blipFill>
          <a:blip r:embed="rId3"/>
          <a:stretch>
            <a:fillRect/>
          </a:stretch>
        </p:blipFill>
        <p:spPr>
          <a:xfrm>
            <a:off x="-18288" y="4443006"/>
            <a:ext cx="9180576" cy="384048"/>
          </a:xfrm>
          <a:prstGeom prst="rect">
            <a:avLst/>
          </a:prstGeom>
        </p:spPr>
      </p:pic>
    </p:spTree>
    <p:extLst>
      <p:ext uri="{BB962C8B-B14F-4D97-AF65-F5344CB8AC3E}">
        <p14:creationId xmlns:p14="http://schemas.microsoft.com/office/powerpoint/2010/main" val="4103617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27" y="75202"/>
            <a:ext cx="8455567" cy="633458"/>
          </a:xfrm>
          <a:prstGeom prst="rect">
            <a:avLst/>
          </a:prstGeom>
        </p:spPr>
        <p:txBody>
          <a:bodyPr/>
          <a:lstStyle>
            <a:lvl1pPr>
              <a:defRPr b="1">
                <a:latin typeface="+mn-lt"/>
              </a:defRPr>
            </a:lvl1pPr>
          </a:lstStyle>
          <a:p>
            <a:r>
              <a:rPr lang="en-US" dirty="0"/>
              <a:t>Click to add title</a:t>
            </a:r>
          </a:p>
        </p:txBody>
      </p:sp>
      <p:pic>
        <p:nvPicPr>
          <p:cNvPr id="9" name="Picture 8" descr="CompTIA_logo.wmf">
            <a:extLst>
              <a:ext uri="{FF2B5EF4-FFF2-40B4-BE49-F238E27FC236}">
                <a16:creationId xmlns:a16="http://schemas.microsoft.com/office/drawing/2014/main" id="{1E765CB9-1B51-9D48-955D-6843AA1B95F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sp>
        <p:nvSpPr>
          <p:cNvPr id="4" name="Footer Placeholder 3">
            <a:extLst>
              <a:ext uri="{FF2B5EF4-FFF2-40B4-BE49-F238E27FC236}">
                <a16:creationId xmlns:a16="http://schemas.microsoft.com/office/drawing/2014/main" id="{6F98C097-D8E9-4803-892B-742AFC53C446}"/>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7" name="Slide Number Placeholder 6">
            <a:extLst>
              <a:ext uri="{FF2B5EF4-FFF2-40B4-BE49-F238E27FC236}">
                <a16:creationId xmlns:a16="http://schemas.microsoft.com/office/drawing/2014/main" id="{BCC5696C-27D7-4D5E-BF51-1A71B93F0442}"/>
              </a:ext>
            </a:extLst>
          </p:cNvPr>
          <p:cNvSpPr>
            <a:spLocks noGrp="1"/>
          </p:cNvSpPr>
          <p:nvPr>
            <p:ph type="sldNum" sz="quarter" idx="11"/>
          </p:nvPr>
        </p:nvSpPr>
        <p:spPr/>
        <p:txBody>
          <a:bodyPr/>
          <a:lstStyle/>
          <a:p>
            <a:fld id="{B7CF8A19-3A9E-4ABC-B336-2FDDE321C72D}" type="slidenum">
              <a:rPr lang="en-US" smtClean="0"/>
              <a:pPr/>
              <a:t>‹#›</a:t>
            </a:fld>
            <a:endParaRPr lang="en-US"/>
          </a:p>
        </p:txBody>
      </p:sp>
    </p:spTree>
    <p:extLst>
      <p:ext uri="{BB962C8B-B14F-4D97-AF65-F5344CB8AC3E}">
        <p14:creationId xmlns:p14="http://schemas.microsoft.com/office/powerpoint/2010/main" val="3601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7" y="75202"/>
            <a:ext cx="8455567" cy="633458"/>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341924" y="980348"/>
            <a:ext cx="8460152" cy="3701556"/>
          </a:xfrm>
          <a:prstGeom prst="rect">
            <a:avLst/>
          </a:prstGeom>
        </p:spPr>
        <p:txBody>
          <a:bodyPr vert="horz" lIns="91440" tIns="45720" rIns="91440" bIns="45720" rtlCol="0">
            <a:noAutofit/>
          </a:bodyPr>
          <a:lstStyle/>
          <a:p>
            <a:pPr lvl="0"/>
            <a:r>
              <a:rPr lang="en-US" noProof="0" dirty="0"/>
              <a:t>Click to edit Master text styles</a:t>
            </a:r>
          </a:p>
          <a:p>
            <a:pPr lvl="1"/>
            <a:r>
              <a:rPr lang="en-US" noProof="0" dirty="0"/>
              <a:t>Second level</a:t>
            </a:r>
          </a:p>
          <a:p>
            <a:pPr lvl="2"/>
            <a:r>
              <a:rPr lang="en-US" noProof="0" dirty="0"/>
              <a:t>Third level</a:t>
            </a:r>
          </a:p>
        </p:txBody>
      </p:sp>
      <p:sp>
        <p:nvSpPr>
          <p:cNvPr id="4" name="Footer Placeholder 3">
            <a:extLst>
              <a:ext uri="{FF2B5EF4-FFF2-40B4-BE49-F238E27FC236}">
                <a16:creationId xmlns:a16="http://schemas.microsoft.com/office/drawing/2014/main" id="{A500BC5A-134F-4047-9D0E-0B8E96244319}"/>
              </a:ext>
            </a:extLst>
          </p:cNvPr>
          <p:cNvSpPr>
            <a:spLocks noGrp="1"/>
          </p:cNvSpPr>
          <p:nvPr>
            <p:ph type="ftr" sz="quarter" idx="3"/>
          </p:nvPr>
        </p:nvSpPr>
        <p:spPr>
          <a:xfrm>
            <a:off x="1064525" y="4869623"/>
            <a:ext cx="7165928" cy="274637"/>
          </a:xfrm>
          <a:prstGeom prst="rect">
            <a:avLst/>
          </a:prstGeom>
        </p:spPr>
        <p:txBody>
          <a:bodyPr vert="horz" lIns="91440" tIns="45720" rIns="91440" bIns="45720" rtlCol="0" anchor="ctr"/>
          <a:lstStyle>
            <a:lvl1pPr algn="r">
              <a:defRPr sz="700" i="0" u="none">
                <a:solidFill>
                  <a:schemeClr val="accent4"/>
                </a:solidFill>
              </a:defRPr>
            </a:lvl1pPr>
          </a:lstStyle>
          <a:p>
            <a:r>
              <a:rPr lang="en-GB"/>
              <a:t>CompTIA Security+ Lesson 13 | Copyright © 2020 CompTIA Properties, LLC. All Rights Reserved.  |  CompTIA.org</a:t>
            </a:r>
            <a:endParaRPr lang="en-US" dirty="0"/>
          </a:p>
        </p:txBody>
      </p:sp>
      <p:sp>
        <p:nvSpPr>
          <p:cNvPr id="5" name="Slide Number Placeholder 4">
            <a:extLst>
              <a:ext uri="{FF2B5EF4-FFF2-40B4-BE49-F238E27FC236}">
                <a16:creationId xmlns:a16="http://schemas.microsoft.com/office/drawing/2014/main" id="{3575B0F0-8782-4200-A7ED-327408935744}"/>
              </a:ext>
            </a:extLst>
          </p:cNvPr>
          <p:cNvSpPr>
            <a:spLocks noGrp="1"/>
          </p:cNvSpPr>
          <p:nvPr>
            <p:ph type="sldNum" sz="quarter" idx="4"/>
          </p:nvPr>
        </p:nvSpPr>
        <p:spPr>
          <a:xfrm>
            <a:off x="8318310" y="4869623"/>
            <a:ext cx="479184" cy="274637"/>
          </a:xfrm>
          <a:prstGeom prst="rect">
            <a:avLst/>
          </a:prstGeom>
        </p:spPr>
        <p:txBody>
          <a:bodyPr vert="horz" lIns="91440" tIns="45720" rIns="91440" bIns="45720" rtlCol="0" anchor="ctr"/>
          <a:lstStyle>
            <a:lvl1pPr algn="r">
              <a:defRPr sz="700">
                <a:solidFill>
                  <a:schemeClr val="tx1"/>
                </a:solidFill>
              </a:defRPr>
            </a:lvl1pPr>
          </a:lstStyle>
          <a:p>
            <a:fld id="{B7CF8A19-3A9E-4ABC-B336-2FDDE321C72D}" type="slidenum">
              <a:rPr lang="en-US" smtClean="0"/>
              <a:pPr/>
              <a:t>‹#›</a:t>
            </a:fld>
            <a:endParaRPr lang="en-US"/>
          </a:p>
        </p:txBody>
      </p:sp>
      <p:pic>
        <p:nvPicPr>
          <p:cNvPr id="6" name="Picture 5" descr="CompTIA_logo.wmf">
            <a:extLst>
              <a:ext uri="{FF2B5EF4-FFF2-40B4-BE49-F238E27FC236}">
                <a16:creationId xmlns:a16="http://schemas.microsoft.com/office/drawing/2014/main" id="{66775347-A556-4A8A-A644-9477C35B6035}"/>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pic>
        <p:nvPicPr>
          <p:cNvPr id="7" name="Picture 6" descr="CompTIA_logo.wmf">
            <a:extLst>
              <a:ext uri="{FF2B5EF4-FFF2-40B4-BE49-F238E27FC236}">
                <a16:creationId xmlns:a16="http://schemas.microsoft.com/office/drawing/2014/main" id="{F1616228-AD69-497C-B41C-1E9F61544233}"/>
              </a:ext>
            </a:extLst>
          </p:cNvPr>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spTree>
    <p:extLst>
      <p:ext uri="{BB962C8B-B14F-4D97-AF65-F5344CB8AC3E}">
        <p14:creationId xmlns:p14="http://schemas.microsoft.com/office/powerpoint/2010/main" val="58932730"/>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1" r:id="rId10"/>
    <p:sldLayoutId id="2147483922" r:id="rId11"/>
    <p:sldLayoutId id="2147483923" r:id="rId12"/>
    <p:sldLayoutId id="2147483924" r:id="rId13"/>
    <p:sldLayoutId id="2147483925" r:id="rId14"/>
    <p:sldLayoutId id="2147483926" r:id="rId15"/>
    <p:sldLayoutId id="2147483931" r:id="rId16"/>
    <p:sldLayoutId id="2147483927" r:id="rId17"/>
    <p:sldLayoutId id="2147483928" r:id="rId18"/>
    <p:sldLayoutId id="2147483929" r:id="rId19"/>
    <p:sldLayoutId id="2147483930" r:id="rId20"/>
  </p:sldLayoutIdLst>
  <p:hf hdr="0" dt="0"/>
  <p:txStyles>
    <p:titleStyle>
      <a:lvl1pPr algn="l" defTabSz="342900" rtl="0" eaLnBrk="1" latinLnBrk="0" hangingPunct="1">
        <a:spcBef>
          <a:spcPct val="0"/>
        </a:spcBef>
        <a:buNone/>
        <a:defRPr lang="en-US" sz="2400" b="1" kern="1200" dirty="0">
          <a:solidFill>
            <a:schemeClr val="accent5"/>
          </a:solidFill>
          <a:latin typeface="+mn-lt"/>
          <a:ea typeface="+mj-ea"/>
          <a:cs typeface="Open Sans SemiBold" panose="020B0706030804020204" pitchFamily="34" charset="0"/>
        </a:defRPr>
      </a:lvl1pPr>
    </p:titleStyle>
    <p:bodyStyle>
      <a:lvl1pPr marL="257175" indent="-257175" algn="l" defTabSz="342900" rtl="0" eaLnBrk="1" latinLnBrk="0" hangingPunct="1">
        <a:spcBef>
          <a:spcPct val="20000"/>
        </a:spcBef>
        <a:buClr>
          <a:schemeClr val="accent5"/>
        </a:buClr>
        <a:buFont typeface="Arial"/>
        <a:buChar char="•"/>
        <a:defRPr sz="1800" kern="1200">
          <a:solidFill>
            <a:schemeClr val="tx1"/>
          </a:solidFill>
          <a:latin typeface="+mn-lt"/>
          <a:ea typeface="+mn-ea"/>
          <a:cs typeface="+mn-cs"/>
        </a:defRPr>
      </a:lvl1pPr>
      <a:lvl2pPr marL="685800" indent="-342900" algn="l" defTabSz="342900" rtl="0" eaLnBrk="1" latinLnBrk="0" hangingPunct="1">
        <a:spcBef>
          <a:spcPct val="20000"/>
        </a:spcBef>
        <a:buClr>
          <a:srgbClr val="ED1C24"/>
        </a:buClr>
        <a:buFont typeface="Arial" panose="020B0604020202020204" pitchFamily="34" charset="0"/>
        <a:buChar char="•"/>
        <a:defRPr sz="1600" kern="1200">
          <a:solidFill>
            <a:schemeClr val="tx1"/>
          </a:solidFill>
          <a:latin typeface="+mn-lt"/>
          <a:ea typeface="+mn-ea"/>
          <a:cs typeface="+mn-cs"/>
        </a:defRPr>
      </a:lvl2pPr>
      <a:lvl3pPr marL="857250" indent="-171450" algn="l" defTabSz="3429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A5861-9F41-4682-8AF5-7168018060E8}"/>
              </a:ext>
            </a:extLst>
          </p:cNvPr>
          <p:cNvSpPr>
            <a:spLocks noGrp="1"/>
          </p:cNvSpPr>
          <p:nvPr>
            <p:ph type="ctrTitle"/>
          </p:nvPr>
        </p:nvSpPr>
        <p:spPr/>
        <p:txBody>
          <a:bodyPr/>
          <a:lstStyle/>
          <a:p>
            <a:r>
              <a:rPr lang="en-US" dirty="0"/>
              <a:t>Implementing Secure Mobile Solutions </a:t>
            </a:r>
          </a:p>
        </p:txBody>
      </p:sp>
      <p:sp>
        <p:nvSpPr>
          <p:cNvPr id="3" name="Subtitle 2">
            <a:extLst>
              <a:ext uri="{FF2B5EF4-FFF2-40B4-BE49-F238E27FC236}">
                <a16:creationId xmlns:a16="http://schemas.microsoft.com/office/drawing/2014/main" id="{2D786524-F41C-48EC-A5DC-D03BDEF49F0B}"/>
              </a:ext>
            </a:extLst>
          </p:cNvPr>
          <p:cNvSpPr>
            <a:spLocks noGrp="1"/>
          </p:cNvSpPr>
          <p:nvPr>
            <p:ph type="subTitle" idx="1"/>
          </p:nvPr>
        </p:nvSpPr>
        <p:spPr/>
        <p:txBody>
          <a:bodyPr/>
          <a:lstStyle/>
          <a:p>
            <a:r>
              <a:rPr lang="en-US" dirty="0"/>
              <a:t>Lesson 13</a:t>
            </a:r>
          </a:p>
        </p:txBody>
      </p:sp>
    </p:spTree>
    <p:extLst>
      <p:ext uri="{BB962C8B-B14F-4D97-AF65-F5344CB8AC3E}">
        <p14:creationId xmlns:p14="http://schemas.microsoft.com/office/powerpoint/2010/main" val="233080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AD4EF8-9B01-4D06-BC3C-E0E50E7BBCC0}"/>
              </a:ext>
            </a:extLst>
          </p:cNvPr>
          <p:cNvSpPr>
            <a:spLocks noGrp="1"/>
          </p:cNvSpPr>
          <p:nvPr>
            <p:ph type="title"/>
          </p:nvPr>
        </p:nvSpPr>
        <p:spPr/>
        <p:txBody>
          <a:bodyPr/>
          <a:lstStyle/>
          <a:p>
            <a:r>
              <a:rPr lang="en-GB" dirty="0"/>
              <a:t>Application Management</a:t>
            </a:r>
            <a:endParaRPr lang="en-US" dirty="0"/>
          </a:p>
        </p:txBody>
      </p:sp>
      <p:pic>
        <p:nvPicPr>
          <p:cNvPr id="5" name="Content Placeholder 4" descr="EMM software such as Microsoft Intune can be used to approve or prohibit apps">
            <a:extLst>
              <a:ext uri="{FF2B5EF4-FFF2-40B4-BE49-F238E27FC236}">
                <a16:creationId xmlns:a16="http://schemas.microsoft.com/office/drawing/2014/main" id="{1C81567F-BFD9-42EE-8473-4DC3CC06D727}"/>
              </a:ext>
            </a:extLst>
          </p:cNvPr>
          <p:cNvPicPr>
            <a:picLocks noGrp="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57200" y="1641568"/>
            <a:ext cx="4038600" cy="2012765"/>
          </a:xfrm>
        </p:spPr>
      </p:pic>
      <p:sp>
        <p:nvSpPr>
          <p:cNvPr id="4" name="Content Placeholder 3">
            <a:extLst>
              <a:ext uri="{FF2B5EF4-FFF2-40B4-BE49-F238E27FC236}">
                <a16:creationId xmlns:a16="http://schemas.microsoft.com/office/drawing/2014/main" id="{B6018FBB-332A-4514-A8B8-815504A83EA2}"/>
              </a:ext>
            </a:extLst>
          </p:cNvPr>
          <p:cNvSpPr>
            <a:spLocks noGrp="1"/>
          </p:cNvSpPr>
          <p:nvPr>
            <p:ph sz="half" idx="2"/>
          </p:nvPr>
        </p:nvSpPr>
        <p:spPr>
          <a:xfrm>
            <a:off x="4495799" y="491163"/>
            <a:ext cx="4404407" cy="3854069"/>
          </a:xfrm>
        </p:spPr>
        <p:txBody>
          <a:bodyPr/>
          <a:lstStyle/>
          <a:p>
            <a:r>
              <a:rPr lang="en-US" sz="1400" dirty="0"/>
              <a:t>When a device is joined to the corporate network through enrollment with management software, it can be configured into an enterprise workspace mode in which only a certain number of authorized applications can run.</a:t>
            </a:r>
          </a:p>
          <a:p>
            <a:r>
              <a:rPr lang="en-US" dirty="0"/>
              <a:t>Restricting third-party app stores</a:t>
            </a:r>
          </a:p>
          <a:p>
            <a:r>
              <a:rPr lang="en-US" dirty="0"/>
              <a:t>Enterprise app development and fulfillment</a:t>
            </a:r>
          </a:p>
          <a:p>
            <a:pPr lvl="1"/>
            <a:r>
              <a:rPr lang="en-US" dirty="0"/>
              <a:t>Sideloading- </a:t>
            </a:r>
            <a:r>
              <a:rPr lang="en-US" sz="1400" dirty="0"/>
              <a:t>With unknown sources enabled, untrusted apps can be downloaded from a website and installed using the .</a:t>
            </a:r>
            <a:r>
              <a:rPr lang="en-US" sz="1400" dirty="0" err="1"/>
              <a:t>apk</a:t>
            </a:r>
            <a:r>
              <a:rPr lang="en-US" sz="1400" dirty="0"/>
              <a:t> file format. This is referred to as sideloading. </a:t>
            </a:r>
            <a:r>
              <a:rPr lang="en-US" sz="1400" dirty="0" err="1"/>
              <a:t>Eg</a:t>
            </a:r>
            <a:r>
              <a:rPr lang="en-US" sz="1400" dirty="0"/>
              <a:t> Android allows, iOS doesn’t.</a:t>
            </a:r>
            <a:endParaRPr lang="en-US" dirty="0"/>
          </a:p>
        </p:txBody>
      </p:sp>
      <p:sp>
        <p:nvSpPr>
          <p:cNvPr id="6" name="TextBox 5">
            <a:extLst>
              <a:ext uri="{FF2B5EF4-FFF2-40B4-BE49-F238E27FC236}">
                <a16:creationId xmlns:a16="http://schemas.microsoft.com/office/drawing/2014/main" id="{92389520-CEBC-4F05-9304-D08C48393A21}"/>
              </a:ext>
            </a:extLst>
          </p:cNvPr>
          <p:cNvSpPr txBox="1"/>
          <p:nvPr/>
        </p:nvSpPr>
        <p:spPr>
          <a:xfrm>
            <a:off x="354487" y="3654333"/>
            <a:ext cx="2664512" cy="230832"/>
          </a:xfrm>
          <a:prstGeom prst="rect">
            <a:avLst/>
          </a:prstGeom>
          <a:noFill/>
        </p:spPr>
        <p:txBody>
          <a:bodyPr wrap="none" rtlCol="0">
            <a:spAutoFit/>
          </a:bodyPr>
          <a:lstStyle/>
          <a:p>
            <a:pPr algn="just"/>
            <a:r>
              <a:rPr lang="en-US" sz="900" i="1" dirty="0">
                <a:solidFill>
                  <a:srgbClr val="45545F"/>
                </a:solidFill>
              </a:rPr>
              <a:t>Screenshot used with permission from Microsoft.</a:t>
            </a:r>
          </a:p>
        </p:txBody>
      </p:sp>
      <p:sp>
        <p:nvSpPr>
          <p:cNvPr id="2" name="Footer Placeholder 1">
            <a:extLst>
              <a:ext uri="{FF2B5EF4-FFF2-40B4-BE49-F238E27FC236}">
                <a16:creationId xmlns:a16="http://schemas.microsoft.com/office/drawing/2014/main" id="{0F9DEEBE-5721-4631-891E-071738EC78D0}"/>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7" name="Slide Number Placeholder 6">
            <a:extLst>
              <a:ext uri="{FF2B5EF4-FFF2-40B4-BE49-F238E27FC236}">
                <a16:creationId xmlns:a16="http://schemas.microsoft.com/office/drawing/2014/main" id="{A7F6ED34-BC98-4F07-A5C4-9B008C0694D2}"/>
              </a:ext>
            </a:extLst>
          </p:cNvPr>
          <p:cNvSpPr>
            <a:spLocks noGrp="1"/>
          </p:cNvSpPr>
          <p:nvPr>
            <p:ph type="sldNum" sz="quarter" idx="11"/>
          </p:nvPr>
        </p:nvSpPr>
        <p:spPr/>
        <p:txBody>
          <a:bodyPr/>
          <a:lstStyle/>
          <a:p>
            <a:fld id="{B7CF8A19-3A9E-4ABC-B336-2FDDE321C72D}" type="slidenum">
              <a:rPr lang="en-US" smtClean="0"/>
              <a:pPr/>
              <a:t>10</a:t>
            </a:fld>
            <a:endParaRPr lang="en-US"/>
          </a:p>
        </p:txBody>
      </p:sp>
    </p:spTree>
    <p:extLst>
      <p:ext uri="{BB962C8B-B14F-4D97-AF65-F5344CB8AC3E}">
        <p14:creationId xmlns:p14="http://schemas.microsoft.com/office/powerpoint/2010/main" val="263914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1BB49E-CEC7-7CA0-9492-C9F66CBB5BCA}"/>
              </a:ext>
            </a:extLst>
          </p:cNvPr>
          <p:cNvSpPr txBox="1"/>
          <p:nvPr/>
        </p:nvSpPr>
        <p:spPr>
          <a:xfrm>
            <a:off x="496388" y="677151"/>
            <a:ext cx="7984019" cy="3416320"/>
          </a:xfrm>
          <a:prstGeom prst="rect">
            <a:avLst/>
          </a:prstGeom>
          <a:noFill/>
        </p:spPr>
        <p:txBody>
          <a:bodyPr wrap="square">
            <a:spAutoFit/>
          </a:bodyPr>
          <a:lstStyle/>
          <a:p>
            <a:r>
              <a:rPr lang="en-US" b="1" dirty="0">
                <a:solidFill>
                  <a:srgbClr val="FF0000"/>
                </a:solidFill>
              </a:rPr>
              <a:t>Content Management  </a:t>
            </a:r>
          </a:p>
          <a:p>
            <a:r>
              <a:rPr lang="en-US" dirty="0"/>
              <a:t>Containerization allows the employer to manage and maintain the portion of the device that interfaces with the corporate network. An enterprise workspace with a defined selection of apps and a separate container is created. This container isolates corporate apps from the rest of the device. There may be a requirement for additional authentication to access the workspace.</a:t>
            </a:r>
          </a:p>
          <a:p>
            <a:endParaRPr lang="en-US" dirty="0"/>
          </a:p>
          <a:p>
            <a:r>
              <a:rPr lang="en-US" dirty="0"/>
              <a:t>Containerization also assists content management and data loss prevention. A content management system tags corporate or confidential data and prevents it from being shared or copied to unauthorized external media or channels</a:t>
            </a:r>
            <a:endParaRPr lang="en-IN" dirty="0"/>
          </a:p>
        </p:txBody>
      </p:sp>
    </p:spTree>
    <p:extLst>
      <p:ext uri="{BB962C8B-B14F-4D97-AF65-F5344CB8AC3E}">
        <p14:creationId xmlns:p14="http://schemas.microsoft.com/office/powerpoint/2010/main" val="175299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00DC94-C9CE-49F0-AC67-ABE34B10B376}"/>
              </a:ext>
            </a:extLst>
          </p:cNvPr>
          <p:cNvSpPr>
            <a:spLocks noGrp="1"/>
          </p:cNvSpPr>
          <p:nvPr>
            <p:ph type="title"/>
          </p:nvPr>
        </p:nvSpPr>
        <p:spPr/>
        <p:txBody>
          <a:bodyPr/>
          <a:lstStyle/>
          <a:p>
            <a:r>
              <a:rPr lang="en-GB" dirty="0"/>
              <a:t>Rooting and Jailbreaking</a:t>
            </a:r>
          </a:p>
        </p:txBody>
      </p:sp>
      <p:sp>
        <p:nvSpPr>
          <p:cNvPr id="2" name="Content Placeholder 1">
            <a:extLst>
              <a:ext uri="{FF2B5EF4-FFF2-40B4-BE49-F238E27FC236}">
                <a16:creationId xmlns:a16="http://schemas.microsoft.com/office/drawing/2014/main" id="{6775B4E7-6DD5-4316-82EA-C1E552B765DD}"/>
              </a:ext>
            </a:extLst>
          </p:cNvPr>
          <p:cNvSpPr>
            <a:spLocks noGrp="1"/>
          </p:cNvSpPr>
          <p:nvPr>
            <p:ph idx="1"/>
          </p:nvPr>
        </p:nvSpPr>
        <p:spPr>
          <a:xfrm>
            <a:off x="237420" y="635490"/>
            <a:ext cx="8687123" cy="3322145"/>
          </a:xfrm>
        </p:spPr>
        <p:txBody>
          <a:bodyPr/>
          <a:lstStyle/>
          <a:p>
            <a:r>
              <a:rPr lang="en-GB" dirty="0"/>
              <a:t>Rooting</a:t>
            </a:r>
          </a:p>
          <a:p>
            <a:pPr lvl="1"/>
            <a:r>
              <a:rPr lang="en-US" dirty="0"/>
              <a:t>this term is associated with Android devices. Some vendors provide authorized mechanisms for users to access the root account on their device.</a:t>
            </a:r>
          </a:p>
          <a:p>
            <a:pPr lvl="1"/>
            <a:r>
              <a:rPr lang="en-GB" dirty="0"/>
              <a:t>Custom firmware/ROM </a:t>
            </a:r>
            <a:r>
              <a:rPr lang="en-GB" sz="1400" dirty="0"/>
              <a:t>(</a:t>
            </a:r>
            <a:r>
              <a:rPr lang="en-US" sz="1400" dirty="0"/>
              <a:t>Custom firmware is essentially a new Android OS image applied to the device)</a:t>
            </a:r>
            <a:endParaRPr lang="en-US" dirty="0"/>
          </a:p>
          <a:p>
            <a:r>
              <a:rPr lang="en-GB" dirty="0"/>
              <a:t>Jailbreaking </a:t>
            </a:r>
          </a:p>
          <a:p>
            <a:pPr lvl="1"/>
            <a:r>
              <a:rPr lang="en-GB" dirty="0"/>
              <a:t>Principally iOS</a:t>
            </a:r>
          </a:p>
          <a:p>
            <a:pPr marL="342900" lvl="1" indent="0">
              <a:buNone/>
            </a:pPr>
            <a:r>
              <a:rPr lang="en-GB" dirty="0"/>
              <a:t>(</a:t>
            </a:r>
            <a:r>
              <a:rPr lang="en-US" sz="1400" dirty="0"/>
              <a:t>exploits that enabled the user to obtain root privileges, sideload apps, change or add carriers, and customize the interface. iOS jailbreaking is accomplished by booting the device with a patched kernel.)</a:t>
            </a:r>
            <a:endParaRPr lang="en-GB" dirty="0"/>
          </a:p>
          <a:p>
            <a:r>
              <a:rPr lang="en-GB" dirty="0"/>
              <a:t>Risks to enterprise management</a:t>
            </a:r>
            <a:endParaRPr lang="en-US" dirty="0"/>
          </a:p>
          <a:p>
            <a:pPr lvl="1"/>
            <a:r>
              <a:rPr lang="en-IN" dirty="0"/>
              <a:t>Devices equipped with the A12 chip or newer (iPhone XR, XS/XS Max or newer) can jailbreak iOS &amp; </a:t>
            </a:r>
            <a:r>
              <a:rPr lang="en-IN" dirty="0" err="1"/>
              <a:t>iPadOS</a:t>
            </a:r>
            <a:r>
              <a:rPr lang="en-IN" dirty="0"/>
              <a:t> 14.0-14.3 with Taurine and unc0ver. </a:t>
            </a:r>
            <a:endParaRPr lang="en-US" dirty="0"/>
          </a:p>
        </p:txBody>
      </p:sp>
      <p:sp>
        <p:nvSpPr>
          <p:cNvPr id="4" name="Footer Placeholder 3">
            <a:extLst>
              <a:ext uri="{FF2B5EF4-FFF2-40B4-BE49-F238E27FC236}">
                <a16:creationId xmlns:a16="http://schemas.microsoft.com/office/drawing/2014/main" id="{AD5F8415-9DCD-4F3B-AD70-C201CDA9E986}"/>
              </a:ext>
            </a:extLst>
          </p:cNvPr>
          <p:cNvSpPr>
            <a:spLocks noGrp="1"/>
          </p:cNvSpPr>
          <p:nvPr>
            <p:ph type="ftr" sz="quarter" idx="10"/>
          </p:nvPr>
        </p:nvSpPr>
        <p:spPr>
          <a:xfrm>
            <a:off x="1045069" y="4638591"/>
            <a:ext cx="7165928" cy="274637"/>
          </a:xfrm>
        </p:spPr>
        <p:txBody>
          <a:bodyPr/>
          <a:lstStyle/>
          <a:p>
            <a:r>
              <a:rPr lang="en-GB"/>
              <a:t>CompTIA Security+ Lesson 13 | Copyright © 2020 CompTIA Properties, LLC. All Rights Reserved.  |  CompTIA.org</a:t>
            </a:r>
            <a:endParaRPr lang="en-US" dirty="0"/>
          </a:p>
        </p:txBody>
      </p:sp>
      <p:sp>
        <p:nvSpPr>
          <p:cNvPr id="5" name="Slide Number Placeholder 4">
            <a:extLst>
              <a:ext uri="{FF2B5EF4-FFF2-40B4-BE49-F238E27FC236}">
                <a16:creationId xmlns:a16="http://schemas.microsoft.com/office/drawing/2014/main" id="{42B2C5E0-33ED-4521-AA8B-EBE707CBA352}"/>
              </a:ext>
            </a:extLst>
          </p:cNvPr>
          <p:cNvSpPr>
            <a:spLocks noGrp="1"/>
          </p:cNvSpPr>
          <p:nvPr>
            <p:ph type="sldNum" sz="quarter" idx="11"/>
          </p:nvPr>
        </p:nvSpPr>
        <p:spPr/>
        <p:txBody>
          <a:bodyPr/>
          <a:lstStyle/>
          <a:p>
            <a:fld id="{B7CF8A19-3A9E-4ABC-B336-2FDDE321C72D}" type="slidenum">
              <a:rPr lang="en-US" smtClean="0"/>
              <a:pPr/>
              <a:t>12</a:t>
            </a:fld>
            <a:endParaRPr lang="en-US"/>
          </a:p>
        </p:txBody>
      </p:sp>
    </p:spTree>
    <p:extLst>
      <p:ext uri="{BB962C8B-B14F-4D97-AF65-F5344CB8AC3E}">
        <p14:creationId xmlns:p14="http://schemas.microsoft.com/office/powerpoint/2010/main" val="366683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2CE2-3BD1-4A30-A241-2FFE9D6AF536}"/>
              </a:ext>
            </a:extLst>
          </p:cNvPr>
          <p:cNvSpPr>
            <a:spLocks noGrp="1"/>
          </p:cNvSpPr>
          <p:nvPr>
            <p:ph type="ctrTitle"/>
          </p:nvPr>
        </p:nvSpPr>
        <p:spPr/>
        <p:txBody>
          <a:bodyPr/>
          <a:lstStyle/>
          <a:p>
            <a:r>
              <a:rPr lang="fr-FR" dirty="0" err="1"/>
              <a:t>Implement</a:t>
            </a:r>
            <a:r>
              <a:rPr lang="fr-FR" dirty="0"/>
              <a:t> Secure Mobile </a:t>
            </a:r>
            <a:r>
              <a:rPr lang="fr-FR" dirty="0" err="1"/>
              <a:t>Device</a:t>
            </a:r>
            <a:r>
              <a:rPr lang="fr-FR" dirty="0"/>
              <a:t> Connections </a:t>
            </a:r>
            <a:endParaRPr lang="en-US" dirty="0"/>
          </a:p>
        </p:txBody>
      </p:sp>
      <p:sp>
        <p:nvSpPr>
          <p:cNvPr id="3" name="Subtitle 2">
            <a:extLst>
              <a:ext uri="{FF2B5EF4-FFF2-40B4-BE49-F238E27FC236}">
                <a16:creationId xmlns:a16="http://schemas.microsoft.com/office/drawing/2014/main" id="{CD18D991-FDA5-4389-B128-A969BFC63B92}"/>
              </a:ext>
            </a:extLst>
          </p:cNvPr>
          <p:cNvSpPr>
            <a:spLocks noGrp="1"/>
          </p:cNvSpPr>
          <p:nvPr>
            <p:ph type="subTitle" idx="1"/>
          </p:nvPr>
        </p:nvSpPr>
        <p:spPr/>
        <p:txBody>
          <a:bodyPr/>
          <a:lstStyle/>
          <a:p>
            <a:r>
              <a:rPr lang="en-US" dirty="0"/>
              <a:t>Topic 13B</a:t>
            </a:r>
          </a:p>
        </p:txBody>
      </p:sp>
      <p:sp>
        <p:nvSpPr>
          <p:cNvPr id="4" name="Footer Placeholder 3">
            <a:extLst>
              <a:ext uri="{FF2B5EF4-FFF2-40B4-BE49-F238E27FC236}">
                <a16:creationId xmlns:a16="http://schemas.microsoft.com/office/drawing/2014/main" id="{98EA8BA5-0101-460C-B778-1BADAA3BA6C6}"/>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5" name="Slide Number Placeholder 4">
            <a:extLst>
              <a:ext uri="{FF2B5EF4-FFF2-40B4-BE49-F238E27FC236}">
                <a16:creationId xmlns:a16="http://schemas.microsoft.com/office/drawing/2014/main" id="{12D0A991-53FD-4E99-925F-6955C1DA36DE}"/>
              </a:ext>
            </a:extLst>
          </p:cNvPr>
          <p:cNvSpPr>
            <a:spLocks noGrp="1"/>
          </p:cNvSpPr>
          <p:nvPr>
            <p:ph type="sldNum" sz="quarter" idx="11"/>
          </p:nvPr>
        </p:nvSpPr>
        <p:spPr/>
        <p:txBody>
          <a:bodyPr/>
          <a:lstStyle/>
          <a:p>
            <a:fld id="{B7CF8A19-3A9E-4ABC-B336-2FDDE321C72D}" type="slidenum">
              <a:rPr lang="en-US" smtClean="0"/>
              <a:pPr/>
              <a:t>13</a:t>
            </a:fld>
            <a:endParaRPr lang="en-US"/>
          </a:p>
        </p:txBody>
      </p:sp>
    </p:spTree>
    <p:extLst>
      <p:ext uri="{BB962C8B-B14F-4D97-AF65-F5344CB8AC3E}">
        <p14:creationId xmlns:p14="http://schemas.microsoft.com/office/powerpoint/2010/main" val="29096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A04F22-EBF6-4D56-84EE-F7EB312A5502}"/>
              </a:ext>
            </a:extLst>
          </p:cNvPr>
          <p:cNvSpPr>
            <a:spLocks noGrp="1"/>
          </p:cNvSpPr>
          <p:nvPr>
            <p:ph type="title"/>
          </p:nvPr>
        </p:nvSpPr>
        <p:spPr/>
        <p:txBody>
          <a:bodyPr/>
          <a:lstStyle/>
          <a:p>
            <a:r>
              <a:rPr lang="en-GB" dirty="0"/>
              <a:t>Wi-Fi and Tethering Connection Methods </a:t>
            </a:r>
            <a:endParaRPr lang="en-US" dirty="0"/>
          </a:p>
        </p:txBody>
      </p:sp>
      <p:sp>
        <p:nvSpPr>
          <p:cNvPr id="2" name="Content Placeholder 1">
            <a:extLst>
              <a:ext uri="{FF2B5EF4-FFF2-40B4-BE49-F238E27FC236}">
                <a16:creationId xmlns:a16="http://schemas.microsoft.com/office/drawing/2014/main" id="{ABDAD6D3-42AE-4202-B7AF-7A40AA8729D9}"/>
              </a:ext>
            </a:extLst>
          </p:cNvPr>
          <p:cNvSpPr>
            <a:spLocks noGrp="1"/>
          </p:cNvSpPr>
          <p:nvPr>
            <p:ph idx="1"/>
          </p:nvPr>
        </p:nvSpPr>
        <p:spPr/>
        <p:txBody>
          <a:bodyPr/>
          <a:lstStyle/>
          <a:p>
            <a:r>
              <a:rPr lang="en-GB" dirty="0"/>
              <a:t>Risks from Wi-Fi</a:t>
            </a:r>
          </a:p>
          <a:p>
            <a:pPr lvl="1"/>
            <a:r>
              <a:rPr lang="en-GB" dirty="0"/>
              <a:t>Open access points</a:t>
            </a:r>
          </a:p>
          <a:p>
            <a:pPr lvl="1"/>
            <a:r>
              <a:rPr lang="en-GB" dirty="0"/>
              <a:t>Rogue access points</a:t>
            </a:r>
          </a:p>
          <a:p>
            <a:r>
              <a:rPr lang="en-GB" dirty="0"/>
              <a:t>Personal Area Network (PAN) technologies</a:t>
            </a:r>
          </a:p>
          <a:p>
            <a:pPr marL="0" indent="0">
              <a:buNone/>
            </a:pPr>
            <a:r>
              <a:rPr lang="en-GB" dirty="0"/>
              <a:t>	</a:t>
            </a:r>
            <a:r>
              <a:rPr lang="en-US" dirty="0"/>
              <a:t>Ad Hoc networks and Wi-Fi Direct</a:t>
            </a:r>
            <a:endParaRPr lang="en-GB" dirty="0"/>
          </a:p>
          <a:p>
            <a:r>
              <a:rPr lang="en-GB" dirty="0"/>
              <a:t>Tethering and hotspots</a:t>
            </a:r>
          </a:p>
          <a:p>
            <a:pPr marL="0" indent="0">
              <a:buNone/>
            </a:pPr>
            <a:r>
              <a:rPr lang="en-GB" dirty="0"/>
              <a:t>(</a:t>
            </a:r>
            <a:r>
              <a:rPr lang="en-US" sz="1400" dirty="0"/>
              <a:t>Where the connection is shared by connecting the smartphone to a PC over a USB cable or with a single PC via Bluetooth, it can be referred to as tethering</a:t>
            </a:r>
            <a:r>
              <a:rPr lang="en-GB" dirty="0"/>
              <a:t>)</a:t>
            </a:r>
          </a:p>
        </p:txBody>
      </p:sp>
      <p:sp>
        <p:nvSpPr>
          <p:cNvPr id="4" name="Footer Placeholder 3">
            <a:extLst>
              <a:ext uri="{FF2B5EF4-FFF2-40B4-BE49-F238E27FC236}">
                <a16:creationId xmlns:a16="http://schemas.microsoft.com/office/drawing/2014/main" id="{96CD5DA8-2858-4939-95B3-C7875045AC2B}"/>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5" name="Slide Number Placeholder 4">
            <a:extLst>
              <a:ext uri="{FF2B5EF4-FFF2-40B4-BE49-F238E27FC236}">
                <a16:creationId xmlns:a16="http://schemas.microsoft.com/office/drawing/2014/main" id="{1C6ED955-FA12-4AB3-AE70-71D6153346BF}"/>
              </a:ext>
            </a:extLst>
          </p:cNvPr>
          <p:cNvSpPr>
            <a:spLocks noGrp="1"/>
          </p:cNvSpPr>
          <p:nvPr>
            <p:ph type="sldNum" sz="quarter" idx="11"/>
          </p:nvPr>
        </p:nvSpPr>
        <p:spPr/>
        <p:txBody>
          <a:bodyPr/>
          <a:lstStyle/>
          <a:p>
            <a:fld id="{B7CF8A19-3A9E-4ABC-B336-2FDDE321C72D}" type="slidenum">
              <a:rPr lang="en-US" smtClean="0"/>
              <a:pPr/>
              <a:t>14</a:t>
            </a:fld>
            <a:endParaRPr lang="en-US"/>
          </a:p>
        </p:txBody>
      </p:sp>
    </p:spTree>
    <p:extLst>
      <p:ext uri="{BB962C8B-B14F-4D97-AF65-F5344CB8AC3E}">
        <p14:creationId xmlns:p14="http://schemas.microsoft.com/office/powerpoint/2010/main" val="256884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A04F22-EBF6-4D56-84EE-F7EB312A5502}"/>
              </a:ext>
            </a:extLst>
          </p:cNvPr>
          <p:cNvSpPr>
            <a:spLocks noGrp="1"/>
          </p:cNvSpPr>
          <p:nvPr>
            <p:ph type="title"/>
          </p:nvPr>
        </p:nvSpPr>
        <p:spPr/>
        <p:txBody>
          <a:bodyPr/>
          <a:lstStyle/>
          <a:p>
            <a:r>
              <a:rPr lang="en-US" dirty="0"/>
              <a:t>Bluetooth Connection Methods</a:t>
            </a:r>
          </a:p>
        </p:txBody>
      </p:sp>
      <p:sp>
        <p:nvSpPr>
          <p:cNvPr id="2" name="Content Placeholder 1">
            <a:extLst>
              <a:ext uri="{FF2B5EF4-FFF2-40B4-BE49-F238E27FC236}">
                <a16:creationId xmlns:a16="http://schemas.microsoft.com/office/drawing/2014/main" id="{ABDAD6D3-42AE-4202-B7AF-7A40AA8729D9}"/>
              </a:ext>
            </a:extLst>
          </p:cNvPr>
          <p:cNvSpPr>
            <a:spLocks noGrp="1"/>
          </p:cNvSpPr>
          <p:nvPr>
            <p:ph idx="1"/>
          </p:nvPr>
        </p:nvSpPr>
        <p:spPr>
          <a:xfrm>
            <a:off x="337342" y="656390"/>
            <a:ext cx="8460152" cy="3322145"/>
          </a:xfrm>
        </p:spPr>
        <p:txBody>
          <a:bodyPr/>
          <a:lstStyle/>
          <a:p>
            <a:pPr marL="0" indent="0">
              <a:buNone/>
            </a:pPr>
            <a:r>
              <a:rPr lang="en-IN" dirty="0"/>
              <a:t>Security issues:</a:t>
            </a:r>
            <a:endParaRPr lang="en-GB" dirty="0"/>
          </a:p>
          <a:p>
            <a:r>
              <a:rPr lang="en-GB" dirty="0"/>
              <a:t>Device discovery</a:t>
            </a:r>
          </a:p>
          <a:p>
            <a:r>
              <a:rPr lang="en-GB" dirty="0"/>
              <a:t>Authentication and authorization</a:t>
            </a:r>
          </a:p>
          <a:p>
            <a:pPr lvl="1"/>
            <a:r>
              <a:rPr lang="en-GB" dirty="0"/>
              <a:t>Pairing mechanism- simple passkeys</a:t>
            </a:r>
          </a:p>
          <a:p>
            <a:r>
              <a:rPr lang="en-GB" dirty="0"/>
              <a:t>Malware and exploits- </a:t>
            </a:r>
            <a:r>
              <a:rPr lang="en-US" sz="1400" dirty="0"/>
              <a:t>Bluetooth worms and application exploits,  </a:t>
            </a:r>
            <a:r>
              <a:rPr lang="en-US" sz="1400" dirty="0" err="1"/>
              <a:t>BlueBorne</a:t>
            </a:r>
            <a:r>
              <a:rPr lang="en-US" sz="1400" dirty="0"/>
              <a:t> exploits</a:t>
            </a:r>
            <a:endParaRPr lang="en-GB" dirty="0"/>
          </a:p>
          <a:p>
            <a:pPr lvl="1"/>
            <a:r>
              <a:rPr lang="en-GB" b="1" dirty="0"/>
              <a:t>Bluejacking</a:t>
            </a:r>
          </a:p>
          <a:p>
            <a:pPr marL="342900" lvl="1" indent="0">
              <a:buNone/>
            </a:pPr>
            <a:r>
              <a:rPr lang="en-US" dirty="0"/>
              <a:t>Unless some sort of authentication is configured, a discoverable device is vulnerable to bluejacking, a sort of spam where someone sends you an unsolicited text (or picture/ video) message or vCard (contact details)</a:t>
            </a:r>
            <a:endParaRPr lang="en-GB" dirty="0"/>
          </a:p>
          <a:p>
            <a:pPr lvl="1"/>
            <a:r>
              <a:rPr lang="en-GB" b="1" dirty="0" err="1"/>
              <a:t>Bluesnarfing</a:t>
            </a:r>
            <a:endParaRPr lang="en-GB" b="1" dirty="0"/>
          </a:p>
          <a:p>
            <a:pPr marL="342900" lvl="1" indent="0">
              <a:buNone/>
            </a:pPr>
            <a:r>
              <a:rPr lang="en-US" dirty="0"/>
              <a:t>refers to using an exploit in Bluetooth to steal information from someone else's phone.</a:t>
            </a:r>
            <a:endParaRPr lang="en-GB" b="1" dirty="0"/>
          </a:p>
        </p:txBody>
      </p:sp>
      <p:pic>
        <p:nvPicPr>
          <p:cNvPr id="6" name="Content Placeholder 7">
            <a:extLst>
              <a:ext uri="{FF2B5EF4-FFF2-40B4-BE49-F238E27FC236}">
                <a16:creationId xmlns:a16="http://schemas.microsoft.com/office/drawing/2014/main" id="{E5F4F77C-CDD2-4E4D-876E-45DD8E7A65A7}"/>
              </a:ext>
            </a:extLst>
          </p:cNvPr>
          <p:cNvPicPr>
            <a:picLocks/>
          </p:cNvPicPr>
          <p:nvPr/>
        </p:nvPicPr>
        <p:blipFill>
          <a:blip r:embed="rId3"/>
          <a:stretch>
            <a:fillRect/>
          </a:stretch>
        </p:blipFill>
        <p:spPr bwMode="auto">
          <a:xfrm>
            <a:off x="5689838" y="0"/>
            <a:ext cx="2926422" cy="1964597"/>
          </a:xfrm>
          <a:prstGeom prst="rect">
            <a:avLst/>
          </a:prstGeom>
          <a:noFill/>
          <a:ln>
            <a:noFill/>
          </a:ln>
        </p:spPr>
      </p:pic>
      <p:sp>
        <p:nvSpPr>
          <p:cNvPr id="7" name="Rectangle 6">
            <a:extLst>
              <a:ext uri="{FF2B5EF4-FFF2-40B4-BE49-F238E27FC236}">
                <a16:creationId xmlns:a16="http://schemas.microsoft.com/office/drawing/2014/main" id="{924E003A-4B06-480F-81AA-0197E686E924}"/>
              </a:ext>
            </a:extLst>
          </p:cNvPr>
          <p:cNvSpPr/>
          <p:nvPr/>
        </p:nvSpPr>
        <p:spPr>
          <a:xfrm>
            <a:off x="4473178" y="4103550"/>
            <a:ext cx="3532414" cy="230832"/>
          </a:xfrm>
          <a:prstGeom prst="rect">
            <a:avLst/>
          </a:prstGeom>
        </p:spPr>
        <p:txBody>
          <a:bodyPr wrap="square">
            <a:spAutoFit/>
          </a:bodyPr>
          <a:lstStyle/>
          <a:p>
            <a:r>
              <a:rPr lang="en-US" sz="900" i="1" dirty="0">
                <a:solidFill>
                  <a:srgbClr val="45545F"/>
                </a:solidFill>
              </a:rPr>
              <a:t>Screenshot used with permission from Microsoft.</a:t>
            </a:r>
          </a:p>
        </p:txBody>
      </p:sp>
      <p:sp>
        <p:nvSpPr>
          <p:cNvPr id="4" name="Footer Placeholder 3">
            <a:extLst>
              <a:ext uri="{FF2B5EF4-FFF2-40B4-BE49-F238E27FC236}">
                <a16:creationId xmlns:a16="http://schemas.microsoft.com/office/drawing/2014/main" id="{CED754E0-6892-4020-AFFF-6A33BFB192AE}"/>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5" name="Slide Number Placeholder 4">
            <a:extLst>
              <a:ext uri="{FF2B5EF4-FFF2-40B4-BE49-F238E27FC236}">
                <a16:creationId xmlns:a16="http://schemas.microsoft.com/office/drawing/2014/main" id="{99EFA114-7218-4CFD-9D8A-72DD1A4F84A9}"/>
              </a:ext>
            </a:extLst>
          </p:cNvPr>
          <p:cNvSpPr>
            <a:spLocks noGrp="1"/>
          </p:cNvSpPr>
          <p:nvPr>
            <p:ph type="sldNum" sz="quarter" idx="11"/>
          </p:nvPr>
        </p:nvSpPr>
        <p:spPr/>
        <p:txBody>
          <a:bodyPr/>
          <a:lstStyle/>
          <a:p>
            <a:fld id="{B7CF8A19-3A9E-4ABC-B336-2FDDE321C72D}" type="slidenum">
              <a:rPr lang="en-US" smtClean="0"/>
              <a:pPr/>
              <a:t>15</a:t>
            </a:fld>
            <a:endParaRPr lang="en-US"/>
          </a:p>
        </p:txBody>
      </p:sp>
    </p:spTree>
    <p:extLst>
      <p:ext uri="{BB962C8B-B14F-4D97-AF65-F5344CB8AC3E}">
        <p14:creationId xmlns:p14="http://schemas.microsoft.com/office/powerpoint/2010/main" val="1927176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133C-E7A9-4FEC-B611-73EB1D0842EF}"/>
              </a:ext>
            </a:extLst>
          </p:cNvPr>
          <p:cNvSpPr>
            <a:spLocks noGrp="1"/>
          </p:cNvSpPr>
          <p:nvPr>
            <p:ph type="title"/>
          </p:nvPr>
        </p:nvSpPr>
        <p:spPr/>
        <p:txBody>
          <a:bodyPr/>
          <a:lstStyle/>
          <a:p>
            <a:r>
              <a:rPr lang="en-GB" dirty="0"/>
              <a:t>Infrared and RFID Connection Methods</a:t>
            </a:r>
            <a:endParaRPr lang="en-US" dirty="0"/>
          </a:p>
        </p:txBody>
      </p:sp>
      <p:sp>
        <p:nvSpPr>
          <p:cNvPr id="3" name="Content Placeholder 2">
            <a:extLst>
              <a:ext uri="{FF2B5EF4-FFF2-40B4-BE49-F238E27FC236}">
                <a16:creationId xmlns:a16="http://schemas.microsoft.com/office/drawing/2014/main" id="{A51E7D16-5BAC-4F9C-9F42-2B2479DEBE33}"/>
              </a:ext>
            </a:extLst>
          </p:cNvPr>
          <p:cNvSpPr>
            <a:spLocks noGrp="1"/>
          </p:cNvSpPr>
          <p:nvPr>
            <p:ph idx="1"/>
          </p:nvPr>
        </p:nvSpPr>
        <p:spPr/>
        <p:txBody>
          <a:bodyPr/>
          <a:lstStyle/>
          <a:p>
            <a:r>
              <a:rPr lang="en-GB" dirty="0"/>
              <a:t>Infrared</a:t>
            </a:r>
          </a:p>
          <a:p>
            <a:pPr lvl="1"/>
            <a:r>
              <a:rPr lang="en-GB" dirty="0"/>
              <a:t>IR blaster - </a:t>
            </a:r>
            <a:r>
              <a:rPr lang="en-US" sz="1400" dirty="0"/>
              <a:t>this allows the device to interact with an IR receiver and operate a device such as a TV or HVAC monitor as though it were the remote control handset.</a:t>
            </a:r>
            <a:endParaRPr lang="en-GB" sz="1400" dirty="0"/>
          </a:p>
          <a:p>
            <a:pPr lvl="1"/>
            <a:r>
              <a:rPr lang="en-GB" dirty="0"/>
              <a:t>IR sensor -</a:t>
            </a:r>
            <a:r>
              <a:rPr lang="en-US" sz="1400" dirty="0"/>
              <a:t>these are used as proximity sensors and to measure health information (such as heart rate and blood oxygen levels). </a:t>
            </a:r>
            <a:endParaRPr lang="en-GB" dirty="0"/>
          </a:p>
          <a:p>
            <a:r>
              <a:rPr lang="en-GB" dirty="0"/>
              <a:t>Radio Frequency ID (RFID) - </a:t>
            </a:r>
            <a:r>
              <a:rPr lang="en-US" dirty="0"/>
              <a:t>) </a:t>
            </a:r>
            <a:r>
              <a:rPr lang="en-US" sz="1600" dirty="0"/>
              <a:t>is a means of encoding information into passive tags, which can be easily attached to devices, structures, clothing </a:t>
            </a:r>
            <a:r>
              <a:rPr lang="en-US" sz="1600" dirty="0" err="1"/>
              <a:t>etc</a:t>
            </a:r>
            <a:endParaRPr lang="en-GB" sz="1600" dirty="0"/>
          </a:p>
          <a:p>
            <a:pPr lvl="1"/>
            <a:r>
              <a:rPr lang="en-GB" dirty="0"/>
              <a:t>Transmit when in range of reader- </a:t>
            </a:r>
            <a:r>
              <a:rPr lang="en-US" dirty="0"/>
              <a:t>produces an electromagnetic wave that powers up the tag and allows the reader to collect information </a:t>
            </a:r>
            <a:endParaRPr lang="en-GB" dirty="0"/>
          </a:p>
          <a:p>
            <a:pPr lvl="1"/>
            <a:r>
              <a:rPr lang="en-GB" dirty="0"/>
              <a:t>Encrypt sensitive information</a:t>
            </a:r>
          </a:p>
        </p:txBody>
      </p:sp>
      <p:sp>
        <p:nvSpPr>
          <p:cNvPr id="4" name="Footer Placeholder 3">
            <a:extLst>
              <a:ext uri="{FF2B5EF4-FFF2-40B4-BE49-F238E27FC236}">
                <a16:creationId xmlns:a16="http://schemas.microsoft.com/office/drawing/2014/main" id="{01095EC1-7ADD-43A4-9DC0-295BDFD155F9}"/>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5" name="Slide Number Placeholder 4">
            <a:extLst>
              <a:ext uri="{FF2B5EF4-FFF2-40B4-BE49-F238E27FC236}">
                <a16:creationId xmlns:a16="http://schemas.microsoft.com/office/drawing/2014/main" id="{64A92763-6934-40F7-B0A2-FC4E06457D85}"/>
              </a:ext>
            </a:extLst>
          </p:cNvPr>
          <p:cNvSpPr>
            <a:spLocks noGrp="1"/>
          </p:cNvSpPr>
          <p:nvPr>
            <p:ph type="sldNum" sz="quarter" idx="11"/>
          </p:nvPr>
        </p:nvSpPr>
        <p:spPr/>
        <p:txBody>
          <a:bodyPr/>
          <a:lstStyle/>
          <a:p>
            <a:fld id="{B7CF8A19-3A9E-4ABC-B336-2FDDE321C72D}" type="slidenum">
              <a:rPr lang="en-US" smtClean="0"/>
              <a:pPr/>
              <a:t>16</a:t>
            </a:fld>
            <a:endParaRPr lang="en-US"/>
          </a:p>
        </p:txBody>
      </p:sp>
    </p:spTree>
    <p:extLst>
      <p:ext uri="{BB962C8B-B14F-4D97-AF65-F5344CB8AC3E}">
        <p14:creationId xmlns:p14="http://schemas.microsoft.com/office/powerpoint/2010/main" val="3156144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A04F22-EBF6-4D56-84EE-F7EB312A5502}"/>
              </a:ext>
            </a:extLst>
          </p:cNvPr>
          <p:cNvSpPr>
            <a:spLocks noGrp="1"/>
          </p:cNvSpPr>
          <p:nvPr>
            <p:ph type="title"/>
          </p:nvPr>
        </p:nvSpPr>
        <p:spPr/>
        <p:txBody>
          <a:bodyPr/>
          <a:lstStyle/>
          <a:p>
            <a:r>
              <a:rPr lang="en-GB" dirty="0"/>
              <a:t>Near Field Communications and Mobile Payment Services </a:t>
            </a:r>
            <a:endParaRPr lang="en-US" dirty="0"/>
          </a:p>
        </p:txBody>
      </p:sp>
      <p:sp>
        <p:nvSpPr>
          <p:cNvPr id="2" name="Content Placeholder 1">
            <a:extLst>
              <a:ext uri="{FF2B5EF4-FFF2-40B4-BE49-F238E27FC236}">
                <a16:creationId xmlns:a16="http://schemas.microsoft.com/office/drawing/2014/main" id="{ABDAD6D3-42AE-4202-B7AF-7A40AA8729D9}"/>
              </a:ext>
            </a:extLst>
          </p:cNvPr>
          <p:cNvSpPr>
            <a:spLocks noGrp="1"/>
          </p:cNvSpPr>
          <p:nvPr>
            <p:ph idx="1"/>
          </p:nvPr>
        </p:nvSpPr>
        <p:spPr/>
        <p:txBody>
          <a:bodyPr/>
          <a:lstStyle/>
          <a:p>
            <a:r>
              <a:rPr lang="en-GB" dirty="0"/>
              <a:t>Near Field Communications (NFC)-</a:t>
            </a:r>
            <a:r>
              <a:rPr lang="en-US" dirty="0"/>
              <a:t>NFC is based on a particular type of radio frequency ID (RFID)</a:t>
            </a:r>
            <a:endParaRPr lang="en-GB" dirty="0"/>
          </a:p>
          <a:p>
            <a:r>
              <a:rPr lang="en-GB" dirty="0"/>
              <a:t>Connection configuration/bump (</a:t>
            </a:r>
            <a:r>
              <a:rPr lang="en-IN" dirty="0"/>
              <a:t>An NFC transaction)</a:t>
            </a:r>
            <a:r>
              <a:rPr lang="en-GB" dirty="0"/>
              <a:t> - </a:t>
            </a:r>
            <a:r>
              <a:rPr lang="en-IN" dirty="0"/>
              <a:t>Android Beam</a:t>
            </a:r>
            <a:endParaRPr lang="en-GB" dirty="0"/>
          </a:p>
          <a:p>
            <a:r>
              <a:rPr lang="en-GB" dirty="0"/>
              <a:t>Mobile wallet apps - </a:t>
            </a:r>
            <a:r>
              <a:rPr lang="en-US" dirty="0"/>
              <a:t>The widest application of NFC is to make payments.</a:t>
            </a:r>
          </a:p>
          <a:p>
            <a:pPr marL="0" indent="0">
              <a:buNone/>
            </a:pPr>
            <a:r>
              <a:rPr lang="en-US" sz="1400" dirty="0"/>
              <a:t>wallet apps: Apple Pay, Google Pay (formerly Android Pay), and Samsung Pay</a:t>
            </a:r>
            <a:endParaRPr lang="en-GB" sz="1400" dirty="0"/>
          </a:p>
          <a:p>
            <a:r>
              <a:rPr lang="en-GB" dirty="0"/>
              <a:t>Eavesdropping</a:t>
            </a:r>
          </a:p>
        </p:txBody>
      </p:sp>
      <p:sp>
        <p:nvSpPr>
          <p:cNvPr id="4" name="Footer Placeholder 3">
            <a:extLst>
              <a:ext uri="{FF2B5EF4-FFF2-40B4-BE49-F238E27FC236}">
                <a16:creationId xmlns:a16="http://schemas.microsoft.com/office/drawing/2014/main" id="{551CEFB5-F238-4961-9604-DDB6F7D9653F}"/>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5" name="Slide Number Placeholder 4">
            <a:extLst>
              <a:ext uri="{FF2B5EF4-FFF2-40B4-BE49-F238E27FC236}">
                <a16:creationId xmlns:a16="http://schemas.microsoft.com/office/drawing/2014/main" id="{DAC341AE-45D2-4643-A8B8-BDB05BEAB56D}"/>
              </a:ext>
            </a:extLst>
          </p:cNvPr>
          <p:cNvSpPr>
            <a:spLocks noGrp="1"/>
          </p:cNvSpPr>
          <p:nvPr>
            <p:ph type="sldNum" sz="quarter" idx="11"/>
          </p:nvPr>
        </p:nvSpPr>
        <p:spPr/>
        <p:txBody>
          <a:bodyPr/>
          <a:lstStyle/>
          <a:p>
            <a:fld id="{B7CF8A19-3A9E-4ABC-B336-2FDDE321C72D}" type="slidenum">
              <a:rPr lang="en-US" smtClean="0"/>
              <a:pPr/>
              <a:t>17</a:t>
            </a:fld>
            <a:endParaRPr lang="en-US"/>
          </a:p>
        </p:txBody>
      </p:sp>
    </p:spTree>
    <p:extLst>
      <p:ext uri="{BB962C8B-B14F-4D97-AF65-F5344CB8AC3E}">
        <p14:creationId xmlns:p14="http://schemas.microsoft.com/office/powerpoint/2010/main" val="1000667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A04F22-EBF6-4D56-84EE-F7EB312A5502}"/>
              </a:ext>
            </a:extLst>
          </p:cNvPr>
          <p:cNvSpPr>
            <a:spLocks noGrp="1"/>
          </p:cNvSpPr>
          <p:nvPr>
            <p:ph type="title"/>
          </p:nvPr>
        </p:nvSpPr>
        <p:spPr/>
        <p:txBody>
          <a:bodyPr/>
          <a:lstStyle/>
          <a:p>
            <a:r>
              <a:rPr lang="en-GB" dirty="0"/>
              <a:t>USB Connection Methods</a:t>
            </a:r>
          </a:p>
        </p:txBody>
      </p:sp>
      <p:sp>
        <p:nvSpPr>
          <p:cNvPr id="2" name="Content Placeholder 1">
            <a:extLst>
              <a:ext uri="{FF2B5EF4-FFF2-40B4-BE49-F238E27FC236}">
                <a16:creationId xmlns:a16="http://schemas.microsoft.com/office/drawing/2014/main" id="{ABDAD6D3-42AE-4202-B7AF-7A40AA8729D9}"/>
              </a:ext>
            </a:extLst>
          </p:cNvPr>
          <p:cNvSpPr>
            <a:spLocks noGrp="1"/>
          </p:cNvSpPr>
          <p:nvPr>
            <p:ph idx="1"/>
          </p:nvPr>
        </p:nvSpPr>
        <p:spPr/>
        <p:txBody>
          <a:bodyPr/>
          <a:lstStyle/>
          <a:p>
            <a:r>
              <a:rPr lang="en-GB" dirty="0"/>
              <a:t>USB on the Go (OTG) allows a port to function as a device or hub</a:t>
            </a:r>
          </a:p>
          <a:p>
            <a:r>
              <a:rPr lang="en-GB" dirty="0"/>
              <a:t>USB with malicious firmware might be able to perform an exploit</a:t>
            </a:r>
          </a:p>
          <a:p>
            <a:pPr lvl="1"/>
            <a:r>
              <a:rPr lang="en-GB" dirty="0"/>
              <a:t>Spread malware between computers using the device as a vector</a:t>
            </a:r>
          </a:p>
          <a:p>
            <a:pPr lvl="1"/>
            <a:r>
              <a:rPr lang="en-GB" dirty="0"/>
              <a:t>Install or run malware to try to compromise the </a:t>
            </a:r>
            <a:r>
              <a:rPr lang="en-GB" dirty="0" err="1"/>
              <a:t>smartphone</a:t>
            </a:r>
            <a:r>
              <a:rPr lang="en-GB" dirty="0"/>
              <a:t> itself</a:t>
            </a:r>
          </a:p>
        </p:txBody>
      </p:sp>
      <p:sp>
        <p:nvSpPr>
          <p:cNvPr id="4" name="Footer Placeholder 3">
            <a:extLst>
              <a:ext uri="{FF2B5EF4-FFF2-40B4-BE49-F238E27FC236}">
                <a16:creationId xmlns:a16="http://schemas.microsoft.com/office/drawing/2014/main" id="{E1875F63-B038-4A72-9168-05DD1E1F3A94}"/>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5" name="Slide Number Placeholder 4">
            <a:extLst>
              <a:ext uri="{FF2B5EF4-FFF2-40B4-BE49-F238E27FC236}">
                <a16:creationId xmlns:a16="http://schemas.microsoft.com/office/drawing/2014/main" id="{FB348C11-88D3-419B-A525-CAB5DA189503}"/>
              </a:ext>
            </a:extLst>
          </p:cNvPr>
          <p:cNvSpPr>
            <a:spLocks noGrp="1"/>
          </p:cNvSpPr>
          <p:nvPr>
            <p:ph type="sldNum" sz="quarter" idx="11"/>
          </p:nvPr>
        </p:nvSpPr>
        <p:spPr/>
        <p:txBody>
          <a:bodyPr/>
          <a:lstStyle/>
          <a:p>
            <a:fld id="{B7CF8A19-3A9E-4ABC-B336-2FDDE321C72D}" type="slidenum">
              <a:rPr lang="en-US" smtClean="0"/>
              <a:pPr/>
              <a:t>18</a:t>
            </a:fld>
            <a:endParaRPr lang="en-US"/>
          </a:p>
        </p:txBody>
      </p:sp>
    </p:spTree>
    <p:extLst>
      <p:ext uri="{BB962C8B-B14F-4D97-AF65-F5344CB8AC3E}">
        <p14:creationId xmlns:p14="http://schemas.microsoft.com/office/powerpoint/2010/main" val="1097237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846F1D-9233-4140-B249-B211B71A30A4}"/>
              </a:ext>
            </a:extLst>
          </p:cNvPr>
          <p:cNvSpPr>
            <a:spLocks noGrp="1"/>
          </p:cNvSpPr>
          <p:nvPr>
            <p:ph type="title"/>
          </p:nvPr>
        </p:nvSpPr>
        <p:spPr/>
        <p:txBody>
          <a:bodyPr/>
          <a:lstStyle/>
          <a:p>
            <a:r>
              <a:rPr lang="en-GB" dirty="0"/>
              <a:t>SMS/MMS/RCS and Push Notifications</a:t>
            </a:r>
            <a:endParaRPr lang="en-US" dirty="0"/>
          </a:p>
        </p:txBody>
      </p:sp>
      <p:sp>
        <p:nvSpPr>
          <p:cNvPr id="2" name="Content Placeholder 1">
            <a:extLst>
              <a:ext uri="{FF2B5EF4-FFF2-40B4-BE49-F238E27FC236}">
                <a16:creationId xmlns:a16="http://schemas.microsoft.com/office/drawing/2014/main" id="{F57BB258-3106-4A29-9172-E160B3B87CB9}"/>
              </a:ext>
            </a:extLst>
          </p:cNvPr>
          <p:cNvSpPr>
            <a:spLocks noGrp="1"/>
          </p:cNvSpPr>
          <p:nvPr>
            <p:ph idx="1"/>
          </p:nvPr>
        </p:nvSpPr>
        <p:spPr/>
        <p:txBody>
          <a:bodyPr/>
          <a:lstStyle/>
          <a:p>
            <a:r>
              <a:rPr lang="en-US" dirty="0"/>
              <a:t>Short message service (SMS)</a:t>
            </a:r>
          </a:p>
          <a:p>
            <a:r>
              <a:rPr lang="en-US" dirty="0"/>
              <a:t>Multimedia message service (MMS) </a:t>
            </a:r>
          </a:p>
          <a:p>
            <a:r>
              <a:rPr lang="en-US" dirty="0"/>
              <a:t>Rich communication services (RCS)</a:t>
            </a:r>
          </a:p>
          <a:p>
            <a:pPr lvl="1"/>
            <a:r>
              <a:rPr lang="en-US" dirty="0"/>
              <a:t>Exploits against handling of attachments or rich formatting</a:t>
            </a:r>
          </a:p>
          <a:p>
            <a:r>
              <a:rPr lang="en-US" dirty="0"/>
              <a:t>Push notifications</a:t>
            </a:r>
          </a:p>
          <a:p>
            <a:endParaRPr lang="en-US" dirty="0"/>
          </a:p>
        </p:txBody>
      </p:sp>
      <p:sp>
        <p:nvSpPr>
          <p:cNvPr id="4" name="Footer Placeholder 3">
            <a:extLst>
              <a:ext uri="{FF2B5EF4-FFF2-40B4-BE49-F238E27FC236}">
                <a16:creationId xmlns:a16="http://schemas.microsoft.com/office/drawing/2014/main" id="{6E1ADDD7-6254-4589-A62C-77F4754BB2F7}"/>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5" name="Slide Number Placeholder 4">
            <a:extLst>
              <a:ext uri="{FF2B5EF4-FFF2-40B4-BE49-F238E27FC236}">
                <a16:creationId xmlns:a16="http://schemas.microsoft.com/office/drawing/2014/main" id="{4278035C-07B0-4E46-880D-CD6B05D380AA}"/>
              </a:ext>
            </a:extLst>
          </p:cNvPr>
          <p:cNvSpPr>
            <a:spLocks noGrp="1"/>
          </p:cNvSpPr>
          <p:nvPr>
            <p:ph type="sldNum" sz="quarter" idx="11"/>
          </p:nvPr>
        </p:nvSpPr>
        <p:spPr/>
        <p:txBody>
          <a:bodyPr/>
          <a:lstStyle/>
          <a:p>
            <a:fld id="{B7CF8A19-3A9E-4ABC-B336-2FDDE321C72D}" type="slidenum">
              <a:rPr lang="en-US" smtClean="0"/>
              <a:pPr/>
              <a:t>19</a:t>
            </a:fld>
            <a:endParaRPr lang="en-US"/>
          </a:p>
        </p:txBody>
      </p:sp>
    </p:spTree>
    <p:extLst>
      <p:ext uri="{BB962C8B-B14F-4D97-AF65-F5344CB8AC3E}">
        <p14:creationId xmlns:p14="http://schemas.microsoft.com/office/powerpoint/2010/main" val="1309548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9ACAAF-85EB-47B7-ABFE-84856BFC1F07}"/>
              </a:ext>
            </a:extLst>
          </p:cNvPr>
          <p:cNvSpPr>
            <a:spLocks noGrp="1"/>
          </p:cNvSpPr>
          <p:nvPr>
            <p:ph idx="1"/>
          </p:nvPr>
        </p:nvSpPr>
        <p:spPr/>
        <p:txBody>
          <a:bodyPr/>
          <a:lstStyle/>
          <a:p>
            <a:r>
              <a:rPr lang="en-US" dirty="0"/>
              <a:t>3.5 Given a scenario, implement secure mobile solutions</a:t>
            </a:r>
          </a:p>
        </p:txBody>
      </p:sp>
      <p:sp>
        <p:nvSpPr>
          <p:cNvPr id="5" name="Title 4">
            <a:extLst>
              <a:ext uri="{FF2B5EF4-FFF2-40B4-BE49-F238E27FC236}">
                <a16:creationId xmlns:a16="http://schemas.microsoft.com/office/drawing/2014/main" id="{CD463FAB-4E48-40C9-A45D-792AF64FBDE6}"/>
              </a:ext>
            </a:extLst>
          </p:cNvPr>
          <p:cNvSpPr>
            <a:spLocks noGrp="1"/>
          </p:cNvSpPr>
          <p:nvPr>
            <p:ph type="title"/>
          </p:nvPr>
        </p:nvSpPr>
        <p:spPr/>
        <p:txBody>
          <a:bodyPr/>
          <a:lstStyle/>
          <a:p>
            <a:r>
              <a:rPr lang="en-US" dirty="0"/>
              <a:t>Syllabus Objectives Covered</a:t>
            </a:r>
          </a:p>
        </p:txBody>
      </p:sp>
      <p:sp>
        <p:nvSpPr>
          <p:cNvPr id="3" name="Footer Placeholder 2">
            <a:extLst>
              <a:ext uri="{FF2B5EF4-FFF2-40B4-BE49-F238E27FC236}">
                <a16:creationId xmlns:a16="http://schemas.microsoft.com/office/drawing/2014/main" id="{036F89BD-BD20-4E87-85FE-036E29512711}"/>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4" name="Slide Number Placeholder 3">
            <a:extLst>
              <a:ext uri="{FF2B5EF4-FFF2-40B4-BE49-F238E27FC236}">
                <a16:creationId xmlns:a16="http://schemas.microsoft.com/office/drawing/2014/main" id="{3CDA45F1-B3FE-41C8-9700-AB3525EE5F6B}"/>
              </a:ext>
            </a:extLst>
          </p:cNvPr>
          <p:cNvSpPr>
            <a:spLocks noGrp="1"/>
          </p:cNvSpPr>
          <p:nvPr>
            <p:ph type="sldNum" sz="quarter" idx="11"/>
          </p:nvPr>
        </p:nvSpPr>
        <p:spPr/>
        <p:txBody>
          <a:bodyPr/>
          <a:lstStyle/>
          <a:p>
            <a:fld id="{B7CF8A19-3A9E-4ABC-B336-2FDDE321C72D}" type="slidenum">
              <a:rPr lang="en-US" smtClean="0"/>
              <a:pPr/>
              <a:t>2</a:t>
            </a:fld>
            <a:endParaRPr lang="en-US"/>
          </a:p>
        </p:txBody>
      </p:sp>
    </p:spTree>
    <p:extLst>
      <p:ext uri="{BB962C8B-B14F-4D97-AF65-F5344CB8AC3E}">
        <p14:creationId xmlns:p14="http://schemas.microsoft.com/office/powerpoint/2010/main" val="3115087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BA51-2005-43B3-8A02-6463A82538D2}"/>
              </a:ext>
            </a:extLst>
          </p:cNvPr>
          <p:cNvSpPr>
            <a:spLocks noGrp="1"/>
          </p:cNvSpPr>
          <p:nvPr>
            <p:ph type="title"/>
          </p:nvPr>
        </p:nvSpPr>
        <p:spPr/>
        <p:txBody>
          <a:bodyPr/>
          <a:lstStyle/>
          <a:p>
            <a:r>
              <a:rPr lang="en-US" dirty="0"/>
              <a:t>Microwave Radio Connection Methods</a:t>
            </a:r>
          </a:p>
        </p:txBody>
      </p:sp>
      <p:sp>
        <p:nvSpPr>
          <p:cNvPr id="3" name="Content Placeholder 2">
            <a:extLst>
              <a:ext uri="{FF2B5EF4-FFF2-40B4-BE49-F238E27FC236}">
                <a16:creationId xmlns:a16="http://schemas.microsoft.com/office/drawing/2014/main" id="{23A01985-F59F-4D07-B76E-767095563104}"/>
              </a:ext>
            </a:extLst>
          </p:cNvPr>
          <p:cNvSpPr>
            <a:spLocks noGrp="1"/>
          </p:cNvSpPr>
          <p:nvPr>
            <p:ph idx="1"/>
          </p:nvPr>
        </p:nvSpPr>
        <p:spPr/>
        <p:txBody>
          <a:bodyPr/>
          <a:lstStyle/>
          <a:p>
            <a:r>
              <a:rPr lang="en-US" dirty="0"/>
              <a:t>Point-to-point (P2P) microwave</a:t>
            </a:r>
          </a:p>
          <a:p>
            <a:pPr lvl="1"/>
            <a:r>
              <a:rPr lang="en-US" dirty="0"/>
              <a:t>High gain directional antenna</a:t>
            </a:r>
          </a:p>
          <a:p>
            <a:r>
              <a:rPr lang="en-US" dirty="0"/>
              <a:t>Point-to-multipoint (P2M) microwave</a:t>
            </a:r>
          </a:p>
          <a:p>
            <a:pPr lvl="1"/>
            <a:r>
              <a:rPr lang="en-US" dirty="0"/>
              <a:t>Smaller </a:t>
            </a:r>
            <a:r>
              <a:rPr lang="en-US" dirty="0" err="1"/>
              <a:t>sectoral</a:t>
            </a:r>
            <a:r>
              <a:rPr lang="en-US"/>
              <a:t> antennas</a:t>
            </a:r>
            <a:endParaRPr lang="en-US" dirty="0"/>
          </a:p>
        </p:txBody>
      </p:sp>
      <p:sp>
        <p:nvSpPr>
          <p:cNvPr id="4" name="Footer Placeholder 3">
            <a:extLst>
              <a:ext uri="{FF2B5EF4-FFF2-40B4-BE49-F238E27FC236}">
                <a16:creationId xmlns:a16="http://schemas.microsoft.com/office/drawing/2014/main" id="{575DF4CB-22FE-4037-AD2D-09AD91CF86F8}"/>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5" name="Slide Number Placeholder 4">
            <a:extLst>
              <a:ext uri="{FF2B5EF4-FFF2-40B4-BE49-F238E27FC236}">
                <a16:creationId xmlns:a16="http://schemas.microsoft.com/office/drawing/2014/main" id="{F60F72BA-6ACD-4B88-9970-541C532B3519}"/>
              </a:ext>
            </a:extLst>
          </p:cNvPr>
          <p:cNvSpPr>
            <a:spLocks noGrp="1"/>
          </p:cNvSpPr>
          <p:nvPr>
            <p:ph type="sldNum" sz="quarter" idx="11"/>
          </p:nvPr>
        </p:nvSpPr>
        <p:spPr/>
        <p:txBody>
          <a:bodyPr/>
          <a:lstStyle/>
          <a:p>
            <a:fld id="{B7CF8A19-3A9E-4ABC-B336-2FDDE321C72D}" type="slidenum">
              <a:rPr lang="en-US" smtClean="0"/>
              <a:pPr/>
              <a:t>20</a:t>
            </a:fld>
            <a:endParaRPr lang="en-US"/>
          </a:p>
        </p:txBody>
      </p:sp>
    </p:spTree>
    <p:extLst>
      <p:ext uri="{BB962C8B-B14F-4D97-AF65-F5344CB8AC3E}">
        <p14:creationId xmlns:p14="http://schemas.microsoft.com/office/powerpoint/2010/main" val="213126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AB26BB-0F55-4545-8D62-A7C3CDB964A5}"/>
              </a:ext>
            </a:extLst>
          </p:cNvPr>
          <p:cNvSpPr>
            <a:spLocks noGrp="1"/>
          </p:cNvSpPr>
          <p:nvPr>
            <p:ph type="title"/>
          </p:nvPr>
        </p:nvSpPr>
        <p:spPr/>
        <p:txBody>
          <a:bodyPr/>
          <a:lstStyle/>
          <a:p>
            <a:r>
              <a:rPr lang="en-GB" dirty="0"/>
              <a:t>Mobile Device Deployment Models</a:t>
            </a:r>
            <a:endParaRPr lang="en-US" dirty="0"/>
          </a:p>
        </p:txBody>
      </p:sp>
      <p:sp>
        <p:nvSpPr>
          <p:cNvPr id="2" name="Content Placeholder 1">
            <a:extLst>
              <a:ext uri="{FF2B5EF4-FFF2-40B4-BE49-F238E27FC236}">
                <a16:creationId xmlns:a16="http://schemas.microsoft.com/office/drawing/2014/main" id="{1811AD0F-E710-4584-9259-6EF3E1C543E6}"/>
              </a:ext>
            </a:extLst>
          </p:cNvPr>
          <p:cNvSpPr>
            <a:spLocks noGrp="1"/>
          </p:cNvSpPr>
          <p:nvPr>
            <p:ph idx="1"/>
          </p:nvPr>
        </p:nvSpPr>
        <p:spPr>
          <a:xfrm>
            <a:off x="337341" y="651165"/>
            <a:ext cx="8676029" cy="3322145"/>
          </a:xfrm>
        </p:spPr>
        <p:txBody>
          <a:bodyPr/>
          <a:lstStyle/>
          <a:p>
            <a:r>
              <a:rPr lang="en-GB" dirty="0"/>
              <a:t>Bring your own device (BYOD)</a:t>
            </a:r>
          </a:p>
          <a:p>
            <a:pPr marL="0" indent="0">
              <a:buNone/>
            </a:pPr>
            <a:r>
              <a:rPr lang="en-GB" dirty="0"/>
              <a:t>(</a:t>
            </a:r>
            <a:r>
              <a:rPr lang="en-US" sz="1600" dirty="0"/>
              <a:t>the mobile device is owned by the employee. The mobile will have to meet whatever profile is required by the company and the employee will have to agree on the installation of corporate apps and to some level of oversight and auditing.</a:t>
            </a:r>
            <a:r>
              <a:rPr lang="en-GB" sz="1600" dirty="0"/>
              <a:t>)</a:t>
            </a:r>
            <a:endParaRPr lang="en-US" sz="1600" dirty="0"/>
          </a:p>
          <a:p>
            <a:r>
              <a:rPr lang="en-GB" dirty="0"/>
              <a:t>Corporate owned, business only (COBO) </a:t>
            </a:r>
          </a:p>
          <a:p>
            <a:pPr marL="0" indent="0">
              <a:buNone/>
            </a:pPr>
            <a:r>
              <a:rPr lang="en-US" dirty="0"/>
              <a:t>—</a:t>
            </a:r>
            <a:r>
              <a:rPr lang="en-US" sz="1600" dirty="0"/>
              <a:t>the device is the property of the company and may only be used for company business</a:t>
            </a:r>
            <a:endParaRPr lang="en-US" dirty="0"/>
          </a:p>
          <a:p>
            <a:r>
              <a:rPr lang="en-GB" dirty="0"/>
              <a:t>Corporate owned, personally-enabled (COPE) </a:t>
            </a:r>
          </a:p>
          <a:p>
            <a:pPr marL="0" indent="0">
              <a:buNone/>
            </a:pPr>
            <a:r>
              <a:rPr lang="en-US" dirty="0"/>
              <a:t>-- </a:t>
            </a:r>
            <a:r>
              <a:rPr lang="en-US" sz="1600" dirty="0"/>
              <a:t>the device is chosen and supplied by the company. The employee may use it to access personal email and social media accounts and for personal web browsing</a:t>
            </a:r>
          </a:p>
          <a:p>
            <a:r>
              <a:rPr lang="en-GB" dirty="0"/>
              <a:t>Choose your own device (CYOD) </a:t>
            </a:r>
          </a:p>
          <a:p>
            <a:pPr marL="0" indent="0">
              <a:buNone/>
            </a:pPr>
            <a:r>
              <a:rPr lang="en-GB" dirty="0"/>
              <a:t>-</a:t>
            </a:r>
            <a:r>
              <a:rPr lang="en-US" sz="1600" dirty="0"/>
              <a:t>employee is given a choice of device from a list.</a:t>
            </a:r>
            <a:endParaRPr lang="en-GB" sz="1600" dirty="0"/>
          </a:p>
          <a:p>
            <a:pPr>
              <a:buNone/>
            </a:pPr>
            <a:endParaRPr lang="en-US" dirty="0"/>
          </a:p>
          <a:p>
            <a:endParaRPr lang="en-US" dirty="0"/>
          </a:p>
        </p:txBody>
      </p:sp>
      <p:sp>
        <p:nvSpPr>
          <p:cNvPr id="4" name="Footer Placeholder 3">
            <a:extLst>
              <a:ext uri="{FF2B5EF4-FFF2-40B4-BE49-F238E27FC236}">
                <a16:creationId xmlns:a16="http://schemas.microsoft.com/office/drawing/2014/main" id="{DCAF43FF-F077-45F3-AF12-F0DF1415BB3F}"/>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5" name="Slide Number Placeholder 4">
            <a:extLst>
              <a:ext uri="{FF2B5EF4-FFF2-40B4-BE49-F238E27FC236}">
                <a16:creationId xmlns:a16="http://schemas.microsoft.com/office/drawing/2014/main" id="{6BFA93B2-88EF-448F-9CA2-A6E5C0E966D2}"/>
              </a:ext>
            </a:extLst>
          </p:cNvPr>
          <p:cNvSpPr>
            <a:spLocks noGrp="1"/>
          </p:cNvSpPr>
          <p:nvPr>
            <p:ph type="sldNum" sz="quarter" idx="11"/>
          </p:nvPr>
        </p:nvSpPr>
        <p:spPr/>
        <p:txBody>
          <a:bodyPr/>
          <a:lstStyle/>
          <a:p>
            <a:fld id="{B7CF8A19-3A9E-4ABC-B336-2FDDE321C72D}" type="slidenum">
              <a:rPr lang="en-US" smtClean="0"/>
              <a:pPr/>
              <a:t>3</a:t>
            </a:fld>
            <a:endParaRPr lang="en-US"/>
          </a:p>
        </p:txBody>
      </p:sp>
    </p:spTree>
    <p:extLst>
      <p:ext uri="{BB962C8B-B14F-4D97-AF65-F5344CB8AC3E}">
        <p14:creationId xmlns:p14="http://schemas.microsoft.com/office/powerpoint/2010/main" val="104718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AB26BB-0F55-4545-8D62-A7C3CDB964A5}"/>
              </a:ext>
            </a:extLst>
          </p:cNvPr>
          <p:cNvSpPr>
            <a:spLocks noGrp="1"/>
          </p:cNvSpPr>
          <p:nvPr>
            <p:ph type="title"/>
          </p:nvPr>
        </p:nvSpPr>
        <p:spPr/>
        <p:txBody>
          <a:bodyPr/>
          <a:lstStyle/>
          <a:p>
            <a:r>
              <a:rPr lang="en-GB" dirty="0"/>
              <a:t>Enterprise Mobility Management</a:t>
            </a:r>
            <a:endParaRPr lang="en-US" dirty="0"/>
          </a:p>
        </p:txBody>
      </p:sp>
      <p:sp>
        <p:nvSpPr>
          <p:cNvPr id="2" name="Content Placeholder 1">
            <a:extLst>
              <a:ext uri="{FF2B5EF4-FFF2-40B4-BE49-F238E27FC236}">
                <a16:creationId xmlns:a16="http://schemas.microsoft.com/office/drawing/2014/main" id="{1811AD0F-E710-4584-9259-6EF3E1C543E6}"/>
              </a:ext>
            </a:extLst>
          </p:cNvPr>
          <p:cNvSpPr>
            <a:spLocks noGrp="1"/>
          </p:cNvSpPr>
          <p:nvPr>
            <p:ph idx="1"/>
          </p:nvPr>
        </p:nvSpPr>
        <p:spPr>
          <a:xfrm>
            <a:off x="337342" y="760893"/>
            <a:ext cx="8460152" cy="3322145"/>
          </a:xfrm>
        </p:spPr>
        <p:txBody>
          <a:bodyPr/>
          <a:lstStyle/>
          <a:p>
            <a:r>
              <a:rPr lang="en-IN" dirty="0"/>
              <a:t>Enterprise mobility management (EMM) is a class of management software designed to apply security policies to the use of mobile devices and apps in the enterprise. </a:t>
            </a:r>
          </a:p>
          <a:p>
            <a:r>
              <a:rPr lang="en-US" sz="1400" dirty="0"/>
              <a:t>The challenge of identifying and managing attached devices is often referred to as visibility. EMM software can be used to manage enterprise-owned devices as well as BYOD.</a:t>
            </a:r>
            <a:r>
              <a:rPr lang="en-IN" sz="1400" dirty="0"/>
              <a:t>Two main functions:</a:t>
            </a:r>
          </a:p>
          <a:p>
            <a:pPr marL="0" indent="0">
              <a:buNone/>
            </a:pPr>
            <a:endParaRPr lang="en-IN" dirty="0"/>
          </a:p>
          <a:p>
            <a:r>
              <a:rPr lang="en-GB" dirty="0"/>
              <a:t>Mobile device management (MDM) </a:t>
            </a:r>
            <a:r>
              <a:rPr lang="en-US" dirty="0"/>
              <a:t>—</a:t>
            </a:r>
            <a:r>
              <a:rPr lang="en-US" sz="1400" dirty="0"/>
              <a:t>sets device policies for authentication, feature use (camera and microphone), and connectivity</a:t>
            </a:r>
            <a:endParaRPr lang="en-GB" dirty="0"/>
          </a:p>
          <a:p>
            <a:r>
              <a:rPr lang="en-GB" dirty="0"/>
              <a:t>Mobile application management (MAM)</a:t>
            </a:r>
            <a:r>
              <a:rPr lang="en-US" dirty="0"/>
              <a:t> </a:t>
            </a:r>
            <a:r>
              <a:rPr lang="en-US" sz="1400" dirty="0"/>
              <a:t>—sets policies for apps that can process corporate data, and prevents data transfer to personal apps</a:t>
            </a:r>
            <a:endParaRPr lang="en-GB" dirty="0"/>
          </a:p>
          <a:p>
            <a:pPr lvl="1"/>
            <a:r>
              <a:rPr lang="en-GB" dirty="0"/>
              <a:t>Install and monitor corporate apps and data</a:t>
            </a:r>
          </a:p>
        </p:txBody>
      </p:sp>
      <p:sp>
        <p:nvSpPr>
          <p:cNvPr id="4" name="Footer Placeholder 3">
            <a:extLst>
              <a:ext uri="{FF2B5EF4-FFF2-40B4-BE49-F238E27FC236}">
                <a16:creationId xmlns:a16="http://schemas.microsoft.com/office/drawing/2014/main" id="{B2CC48C8-1511-48B1-B1F8-6A4FDFA530D4}"/>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5" name="Slide Number Placeholder 4">
            <a:extLst>
              <a:ext uri="{FF2B5EF4-FFF2-40B4-BE49-F238E27FC236}">
                <a16:creationId xmlns:a16="http://schemas.microsoft.com/office/drawing/2014/main" id="{9E86ED10-0467-49BF-A6B2-8575E4E0810B}"/>
              </a:ext>
            </a:extLst>
          </p:cNvPr>
          <p:cNvSpPr>
            <a:spLocks noGrp="1"/>
          </p:cNvSpPr>
          <p:nvPr>
            <p:ph type="sldNum" sz="quarter" idx="11"/>
          </p:nvPr>
        </p:nvSpPr>
        <p:spPr/>
        <p:txBody>
          <a:bodyPr/>
          <a:lstStyle/>
          <a:p>
            <a:fld id="{B7CF8A19-3A9E-4ABC-B336-2FDDE321C72D}" type="slidenum">
              <a:rPr lang="en-US" smtClean="0"/>
              <a:pPr/>
              <a:t>4</a:t>
            </a:fld>
            <a:endParaRPr lang="en-US"/>
          </a:p>
        </p:txBody>
      </p:sp>
    </p:spTree>
    <p:extLst>
      <p:ext uri="{BB962C8B-B14F-4D97-AF65-F5344CB8AC3E}">
        <p14:creationId xmlns:p14="http://schemas.microsoft.com/office/powerpoint/2010/main" val="3709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2212B7-FA03-7596-4BF3-77C49FDDB663}"/>
              </a:ext>
            </a:extLst>
          </p:cNvPr>
          <p:cNvSpPr>
            <a:spLocks noGrp="1"/>
          </p:cNvSpPr>
          <p:nvPr>
            <p:ph idx="1"/>
          </p:nvPr>
        </p:nvSpPr>
        <p:spPr>
          <a:xfrm>
            <a:off x="500646" y="818370"/>
            <a:ext cx="8460152" cy="3322145"/>
          </a:xfrm>
        </p:spPr>
        <p:txBody>
          <a:bodyPr/>
          <a:lstStyle/>
          <a:p>
            <a:pPr marL="0" indent="0">
              <a:buNone/>
            </a:pPr>
            <a:r>
              <a:rPr lang="en-US" dirty="0"/>
              <a:t>Distinguishing whether client endpoints are mobile or fixed is not really a critical factor for many of these management tasks, with the consequence that the latest suites aim for visibility across PC, laptop, smartphone, tablet, and even IoT devices. These suites are called </a:t>
            </a:r>
            <a:r>
              <a:rPr lang="en-US" b="1" dirty="0"/>
              <a:t>unified endpoint management (UEM) </a:t>
            </a:r>
            <a:endParaRPr lang="en-GB" b="1" dirty="0"/>
          </a:p>
          <a:p>
            <a:pPr marL="0" indent="0">
              <a:buNone/>
            </a:pPr>
            <a:r>
              <a:rPr lang="en-US" dirty="0"/>
              <a:t>When the device is enrolled with the management software, it can be configured with policies to allow or restrict use of apps, corporate data, and built-in functions, such as a video camera or microphone.</a:t>
            </a:r>
            <a:endParaRPr lang="en-IN" dirty="0"/>
          </a:p>
        </p:txBody>
      </p:sp>
      <p:sp>
        <p:nvSpPr>
          <p:cNvPr id="3" name="Footer Placeholder 2">
            <a:extLst>
              <a:ext uri="{FF2B5EF4-FFF2-40B4-BE49-F238E27FC236}">
                <a16:creationId xmlns:a16="http://schemas.microsoft.com/office/drawing/2014/main" id="{63559DE8-952A-BA57-AAB6-03F4C1D3DFDE}"/>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4" name="Slide Number Placeholder 3">
            <a:extLst>
              <a:ext uri="{FF2B5EF4-FFF2-40B4-BE49-F238E27FC236}">
                <a16:creationId xmlns:a16="http://schemas.microsoft.com/office/drawing/2014/main" id="{F880A40D-3120-7C97-D672-0072A053766A}"/>
              </a:ext>
            </a:extLst>
          </p:cNvPr>
          <p:cNvSpPr>
            <a:spLocks noGrp="1"/>
          </p:cNvSpPr>
          <p:nvPr>
            <p:ph type="sldNum" sz="quarter" idx="11"/>
          </p:nvPr>
        </p:nvSpPr>
        <p:spPr/>
        <p:txBody>
          <a:bodyPr/>
          <a:lstStyle/>
          <a:p>
            <a:fld id="{B7CF8A19-3A9E-4ABC-B336-2FDDE321C72D}" type="slidenum">
              <a:rPr lang="en-US" smtClean="0"/>
              <a:pPr/>
              <a:t>5</a:t>
            </a:fld>
            <a:endParaRPr lang="en-US"/>
          </a:p>
        </p:txBody>
      </p:sp>
    </p:spTree>
    <p:extLst>
      <p:ext uri="{BB962C8B-B14F-4D97-AF65-F5344CB8AC3E}">
        <p14:creationId xmlns:p14="http://schemas.microsoft.com/office/powerpoint/2010/main" val="5435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374F-160C-4580-BC71-33A569EAAD6D}"/>
              </a:ext>
            </a:extLst>
          </p:cNvPr>
          <p:cNvSpPr>
            <a:spLocks noGrp="1"/>
          </p:cNvSpPr>
          <p:nvPr>
            <p:ph type="title"/>
          </p:nvPr>
        </p:nvSpPr>
        <p:spPr/>
        <p:txBody>
          <a:bodyPr/>
          <a:lstStyle/>
          <a:p>
            <a:r>
              <a:rPr lang="en-US" dirty="0"/>
              <a:t>Mobile Access Control Systems</a:t>
            </a:r>
          </a:p>
        </p:txBody>
      </p:sp>
      <p:sp>
        <p:nvSpPr>
          <p:cNvPr id="3" name="Content Placeholder 2">
            <a:extLst>
              <a:ext uri="{FF2B5EF4-FFF2-40B4-BE49-F238E27FC236}">
                <a16:creationId xmlns:a16="http://schemas.microsoft.com/office/drawing/2014/main" id="{1E4F41FA-52E1-4852-AB14-05C24D6B9E92}"/>
              </a:ext>
            </a:extLst>
          </p:cNvPr>
          <p:cNvSpPr>
            <a:spLocks noGrp="1"/>
          </p:cNvSpPr>
          <p:nvPr>
            <p:ph sz="half" idx="1"/>
          </p:nvPr>
        </p:nvSpPr>
        <p:spPr/>
        <p:txBody>
          <a:bodyPr/>
          <a:lstStyle/>
          <a:p>
            <a:r>
              <a:rPr lang="en-US" dirty="0"/>
              <a:t>Smartphone authentication</a:t>
            </a:r>
          </a:p>
          <a:p>
            <a:pPr marL="0" indent="0">
              <a:buNone/>
            </a:pPr>
            <a:r>
              <a:rPr lang="en-US" sz="1400" dirty="0"/>
              <a:t>The majority of smartphones and tablets are single-user devices.</a:t>
            </a:r>
          </a:p>
          <a:p>
            <a:pPr lvl="1"/>
            <a:r>
              <a:rPr lang="en-GB" dirty="0"/>
              <a:t>Password</a:t>
            </a:r>
          </a:p>
          <a:p>
            <a:pPr lvl="1"/>
            <a:r>
              <a:rPr lang="en-GB" dirty="0"/>
              <a:t>PIN</a:t>
            </a:r>
          </a:p>
          <a:p>
            <a:pPr lvl="1"/>
            <a:r>
              <a:rPr lang="en-GB" dirty="0"/>
              <a:t>Swipe pattern</a:t>
            </a:r>
          </a:p>
          <a:p>
            <a:pPr lvl="1"/>
            <a:r>
              <a:rPr lang="en-GB" dirty="0"/>
              <a:t>Biometric</a:t>
            </a:r>
          </a:p>
          <a:p>
            <a:r>
              <a:rPr lang="en-GB" dirty="0"/>
              <a:t>Screen lock- </a:t>
            </a:r>
            <a:r>
              <a:rPr lang="en-IN" sz="1400" dirty="0"/>
              <a:t>incorrect attempts locks device</a:t>
            </a:r>
            <a:endParaRPr lang="en-GB" dirty="0"/>
          </a:p>
        </p:txBody>
      </p:sp>
      <p:pic>
        <p:nvPicPr>
          <p:cNvPr id="5" name="Content Placeholder 4" descr="Configuring authentication and profile policies using Intune EMM - note that the policy allows the user to have a different type of authentication (or none at all) to the workspace hosting corporate apps and data">
            <a:extLst>
              <a:ext uri="{FF2B5EF4-FFF2-40B4-BE49-F238E27FC236}">
                <a16:creationId xmlns:a16="http://schemas.microsoft.com/office/drawing/2014/main" id="{180D87DF-CB29-436E-9A9C-A85F575C6186}"/>
              </a:ext>
            </a:extLst>
          </p:cNvPr>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538666" y="1120206"/>
            <a:ext cx="4038600" cy="2378722"/>
          </a:xfrm>
        </p:spPr>
      </p:pic>
      <p:sp>
        <p:nvSpPr>
          <p:cNvPr id="6" name="TextBox 5">
            <a:extLst>
              <a:ext uri="{FF2B5EF4-FFF2-40B4-BE49-F238E27FC236}">
                <a16:creationId xmlns:a16="http://schemas.microsoft.com/office/drawing/2014/main" id="{8820CEBC-1C89-487C-B9C8-D74BE8A97600}"/>
              </a:ext>
            </a:extLst>
          </p:cNvPr>
          <p:cNvSpPr txBox="1"/>
          <p:nvPr/>
        </p:nvSpPr>
        <p:spPr>
          <a:xfrm>
            <a:off x="6061030" y="3498928"/>
            <a:ext cx="2664512" cy="230832"/>
          </a:xfrm>
          <a:prstGeom prst="rect">
            <a:avLst/>
          </a:prstGeom>
          <a:noFill/>
        </p:spPr>
        <p:txBody>
          <a:bodyPr wrap="none" rtlCol="0">
            <a:spAutoFit/>
          </a:bodyPr>
          <a:lstStyle/>
          <a:p>
            <a:pPr algn="just"/>
            <a:r>
              <a:rPr lang="en-US" sz="900" i="1" dirty="0">
                <a:solidFill>
                  <a:srgbClr val="45545F"/>
                </a:solidFill>
              </a:rPr>
              <a:t>Screenshot used with permission from Microsoft.</a:t>
            </a:r>
          </a:p>
        </p:txBody>
      </p:sp>
      <p:sp>
        <p:nvSpPr>
          <p:cNvPr id="4" name="Footer Placeholder 3">
            <a:extLst>
              <a:ext uri="{FF2B5EF4-FFF2-40B4-BE49-F238E27FC236}">
                <a16:creationId xmlns:a16="http://schemas.microsoft.com/office/drawing/2014/main" id="{EED4E987-2ECD-4D8C-BCD5-D01037413123}"/>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7" name="Slide Number Placeholder 6">
            <a:extLst>
              <a:ext uri="{FF2B5EF4-FFF2-40B4-BE49-F238E27FC236}">
                <a16:creationId xmlns:a16="http://schemas.microsoft.com/office/drawing/2014/main" id="{954BD2A6-79DE-4FEC-8CE6-355FE0AC3B87}"/>
              </a:ext>
            </a:extLst>
          </p:cNvPr>
          <p:cNvSpPr>
            <a:spLocks noGrp="1"/>
          </p:cNvSpPr>
          <p:nvPr>
            <p:ph type="sldNum" sz="quarter" idx="11"/>
          </p:nvPr>
        </p:nvSpPr>
        <p:spPr/>
        <p:txBody>
          <a:bodyPr/>
          <a:lstStyle/>
          <a:p>
            <a:fld id="{B7CF8A19-3A9E-4ABC-B336-2FDDE321C72D}" type="slidenum">
              <a:rPr lang="en-US" smtClean="0"/>
              <a:pPr/>
              <a:t>6</a:t>
            </a:fld>
            <a:endParaRPr lang="en-US"/>
          </a:p>
        </p:txBody>
      </p:sp>
    </p:spTree>
    <p:extLst>
      <p:ext uri="{BB962C8B-B14F-4D97-AF65-F5344CB8AC3E}">
        <p14:creationId xmlns:p14="http://schemas.microsoft.com/office/powerpoint/2010/main" val="2416714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C8F7B-453A-48D1-9F88-961540D705DB}"/>
              </a:ext>
            </a:extLst>
          </p:cNvPr>
          <p:cNvSpPr>
            <a:spLocks noGrp="1"/>
          </p:cNvSpPr>
          <p:nvPr>
            <p:ph type="title"/>
          </p:nvPr>
        </p:nvSpPr>
        <p:spPr>
          <a:xfrm>
            <a:off x="341927" y="59527"/>
            <a:ext cx="8455567" cy="633458"/>
          </a:xfrm>
        </p:spPr>
        <p:txBody>
          <a:bodyPr/>
          <a:lstStyle/>
          <a:p>
            <a:r>
              <a:rPr lang="en-US" dirty="0"/>
              <a:t>Remote Wipe</a:t>
            </a:r>
          </a:p>
        </p:txBody>
      </p:sp>
      <p:pic>
        <p:nvPicPr>
          <p:cNvPr id="4" name="Content Placeholder 3" descr="Most corporate messaging systems come with a Remote Wipe feature, allowing mail, calendar, and contacts information to be deleted from mobile devices">
            <a:extLst>
              <a:ext uri="{FF2B5EF4-FFF2-40B4-BE49-F238E27FC236}">
                <a16:creationId xmlns:a16="http://schemas.microsoft.com/office/drawing/2014/main" id="{5214998F-A442-44FD-AA5B-A3E1A3C97BBF}"/>
              </a:ext>
            </a:extLst>
          </p:cNvPr>
          <p:cNvPicPr>
            <a:picLocks noGrp="1"/>
          </p:cNvPicPr>
          <p:nvPr>
            <p:ph sz="half" idx="1"/>
          </p:nvPr>
        </p:nvPicPr>
        <p:blipFill rotWithShape="1">
          <a:blip r:embed="rId3">
            <a:extLst>
              <a:ext uri="{28A0092B-C50C-407E-A947-70E740481C1C}">
                <a14:useLocalDpi xmlns:a14="http://schemas.microsoft.com/office/drawing/2010/main" val="0"/>
              </a:ext>
            </a:extLst>
          </a:blip>
          <a:stretch/>
        </p:blipFill>
        <p:spPr>
          <a:xfrm>
            <a:off x="457200" y="1442463"/>
            <a:ext cx="3331029" cy="2410974"/>
          </a:xfrm>
        </p:spPr>
      </p:pic>
      <p:sp>
        <p:nvSpPr>
          <p:cNvPr id="5" name="Content Placeholder 4">
            <a:extLst>
              <a:ext uri="{FF2B5EF4-FFF2-40B4-BE49-F238E27FC236}">
                <a16:creationId xmlns:a16="http://schemas.microsoft.com/office/drawing/2014/main" id="{9436C7D5-F59A-4921-AD48-BAB07E93EC2E}"/>
              </a:ext>
            </a:extLst>
          </p:cNvPr>
          <p:cNvSpPr>
            <a:spLocks noGrp="1"/>
          </p:cNvSpPr>
          <p:nvPr>
            <p:ph sz="half" idx="2"/>
          </p:nvPr>
        </p:nvSpPr>
        <p:spPr>
          <a:xfrm>
            <a:off x="3805851" y="168912"/>
            <a:ext cx="5223195" cy="3376241"/>
          </a:xfrm>
        </p:spPr>
        <p:txBody>
          <a:bodyPr/>
          <a:lstStyle/>
          <a:p>
            <a:r>
              <a:rPr lang="en-US" sz="1600" dirty="0"/>
              <a:t>Initiated from enterprise management software</a:t>
            </a:r>
          </a:p>
          <a:p>
            <a:r>
              <a:rPr lang="en-US" sz="1600" dirty="0"/>
              <a:t>or kill switch means that if the handset is stolen it can be set to the factory defaults or cleared of any personal data (sanitization). Some utilities may also be able to wipe any plug-in memory cards too.</a:t>
            </a:r>
          </a:p>
          <a:p>
            <a:r>
              <a:rPr lang="en-US" sz="1600" dirty="0"/>
              <a:t>could be triggered by several incorrect passcode attempts </a:t>
            </a:r>
          </a:p>
          <a:p>
            <a:endParaRPr lang="en-US" dirty="0"/>
          </a:p>
          <a:p>
            <a:pPr marL="0" indent="0">
              <a:buNone/>
            </a:pPr>
            <a:r>
              <a:rPr lang="en-IN" b="1" dirty="0">
                <a:solidFill>
                  <a:srgbClr val="FF0000"/>
                </a:solidFill>
              </a:rPr>
              <a:t>Context-Aware Authentication</a:t>
            </a:r>
          </a:p>
          <a:p>
            <a:r>
              <a:rPr lang="en-IN" dirty="0"/>
              <a:t>newer authentication models.</a:t>
            </a:r>
          </a:p>
          <a:p>
            <a:r>
              <a:rPr lang="en-US" dirty="0"/>
              <a:t>For example, smartphones now allow users to disable screen locks when the device detects that it is in a trusted location</a:t>
            </a:r>
            <a:endParaRPr lang="en-IN" dirty="0"/>
          </a:p>
          <a:p>
            <a:endParaRPr lang="en-US" dirty="0"/>
          </a:p>
          <a:p>
            <a:endParaRPr lang="en-US" dirty="0"/>
          </a:p>
        </p:txBody>
      </p:sp>
      <p:sp>
        <p:nvSpPr>
          <p:cNvPr id="7" name="TextBox 6">
            <a:extLst>
              <a:ext uri="{FF2B5EF4-FFF2-40B4-BE49-F238E27FC236}">
                <a16:creationId xmlns:a16="http://schemas.microsoft.com/office/drawing/2014/main" id="{CD3E7077-D2E4-45B7-8EAC-4CD9E99849BD}"/>
              </a:ext>
            </a:extLst>
          </p:cNvPr>
          <p:cNvSpPr txBox="1"/>
          <p:nvPr/>
        </p:nvSpPr>
        <p:spPr>
          <a:xfrm>
            <a:off x="352385" y="3853437"/>
            <a:ext cx="3002745" cy="230832"/>
          </a:xfrm>
          <a:prstGeom prst="rect">
            <a:avLst/>
          </a:prstGeom>
          <a:noFill/>
        </p:spPr>
        <p:txBody>
          <a:bodyPr wrap="none" rtlCol="0">
            <a:spAutoFit/>
          </a:bodyPr>
          <a:lstStyle/>
          <a:p>
            <a:pPr algn="just"/>
            <a:r>
              <a:rPr lang="en-US" sz="900" i="1" dirty="0">
                <a:solidFill>
                  <a:srgbClr val="45545F"/>
                </a:solidFill>
              </a:rPr>
              <a:t>Screenshot used with permission from Intermedia.</a:t>
            </a:r>
          </a:p>
        </p:txBody>
      </p:sp>
      <p:sp>
        <p:nvSpPr>
          <p:cNvPr id="2" name="Footer Placeholder 1">
            <a:extLst>
              <a:ext uri="{FF2B5EF4-FFF2-40B4-BE49-F238E27FC236}">
                <a16:creationId xmlns:a16="http://schemas.microsoft.com/office/drawing/2014/main" id="{95F0FE7E-2165-4582-B42D-F8E59B726DFB}"/>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6" name="Slide Number Placeholder 5">
            <a:extLst>
              <a:ext uri="{FF2B5EF4-FFF2-40B4-BE49-F238E27FC236}">
                <a16:creationId xmlns:a16="http://schemas.microsoft.com/office/drawing/2014/main" id="{F0A1C367-BF36-4424-81AB-BEBB0C44CA40}"/>
              </a:ext>
            </a:extLst>
          </p:cNvPr>
          <p:cNvSpPr>
            <a:spLocks noGrp="1"/>
          </p:cNvSpPr>
          <p:nvPr>
            <p:ph type="sldNum" sz="quarter" idx="11"/>
          </p:nvPr>
        </p:nvSpPr>
        <p:spPr/>
        <p:txBody>
          <a:bodyPr/>
          <a:lstStyle/>
          <a:p>
            <a:fld id="{B7CF8A19-3A9E-4ABC-B336-2FDDE321C72D}" type="slidenum">
              <a:rPr lang="en-US" smtClean="0"/>
              <a:pPr/>
              <a:t>7</a:t>
            </a:fld>
            <a:endParaRPr lang="en-US"/>
          </a:p>
        </p:txBody>
      </p:sp>
    </p:spTree>
    <p:extLst>
      <p:ext uri="{BB962C8B-B14F-4D97-AF65-F5344CB8AC3E}">
        <p14:creationId xmlns:p14="http://schemas.microsoft.com/office/powerpoint/2010/main" val="892170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C8F7B-453A-48D1-9F88-961540D705DB}"/>
              </a:ext>
            </a:extLst>
          </p:cNvPr>
          <p:cNvSpPr>
            <a:spLocks noGrp="1"/>
          </p:cNvSpPr>
          <p:nvPr>
            <p:ph type="title"/>
          </p:nvPr>
        </p:nvSpPr>
        <p:spPr/>
        <p:txBody>
          <a:bodyPr/>
          <a:lstStyle/>
          <a:p>
            <a:r>
              <a:rPr lang="en-US" dirty="0"/>
              <a:t>Full Device Encryption and External Media</a:t>
            </a:r>
          </a:p>
        </p:txBody>
      </p:sp>
      <p:sp>
        <p:nvSpPr>
          <p:cNvPr id="5" name="Content Placeholder 4">
            <a:extLst>
              <a:ext uri="{FF2B5EF4-FFF2-40B4-BE49-F238E27FC236}">
                <a16:creationId xmlns:a16="http://schemas.microsoft.com/office/drawing/2014/main" id="{9436C7D5-F59A-4921-AD48-BAB07E93EC2E}"/>
              </a:ext>
            </a:extLst>
          </p:cNvPr>
          <p:cNvSpPr>
            <a:spLocks noGrp="1"/>
          </p:cNvSpPr>
          <p:nvPr>
            <p:ph idx="1"/>
          </p:nvPr>
        </p:nvSpPr>
        <p:spPr>
          <a:xfrm>
            <a:off x="337342" y="672066"/>
            <a:ext cx="8460152" cy="3322145"/>
          </a:xfrm>
        </p:spPr>
        <p:txBody>
          <a:bodyPr/>
          <a:lstStyle/>
          <a:p>
            <a:r>
              <a:rPr lang="en-IN" dirty="0"/>
              <a:t> In </a:t>
            </a:r>
            <a:r>
              <a:rPr lang="en-IN" dirty="0" err="1"/>
              <a:t>iOS</a:t>
            </a:r>
            <a:r>
              <a:rPr lang="en-IN" dirty="0"/>
              <a:t>, there are various levels of encryption</a:t>
            </a:r>
            <a:endParaRPr lang="en-US" dirty="0"/>
          </a:p>
          <a:p>
            <a:pPr lvl="1"/>
            <a:r>
              <a:rPr lang="en-US" dirty="0"/>
              <a:t>Secure erase encryption</a:t>
            </a:r>
          </a:p>
          <a:p>
            <a:pPr marL="342900" lvl="1" indent="0">
              <a:buNone/>
            </a:pPr>
            <a:r>
              <a:rPr lang="en-US" sz="1400" dirty="0"/>
              <a:t>All user data on the device is always encrypted but the key is stored on the device. This is primarily used as a means of wiping the device. The OS just needs to delete the key to make the data inaccessible rather than wiping each storage location.</a:t>
            </a:r>
          </a:p>
          <a:p>
            <a:pPr lvl="1"/>
            <a:r>
              <a:rPr lang="en-US" dirty="0"/>
              <a:t>Data protection</a:t>
            </a:r>
          </a:p>
          <a:p>
            <a:pPr marL="342900" lvl="1" indent="0">
              <a:buNone/>
            </a:pPr>
            <a:r>
              <a:rPr lang="en-US" sz="1400" dirty="0"/>
              <a:t>Email data and any apps using the "Data Protection" option are subject to a second round of encryption using a key derived from and protected by the user's credential. </a:t>
            </a:r>
          </a:p>
          <a:p>
            <a:r>
              <a:rPr lang="en-US" dirty="0"/>
              <a:t>Android device encryption - </a:t>
            </a:r>
            <a:r>
              <a:rPr lang="en-US" sz="1400" dirty="0"/>
              <a:t>allow encryption of the removable storage, such as a plug-in Micro </a:t>
            </a:r>
            <a:r>
              <a:rPr lang="en-US" sz="1400" dirty="0" err="1"/>
              <a:t>SecureDigital</a:t>
            </a:r>
            <a:r>
              <a:rPr lang="en-US" sz="1400" dirty="0"/>
              <a:t> (SD) card slot</a:t>
            </a:r>
            <a:endParaRPr lang="en-US" dirty="0"/>
          </a:p>
          <a:p>
            <a:r>
              <a:rPr lang="en-US" dirty="0"/>
              <a:t>MicroSD HSM </a:t>
            </a:r>
            <a:r>
              <a:rPr lang="en-US" sz="1400" dirty="0"/>
              <a:t>is a small form factor hardware security module designed to store cryptographic keys securely.</a:t>
            </a:r>
            <a:endParaRPr lang="en-US" dirty="0"/>
          </a:p>
        </p:txBody>
      </p:sp>
      <p:sp>
        <p:nvSpPr>
          <p:cNvPr id="2" name="Footer Placeholder 1">
            <a:extLst>
              <a:ext uri="{FF2B5EF4-FFF2-40B4-BE49-F238E27FC236}">
                <a16:creationId xmlns:a16="http://schemas.microsoft.com/office/drawing/2014/main" id="{F14FEFB6-89BB-4E67-BD3F-4DCFE57CE880}"/>
              </a:ext>
            </a:extLst>
          </p:cNvPr>
          <p:cNvSpPr>
            <a:spLocks noGrp="1"/>
          </p:cNvSpPr>
          <p:nvPr>
            <p:ph type="ftr" sz="quarter" idx="10"/>
          </p:nvPr>
        </p:nvSpPr>
        <p:spPr/>
        <p:txBody>
          <a:bodyPr/>
          <a:lstStyle/>
          <a:p>
            <a:r>
              <a:rPr lang="en-GB"/>
              <a:t>CompTIA Security+ Lesson 13 | Copyright © 2020 CompTIA Properties, LLC. All Rights Reserved.  |  CompTIA.org</a:t>
            </a:r>
            <a:endParaRPr lang="en-US" dirty="0"/>
          </a:p>
        </p:txBody>
      </p:sp>
      <p:sp>
        <p:nvSpPr>
          <p:cNvPr id="4" name="Slide Number Placeholder 3">
            <a:extLst>
              <a:ext uri="{FF2B5EF4-FFF2-40B4-BE49-F238E27FC236}">
                <a16:creationId xmlns:a16="http://schemas.microsoft.com/office/drawing/2014/main" id="{656F0E82-6FEE-4C5F-BA4C-64B0F459139E}"/>
              </a:ext>
            </a:extLst>
          </p:cNvPr>
          <p:cNvSpPr>
            <a:spLocks noGrp="1"/>
          </p:cNvSpPr>
          <p:nvPr>
            <p:ph type="sldNum" sz="quarter" idx="11"/>
          </p:nvPr>
        </p:nvSpPr>
        <p:spPr/>
        <p:txBody>
          <a:bodyPr/>
          <a:lstStyle/>
          <a:p>
            <a:fld id="{B7CF8A19-3A9E-4ABC-B336-2FDDE321C72D}" type="slidenum">
              <a:rPr lang="en-US" smtClean="0"/>
              <a:pPr/>
              <a:t>8</a:t>
            </a:fld>
            <a:endParaRPr lang="en-US"/>
          </a:p>
        </p:txBody>
      </p:sp>
    </p:spTree>
    <p:extLst>
      <p:ext uri="{BB962C8B-B14F-4D97-AF65-F5344CB8AC3E}">
        <p14:creationId xmlns:p14="http://schemas.microsoft.com/office/powerpoint/2010/main" val="399426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6281B5-50AB-4FDF-8AE5-C729EE1F3ECD}"/>
              </a:ext>
            </a:extLst>
          </p:cNvPr>
          <p:cNvSpPr>
            <a:spLocks noGrp="1"/>
          </p:cNvSpPr>
          <p:nvPr>
            <p:ph type="title"/>
          </p:nvPr>
        </p:nvSpPr>
        <p:spPr/>
        <p:txBody>
          <a:bodyPr/>
          <a:lstStyle/>
          <a:p>
            <a:r>
              <a:rPr lang="en-US" dirty="0"/>
              <a:t>Location Services</a:t>
            </a:r>
          </a:p>
        </p:txBody>
      </p:sp>
      <p:sp>
        <p:nvSpPr>
          <p:cNvPr id="2" name="Content Placeholder 1">
            <a:extLst>
              <a:ext uri="{FF2B5EF4-FFF2-40B4-BE49-F238E27FC236}">
                <a16:creationId xmlns:a16="http://schemas.microsoft.com/office/drawing/2014/main" id="{55272775-FD55-4C12-BA29-F9AFDD0EA2D9}"/>
              </a:ext>
            </a:extLst>
          </p:cNvPr>
          <p:cNvSpPr>
            <a:spLocks noGrp="1"/>
          </p:cNvSpPr>
          <p:nvPr>
            <p:ph sz="half" idx="1"/>
          </p:nvPr>
        </p:nvSpPr>
        <p:spPr>
          <a:xfrm>
            <a:off x="247875" y="603231"/>
            <a:ext cx="4756842" cy="3603009"/>
          </a:xfrm>
        </p:spPr>
        <p:txBody>
          <a:bodyPr>
            <a:normAutofit fontScale="92500" lnSpcReduction="20000"/>
          </a:bodyPr>
          <a:lstStyle/>
          <a:p>
            <a:r>
              <a:rPr lang="en-US" dirty="0"/>
              <a:t>Geolocation is the use of network attributes to identify the physical position of a device.</a:t>
            </a:r>
          </a:p>
          <a:p>
            <a:r>
              <a:rPr lang="en-GB" dirty="0"/>
              <a:t>Location Services</a:t>
            </a:r>
          </a:p>
          <a:p>
            <a:pPr lvl="1"/>
            <a:r>
              <a:rPr lang="en-GB" dirty="0"/>
              <a:t>Global Positioning System (GPS) </a:t>
            </a:r>
          </a:p>
          <a:p>
            <a:pPr marL="342900" lvl="1" indent="0">
              <a:buNone/>
            </a:pPr>
            <a:r>
              <a:rPr lang="en-US" sz="1400" dirty="0"/>
              <a:t>determining the device's latitude and longitude </a:t>
            </a:r>
            <a:endParaRPr lang="en-GB" sz="1400" dirty="0"/>
          </a:p>
          <a:p>
            <a:pPr lvl="1"/>
            <a:r>
              <a:rPr lang="en-GB" dirty="0"/>
              <a:t>Indoor Positioning Systems (IPS) </a:t>
            </a:r>
          </a:p>
          <a:p>
            <a:pPr marL="342900" lvl="1" indent="0">
              <a:buNone/>
            </a:pPr>
            <a:r>
              <a:rPr lang="en-US" sz="1500" dirty="0"/>
              <a:t>device's location by triangulating its proximity to other radio sources like cell towers, APs</a:t>
            </a:r>
            <a:endParaRPr lang="en-GB" sz="1500" dirty="0"/>
          </a:p>
          <a:p>
            <a:r>
              <a:rPr lang="en-US" dirty="0"/>
              <a:t>Geofencing to apply location-based policies automatically</a:t>
            </a:r>
          </a:p>
          <a:p>
            <a:r>
              <a:rPr lang="en-GB" dirty="0"/>
              <a:t>GPS tagging</a:t>
            </a:r>
          </a:p>
          <a:p>
            <a:pPr marL="0" indent="0">
              <a:buNone/>
            </a:pPr>
            <a:r>
              <a:rPr lang="en-US" dirty="0"/>
              <a:t>process of adding geographical identification metadata</a:t>
            </a:r>
            <a:endParaRPr lang="en-GB" dirty="0"/>
          </a:p>
          <a:p>
            <a:pPr lvl="1"/>
            <a:r>
              <a:rPr lang="en-US" dirty="0"/>
              <a:t>Track movements</a:t>
            </a:r>
          </a:p>
          <a:p>
            <a:pPr lvl="1"/>
            <a:endParaRPr lang="en-GB" dirty="0"/>
          </a:p>
        </p:txBody>
      </p:sp>
      <p:pic>
        <p:nvPicPr>
          <p:cNvPr id="5" name="Content Placeholder 4" descr="Using Find My Device to locate an Android smartphone">
            <a:extLst>
              <a:ext uri="{FF2B5EF4-FFF2-40B4-BE49-F238E27FC236}">
                <a16:creationId xmlns:a16="http://schemas.microsoft.com/office/drawing/2014/main" id="{12272814-6534-4B8D-8A51-BD8816E0D9B3}"/>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5073612" y="708660"/>
            <a:ext cx="3654987" cy="1875541"/>
          </a:xfrm>
        </p:spPr>
      </p:pic>
      <p:sp>
        <p:nvSpPr>
          <p:cNvPr id="4" name="Footer Placeholder 3">
            <a:extLst>
              <a:ext uri="{FF2B5EF4-FFF2-40B4-BE49-F238E27FC236}">
                <a16:creationId xmlns:a16="http://schemas.microsoft.com/office/drawing/2014/main" id="{66F5D00E-C874-42EE-8E48-CC3EA2474C2C}"/>
              </a:ext>
            </a:extLst>
          </p:cNvPr>
          <p:cNvSpPr>
            <a:spLocks noGrp="1"/>
          </p:cNvSpPr>
          <p:nvPr>
            <p:ph type="ftr" sz="quarter" idx="10"/>
          </p:nvPr>
        </p:nvSpPr>
        <p:spPr/>
        <p:txBody>
          <a:bodyPr/>
          <a:lstStyle/>
          <a:p>
            <a:r>
              <a:rPr lang="en-GB" dirty="0"/>
              <a:t>CompTIA Security+ Lesson 13 | Copyright © 2020 CompTIA Properties, LLC. All Rights Reserved.  |  CompTIA.org</a:t>
            </a:r>
            <a:endParaRPr lang="en-US" dirty="0"/>
          </a:p>
        </p:txBody>
      </p:sp>
      <p:sp>
        <p:nvSpPr>
          <p:cNvPr id="6" name="Slide Number Placeholder 5">
            <a:extLst>
              <a:ext uri="{FF2B5EF4-FFF2-40B4-BE49-F238E27FC236}">
                <a16:creationId xmlns:a16="http://schemas.microsoft.com/office/drawing/2014/main" id="{47559487-E716-493E-82C2-53B3589C8DD6}"/>
              </a:ext>
            </a:extLst>
          </p:cNvPr>
          <p:cNvSpPr>
            <a:spLocks noGrp="1"/>
          </p:cNvSpPr>
          <p:nvPr>
            <p:ph type="sldNum" sz="quarter" idx="11"/>
          </p:nvPr>
        </p:nvSpPr>
        <p:spPr/>
        <p:txBody>
          <a:bodyPr/>
          <a:lstStyle/>
          <a:p>
            <a:fld id="{B7CF8A19-3A9E-4ABC-B336-2FDDE321C72D}" type="slidenum">
              <a:rPr lang="en-US" smtClean="0"/>
              <a:pPr/>
              <a:t>9</a:t>
            </a:fld>
            <a:endParaRPr lang="en-US"/>
          </a:p>
        </p:txBody>
      </p:sp>
      <p:sp>
        <p:nvSpPr>
          <p:cNvPr id="9" name="TextBox 8">
            <a:extLst>
              <a:ext uri="{FF2B5EF4-FFF2-40B4-BE49-F238E27FC236}">
                <a16:creationId xmlns:a16="http://schemas.microsoft.com/office/drawing/2014/main" id="{528732E0-CF0E-7DBC-592F-D550D2452405}"/>
              </a:ext>
            </a:extLst>
          </p:cNvPr>
          <p:cNvSpPr txBox="1"/>
          <p:nvPr/>
        </p:nvSpPr>
        <p:spPr>
          <a:xfrm>
            <a:off x="5004717" y="2721526"/>
            <a:ext cx="4310744" cy="1600438"/>
          </a:xfrm>
          <a:prstGeom prst="rect">
            <a:avLst/>
          </a:prstGeom>
          <a:noFill/>
        </p:spPr>
        <p:txBody>
          <a:bodyPr wrap="square">
            <a:spAutoFit/>
          </a:bodyPr>
          <a:lstStyle/>
          <a:p>
            <a:r>
              <a:rPr lang="en-US" sz="1400" b="1" i="1" dirty="0"/>
              <a:t>Geofencing</a:t>
            </a:r>
            <a:r>
              <a:rPr lang="en-US" sz="1400" i="1" dirty="0"/>
              <a:t> is the practice of creating a virtual boundary based on real-world geography. Geofencing can be a useful tool with respect to controlling the use of camera or video functions or applying context-aware authentication. An organization may use geofencing to create a perimeter around its office property</a:t>
            </a:r>
            <a:endParaRPr lang="en-IN" sz="1400" i="1" dirty="0"/>
          </a:p>
        </p:txBody>
      </p:sp>
    </p:spTree>
    <p:extLst>
      <p:ext uri="{BB962C8B-B14F-4D97-AF65-F5344CB8AC3E}">
        <p14:creationId xmlns:p14="http://schemas.microsoft.com/office/powerpoint/2010/main" val="2036390929"/>
      </p:ext>
    </p:extLst>
  </p:cSld>
  <p:clrMapOvr>
    <a:masterClrMapping/>
  </p:clrMapOvr>
</p:sld>
</file>

<file path=ppt/theme/theme1.xml><?xml version="1.0" encoding="utf-8"?>
<a:theme xmlns:a="http://schemas.openxmlformats.org/drawingml/2006/main" name="comptia_ov">
  <a:themeElements>
    <a:clrScheme name="comptia">
      <a:dk1>
        <a:srgbClr val="44545F"/>
      </a:dk1>
      <a:lt1>
        <a:srgbClr val="FFFFFF"/>
      </a:lt1>
      <a:dk2>
        <a:srgbClr val="004D71"/>
      </a:dk2>
      <a:lt2>
        <a:srgbClr val="EAEAEA"/>
      </a:lt2>
      <a:accent1>
        <a:srgbClr val="0A7DA0"/>
      </a:accent1>
      <a:accent2>
        <a:srgbClr val="005C76"/>
      </a:accent2>
      <a:accent3>
        <a:srgbClr val="AAECFF"/>
      </a:accent3>
      <a:accent4>
        <a:srgbClr val="B1B7BC"/>
      </a:accent4>
      <a:accent5>
        <a:srgbClr val="ED1C24"/>
      </a:accent5>
      <a:accent6>
        <a:srgbClr val="ED6D00"/>
      </a:accent6>
      <a:hlink>
        <a:srgbClr val="009DDC"/>
      </a:hlink>
      <a:folHlink>
        <a:srgbClr val="009DDC"/>
      </a:folHlink>
    </a:clrScheme>
    <a:fontScheme name="Open Sans">
      <a:majorFont>
        <a:latin typeface="Open Sans Semibold"/>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mptia_ov" id="{A1267259-ADC0-49AF-AB12-5D57617C9A52}" vid="{E4C4D14F-4B84-415E-9D68-F040C08409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8AB8BE3257A504EB15FA3D006F5CE14" ma:contentTypeVersion="12" ma:contentTypeDescription="Create a new document." ma:contentTypeScope="" ma:versionID="418cf6fe0ea8ffec7f4bbd14d3bb840a">
  <xsd:schema xmlns:xsd="http://www.w3.org/2001/XMLSchema" xmlns:xs="http://www.w3.org/2001/XMLSchema" xmlns:p="http://schemas.microsoft.com/office/2006/metadata/properties" xmlns:ns2="95a46270-66ec-4bdf-aabc-d78887d51418" xmlns:ns3="315eb565-7267-4a95-9087-2f433ded3c8b" targetNamespace="http://schemas.microsoft.com/office/2006/metadata/properties" ma:root="true" ma:fieldsID="fcf3f344b082f4df2f3eec2af3a5ce44" ns2:_="" ns3:_="">
    <xsd:import namespace="95a46270-66ec-4bdf-aabc-d78887d51418"/>
    <xsd:import namespace="315eb565-7267-4a95-9087-2f433ded3c8b"/>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a46270-66ec-4bdf-aabc-d78887d514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15eb565-7267-4a95-9087-2f433ded3c8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2CFB8D-1019-43EC-BFD1-51DA40016399}">
  <ds:schemaRefs>
    <ds:schemaRef ds:uri="http://schemas.microsoft.com/sharepoint/v3/contenttype/forms"/>
  </ds:schemaRefs>
</ds:datastoreItem>
</file>

<file path=customXml/itemProps2.xml><?xml version="1.0" encoding="utf-8"?>
<ds:datastoreItem xmlns:ds="http://schemas.openxmlformats.org/officeDocument/2006/customXml" ds:itemID="{79804A4A-BEBA-46F7-8D91-096B77966F9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FE52A9E-EB9F-4FF9-9C81-63A31713FE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a46270-66ec-4bdf-aabc-d78887d51418"/>
    <ds:schemaRef ds:uri="315eb565-7267-4a95-9087-2f433ded3c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comptia_ov</Template>
  <TotalTime>545</TotalTime>
  <Words>2283</Words>
  <Application>Microsoft Office PowerPoint</Application>
  <PresentationFormat>On-screen Show (16:9)</PresentationFormat>
  <Paragraphs>184</Paragraphs>
  <Slides>20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Open Sans</vt:lpstr>
      <vt:lpstr>Arial</vt:lpstr>
      <vt:lpstr>Calibri</vt:lpstr>
      <vt:lpstr>comptia_ov</vt:lpstr>
      <vt:lpstr>Implementing Secure Mobile Solutions </vt:lpstr>
      <vt:lpstr>Syllabus Objectives Covered</vt:lpstr>
      <vt:lpstr>Mobile Device Deployment Models</vt:lpstr>
      <vt:lpstr>Enterprise Mobility Management</vt:lpstr>
      <vt:lpstr>PowerPoint Presentation</vt:lpstr>
      <vt:lpstr>Mobile Access Control Systems</vt:lpstr>
      <vt:lpstr>Remote Wipe</vt:lpstr>
      <vt:lpstr>Full Device Encryption and External Media</vt:lpstr>
      <vt:lpstr>Location Services</vt:lpstr>
      <vt:lpstr>Application Management</vt:lpstr>
      <vt:lpstr>PowerPoint Presentation</vt:lpstr>
      <vt:lpstr>Rooting and Jailbreaking</vt:lpstr>
      <vt:lpstr>Implement Secure Mobile Device Connections </vt:lpstr>
      <vt:lpstr>Wi-Fi and Tethering Connection Methods </vt:lpstr>
      <vt:lpstr>Bluetooth Connection Methods</vt:lpstr>
      <vt:lpstr>Infrared and RFID Connection Methods</vt:lpstr>
      <vt:lpstr>Near Field Communications and Mobile Payment Services </vt:lpstr>
      <vt:lpstr>USB Connection Methods</vt:lpstr>
      <vt:lpstr>SMS/MMS/RCS and Push Notifications</vt:lpstr>
      <vt:lpstr>Microwave Radio Connection Methods</vt:lpstr>
    </vt:vector>
  </TitlesOfParts>
  <Company>CompTIA,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 Lesson 13 | Implementing Secure Mobile Solutions</dc:title>
  <dc:subject>Slide deck to accompany a CompTIA OCC study guide</dc:subject>
  <dc:creator>James Pengelly</dc:creator>
  <dc:description>Copyright © 2020 CompTIA, Inc. All rights reserved. Screenshots used for illustrative purposes are the property of the software proprietor.</dc:description>
  <cp:lastModifiedBy>Chetna Vaid Kwatra</cp:lastModifiedBy>
  <cp:revision>33</cp:revision>
  <dcterms:created xsi:type="dcterms:W3CDTF">2020-05-06T12:26:12Z</dcterms:created>
  <dcterms:modified xsi:type="dcterms:W3CDTF">2023-09-27T18:54:42Z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0x010100F8AB8BE3257A504EB15FA3D006F5CE14</vt:lpwstr>
  </property>
</Properties>
</file>