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EEA9-6A34-DA4D-BD71-7EF6D8C62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6E52B-0CCC-1E4E-B407-F9356A3D9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94D3-9227-1A43-B941-0BB9A684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555F-532F-7047-8249-07F10C3F01E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B9F89-3165-8A45-8EFF-D6559D45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322BD-2C66-E748-8A18-04EFD2CC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FB86-C106-9040-B0CA-97BDDE26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3F48-BCD8-D44A-9AFC-E208C147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CD5FB-5352-0E49-932F-16469E82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26AD-5E5A-0348-B119-4ED30030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555F-532F-7047-8249-07F10C3F01E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C151-E40B-754C-931C-C318CF53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50164-6E54-BF48-AB5C-107E00D4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FB86-C106-9040-B0CA-97BDDE26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50AD7-C0F2-0C4D-91CD-76D1D70BE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1DB85-CAF7-2F4E-B94A-DEB2995CD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2EC4-FB3F-414C-9DFE-25AF435E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555F-532F-7047-8249-07F10C3F01E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EB030-4F84-9B4D-A7A8-22F6F825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29C9-4BF3-2D45-BB3F-1184CB1F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FB86-C106-9040-B0CA-97BDDE26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B2B7-ADE9-134B-A4AB-843E7C73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39FD-73FF-1742-A085-36288C01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78C2-D2D8-3349-9E82-FA747BEF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555F-532F-7047-8249-07F10C3F01E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BA649-6150-6140-95FC-62A00660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F952-F684-0043-84EA-623BAA86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FB86-C106-9040-B0CA-97BDDE26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7395-EDC6-C14D-AA45-AC3DCCF1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1F32B-9363-2744-826C-186DBF5BB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E9FEA-8AFB-1946-BEA9-6BBE2C59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555F-532F-7047-8249-07F10C3F01E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7608-B72A-B343-BFB8-7804D232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6A94A-8085-9A48-A402-CE008626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FB86-C106-9040-B0CA-97BDDE26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CC2B-9877-0941-95B7-B36379B5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5C95-60AF-B34E-82C0-ACF664667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389CC-146F-EF47-BCBC-00C75F9F0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8A241-79B4-0C45-BA05-61506F0E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555F-532F-7047-8249-07F10C3F01E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C34E4-9DFD-754A-8838-81072D19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08146-81BC-FE4F-8F01-1F773864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FB86-C106-9040-B0CA-97BDDE26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2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5B60-B7C8-6442-B772-FCC98A24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B4D2-5D7A-9848-BE78-CA3DAADB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F8293-9AA0-AF46-BF1B-6355716FA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2CE9D-CD48-E041-A8DA-323050F8B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831D8-8E50-1B46-947D-2A5204CE1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86E6E-934E-F742-A252-3A54C190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555F-532F-7047-8249-07F10C3F01E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9CDD8-F172-0F4A-852B-1B4BF5FF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6EC71-E6F1-4147-A0A4-25F7642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FB86-C106-9040-B0CA-97BDDE26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3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CC13-28DB-BF42-B490-97A29F5A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21905-7077-4447-ABDF-EEEEA3FE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555F-532F-7047-8249-07F10C3F01E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FB075-E63F-AE45-8600-C2B2E3FE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25A5B-D8D4-9D4D-8580-69E1C3CB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FB86-C106-9040-B0CA-97BDDE26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1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6782D-BCB3-D748-B24D-A041E761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555F-532F-7047-8249-07F10C3F01E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B745E-E159-3447-B2CF-50B055C4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81B2E-41A8-9342-83BE-901EECB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FB86-C106-9040-B0CA-97BDDE26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3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6B02-3331-1547-BE08-E836BB4C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C6F9-6A9E-D941-8458-FAB161E1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52029-AAA6-874D-97E2-30707BDAC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9A14-9B30-AA46-972B-E0F64125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555F-532F-7047-8249-07F10C3F01E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70818-07F8-8C42-9523-5E7ED08B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8AB33-2EF4-2749-8FBF-DA746C1A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FB86-C106-9040-B0CA-97BDDE26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68F1-C08C-FB45-9E3C-357C91D8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804BF-2C72-364A-AD12-EF50511B3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75432-6A7D-0D4A-B617-7C915A5AC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935F6-C8F5-4B4C-904C-652A74B2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555F-532F-7047-8249-07F10C3F01E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8CF2B-510B-354C-A978-98DAB6F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B466C-9EF5-D842-BAC9-76136651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FB86-C106-9040-B0CA-97BDDE26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A903C-589A-7049-A0D3-42062DDC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DEF2D-D4CD-AC49-9337-C1436613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762E9-C291-C44C-8D3D-F77AB3C2E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555F-532F-7047-8249-07F10C3F01E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2C5F-84D3-A740-BC22-E8B072C78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5787-09B6-7C4A-8ED7-D2EF1B210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FB86-C106-9040-B0CA-97BDDE26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9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5662D-4AC0-664F-829E-5CE617878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52289"/>
            <a:ext cx="3976496" cy="3900326"/>
          </a:xfrm>
        </p:spPr>
        <p:txBody>
          <a:bodyPr>
            <a:normAutofit/>
          </a:bodyPr>
          <a:lstStyle/>
          <a:p>
            <a:pPr algn="l"/>
            <a:endParaRPr lang="en-U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7F526-A4E1-BE42-BB97-344F37C8B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24330"/>
            <a:ext cx="3976496" cy="152162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C9595C4-B7C2-BA44-8847-A1F01797D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9" t="32682" r="27581" b="23439"/>
          <a:stretch/>
        </p:blipFill>
        <p:spPr>
          <a:xfrm>
            <a:off x="5337717" y="996938"/>
            <a:ext cx="5901147" cy="48641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20BE19-5B72-A84F-9CE9-7963FF531CE9}"/>
              </a:ext>
            </a:extLst>
          </p:cNvPr>
          <p:cNvCxnSpPr>
            <a:cxnSpLocks/>
          </p:cNvCxnSpPr>
          <p:nvPr/>
        </p:nvCxnSpPr>
        <p:spPr>
          <a:xfrm flipV="1">
            <a:off x="8551564" y="2133600"/>
            <a:ext cx="855195" cy="881448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6A6DBB-CA49-254A-BA5F-40E7CC9496BD}"/>
                  </a:ext>
                </a:extLst>
              </p:cNvPr>
              <p:cNvSpPr txBox="1"/>
              <p:nvPr/>
            </p:nvSpPr>
            <p:spPr>
              <a:xfrm>
                <a:off x="5536968" y="2706816"/>
                <a:ext cx="2333297" cy="10979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Distance between two parallel lines = </a:t>
                </a: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6A6DBB-CA49-254A-BA5F-40E7CC949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968" y="2706816"/>
                <a:ext cx="2333297" cy="1097929"/>
              </a:xfrm>
              <a:prstGeom prst="rect">
                <a:avLst/>
              </a:prstGeom>
              <a:blipFill>
                <a:blip r:embed="rId3"/>
                <a:stretch>
                  <a:fillRect l="-1622" t="-2299" r="-3243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F7BCD-A494-744B-8886-B4CC2F3B81CE}"/>
              </a:ext>
            </a:extLst>
          </p:cNvPr>
          <p:cNvCxnSpPr>
            <a:cxnSpLocks/>
          </p:cNvCxnSpPr>
          <p:nvPr/>
        </p:nvCxnSpPr>
        <p:spPr>
          <a:xfrm>
            <a:off x="8390238" y="1013319"/>
            <a:ext cx="2766269" cy="2791426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F8E8C4-C344-1246-A9AA-E73849299433}"/>
              </a:ext>
            </a:extLst>
          </p:cNvPr>
          <p:cNvSpPr/>
          <p:nvPr/>
        </p:nvSpPr>
        <p:spPr>
          <a:xfrm>
            <a:off x="2837793" y="1707931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7406AC-7E85-CE4C-8516-EC5359B6F698}"/>
              </a:ext>
            </a:extLst>
          </p:cNvPr>
          <p:cNvCxnSpPr>
            <a:cxnSpLocks/>
          </p:cNvCxnSpPr>
          <p:nvPr/>
        </p:nvCxnSpPr>
        <p:spPr>
          <a:xfrm flipV="1">
            <a:off x="1324304" y="2238703"/>
            <a:ext cx="7835238" cy="207053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80D520-9584-5743-95BF-939678A75F6C}"/>
              </a:ext>
            </a:extLst>
          </p:cNvPr>
          <p:cNvCxnSpPr>
            <a:cxnSpLocks/>
          </p:cNvCxnSpPr>
          <p:nvPr/>
        </p:nvCxnSpPr>
        <p:spPr>
          <a:xfrm flipV="1">
            <a:off x="1487214" y="2769475"/>
            <a:ext cx="7835238" cy="207053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77C1D-9B0F-C847-B82A-505EB5592FC8}"/>
              </a:ext>
            </a:extLst>
          </p:cNvPr>
          <p:cNvCxnSpPr>
            <a:cxnSpLocks/>
          </p:cNvCxnSpPr>
          <p:nvPr/>
        </p:nvCxnSpPr>
        <p:spPr>
          <a:xfrm flipV="1">
            <a:off x="1161394" y="1707931"/>
            <a:ext cx="7835238" cy="2070538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41CA413-52B3-BE43-8FDC-98680DDFAC8A}"/>
              </a:ext>
            </a:extLst>
          </p:cNvPr>
          <p:cNvSpPr/>
          <p:nvPr/>
        </p:nvSpPr>
        <p:spPr>
          <a:xfrm>
            <a:off x="3862551" y="1279635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60A040-5EBD-AD42-A92D-D4508293D27F}"/>
              </a:ext>
            </a:extLst>
          </p:cNvPr>
          <p:cNvSpPr/>
          <p:nvPr/>
        </p:nvSpPr>
        <p:spPr>
          <a:xfrm>
            <a:off x="5404833" y="1592317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CB5B0D-31F5-1F4B-BD81-67048CD7A8FA}"/>
              </a:ext>
            </a:extLst>
          </p:cNvPr>
          <p:cNvSpPr/>
          <p:nvPr/>
        </p:nvSpPr>
        <p:spPr>
          <a:xfrm flipV="1">
            <a:off x="4317013" y="2370082"/>
            <a:ext cx="336331" cy="3783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713AB-E888-2D42-8A52-0DE6919FF47F}"/>
              </a:ext>
            </a:extLst>
          </p:cNvPr>
          <p:cNvSpPr/>
          <p:nvPr/>
        </p:nvSpPr>
        <p:spPr>
          <a:xfrm>
            <a:off x="6024943" y="2283371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32BDC8-BAD5-9443-86C5-7CFC6F4BE25C}"/>
              </a:ext>
            </a:extLst>
          </p:cNvPr>
          <p:cNvSpPr/>
          <p:nvPr/>
        </p:nvSpPr>
        <p:spPr>
          <a:xfrm>
            <a:off x="4455017" y="4033344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97EBA7-48B7-9C45-AFCD-AAB118F26A4A}"/>
              </a:ext>
            </a:extLst>
          </p:cNvPr>
          <p:cNvSpPr/>
          <p:nvPr/>
        </p:nvSpPr>
        <p:spPr>
          <a:xfrm>
            <a:off x="5479775" y="3605048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F01E33-474F-AB4F-845B-6BB4302947F4}"/>
              </a:ext>
            </a:extLst>
          </p:cNvPr>
          <p:cNvSpPr/>
          <p:nvPr/>
        </p:nvSpPr>
        <p:spPr>
          <a:xfrm>
            <a:off x="7022057" y="3917730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3A6249-DE85-6446-B615-EF0465AD381A}"/>
              </a:ext>
            </a:extLst>
          </p:cNvPr>
          <p:cNvSpPr/>
          <p:nvPr/>
        </p:nvSpPr>
        <p:spPr>
          <a:xfrm flipV="1">
            <a:off x="5934237" y="4695495"/>
            <a:ext cx="336331" cy="3783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6F56E-5DE0-A740-BD7D-06DB31BC0F6F}"/>
              </a:ext>
            </a:extLst>
          </p:cNvPr>
          <p:cNvSpPr/>
          <p:nvPr/>
        </p:nvSpPr>
        <p:spPr>
          <a:xfrm>
            <a:off x="7642167" y="4608784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4A909-4DE3-E24F-ACA9-D2AB8791E7A0}"/>
              </a:ext>
            </a:extLst>
          </p:cNvPr>
          <p:cNvSpPr txBox="1"/>
          <p:nvPr/>
        </p:nvSpPr>
        <p:spPr>
          <a:xfrm>
            <a:off x="1660634" y="1133648"/>
            <a:ext cx="13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+1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A10A6-E7B8-1B41-98CA-48E9879A8F41}"/>
              </a:ext>
            </a:extLst>
          </p:cNvPr>
          <p:cNvSpPr txBox="1"/>
          <p:nvPr/>
        </p:nvSpPr>
        <p:spPr>
          <a:xfrm>
            <a:off x="3862551" y="5358382"/>
            <a:ext cx="13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15F1C6-3521-AB4D-90E7-B391CA31281B}"/>
                  </a:ext>
                </a:extLst>
              </p:cNvPr>
              <p:cNvSpPr txBox="1"/>
              <p:nvPr/>
            </p:nvSpPr>
            <p:spPr>
              <a:xfrm>
                <a:off x="8316086" y="1288675"/>
                <a:ext cx="2012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15F1C6-3521-AB4D-90E7-B391CA312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086" y="1288675"/>
                <a:ext cx="20127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FF81D0-92EA-1C43-8CC2-DBFC21DDDB1B}"/>
                  </a:ext>
                </a:extLst>
              </p:cNvPr>
              <p:cNvSpPr txBox="1"/>
              <p:nvPr/>
            </p:nvSpPr>
            <p:spPr>
              <a:xfrm>
                <a:off x="8801965" y="1935640"/>
                <a:ext cx="2012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FF81D0-92EA-1C43-8CC2-DBFC21DDD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5" y="1935640"/>
                <a:ext cx="20127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E6DDE2-12BF-834A-B577-549FB10065BF}"/>
                  </a:ext>
                </a:extLst>
              </p:cNvPr>
              <p:cNvSpPr txBox="1"/>
              <p:nvPr/>
            </p:nvSpPr>
            <p:spPr>
              <a:xfrm>
                <a:off x="9159542" y="2582605"/>
                <a:ext cx="2012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E6DDE2-12BF-834A-B577-549FB1006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542" y="2582605"/>
                <a:ext cx="20127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EEAB61-7284-A649-BBE3-2F2411354E1D}"/>
              </a:ext>
            </a:extLst>
          </p:cNvPr>
          <p:cNvCxnSpPr>
            <a:cxnSpLocks/>
          </p:cNvCxnSpPr>
          <p:nvPr/>
        </p:nvCxnSpPr>
        <p:spPr>
          <a:xfrm>
            <a:off x="7810332" y="2033752"/>
            <a:ext cx="314165" cy="109833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891008-6AC7-3C44-ACE3-512D453BBE7A}"/>
              </a:ext>
            </a:extLst>
          </p:cNvPr>
          <p:cNvSpPr txBox="1"/>
          <p:nvPr/>
        </p:nvSpPr>
        <p:spPr>
          <a:xfrm>
            <a:off x="7285849" y="273311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Margin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8C82D-0CC0-E448-9CA6-D29FFE37B298}"/>
              </a:ext>
            </a:extLst>
          </p:cNvPr>
          <p:cNvSpPr txBox="1"/>
          <p:nvPr/>
        </p:nvSpPr>
        <p:spPr>
          <a:xfrm>
            <a:off x="3044924" y="4642944"/>
            <a:ext cx="94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Support Vectors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B587285-5646-374D-94E2-5376E6560921}"/>
              </a:ext>
            </a:extLst>
          </p:cNvPr>
          <p:cNvCxnSpPr>
            <a:stCxn id="27" idx="0"/>
            <a:endCxn id="12" idx="3"/>
          </p:cNvCxnSpPr>
          <p:nvPr/>
        </p:nvCxnSpPr>
        <p:spPr>
          <a:xfrm rot="5400000" flipH="1" flipV="1">
            <a:off x="3755311" y="2324057"/>
            <a:ext cx="2081467" cy="2556308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606E12F3-3C11-C04E-8232-618AA0670468}"/>
              </a:ext>
            </a:extLst>
          </p:cNvPr>
          <p:cNvCxnSpPr>
            <a:cxnSpLocks/>
            <a:stCxn id="27" idx="0"/>
            <a:endCxn id="14" idx="4"/>
          </p:cNvCxnSpPr>
          <p:nvPr/>
        </p:nvCxnSpPr>
        <p:spPr>
          <a:xfrm rot="5400000" flipH="1" flipV="1">
            <a:off x="4226878" y="3221882"/>
            <a:ext cx="712075" cy="2130051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3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F8E8C4-C344-1246-A9AA-E73849299433}"/>
              </a:ext>
            </a:extLst>
          </p:cNvPr>
          <p:cNvSpPr/>
          <p:nvPr/>
        </p:nvSpPr>
        <p:spPr>
          <a:xfrm>
            <a:off x="902169" y="1558157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7406AC-7E85-CE4C-8516-EC5359B6F698}"/>
              </a:ext>
            </a:extLst>
          </p:cNvPr>
          <p:cNvCxnSpPr>
            <a:cxnSpLocks/>
          </p:cNvCxnSpPr>
          <p:nvPr/>
        </p:nvCxnSpPr>
        <p:spPr>
          <a:xfrm flipV="1">
            <a:off x="902169" y="2404240"/>
            <a:ext cx="4804374" cy="55704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41CA413-52B3-BE43-8FDC-98680DDFAC8A}"/>
              </a:ext>
            </a:extLst>
          </p:cNvPr>
          <p:cNvSpPr/>
          <p:nvPr/>
        </p:nvSpPr>
        <p:spPr>
          <a:xfrm>
            <a:off x="1926927" y="1129861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60A040-5EBD-AD42-A92D-D4508293D27F}"/>
              </a:ext>
            </a:extLst>
          </p:cNvPr>
          <p:cNvSpPr/>
          <p:nvPr/>
        </p:nvSpPr>
        <p:spPr>
          <a:xfrm>
            <a:off x="3469209" y="1442543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CB5B0D-31F5-1F4B-BD81-67048CD7A8FA}"/>
              </a:ext>
            </a:extLst>
          </p:cNvPr>
          <p:cNvSpPr/>
          <p:nvPr/>
        </p:nvSpPr>
        <p:spPr>
          <a:xfrm flipV="1">
            <a:off x="2381389" y="2220308"/>
            <a:ext cx="336331" cy="3783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713AB-E888-2D42-8A52-0DE6919FF47F}"/>
              </a:ext>
            </a:extLst>
          </p:cNvPr>
          <p:cNvSpPr/>
          <p:nvPr/>
        </p:nvSpPr>
        <p:spPr>
          <a:xfrm>
            <a:off x="4089319" y="2133597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32BDC8-BAD5-9443-86C5-7CFC6F4BE25C}"/>
              </a:ext>
            </a:extLst>
          </p:cNvPr>
          <p:cNvSpPr/>
          <p:nvPr/>
        </p:nvSpPr>
        <p:spPr>
          <a:xfrm>
            <a:off x="2971337" y="3531475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97EBA7-48B7-9C45-AFCD-AAB118F26A4A}"/>
              </a:ext>
            </a:extLst>
          </p:cNvPr>
          <p:cNvSpPr/>
          <p:nvPr/>
        </p:nvSpPr>
        <p:spPr>
          <a:xfrm>
            <a:off x="3996095" y="3103179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F01E33-474F-AB4F-845B-6BB4302947F4}"/>
              </a:ext>
            </a:extLst>
          </p:cNvPr>
          <p:cNvSpPr/>
          <p:nvPr/>
        </p:nvSpPr>
        <p:spPr>
          <a:xfrm>
            <a:off x="4918267" y="2840421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3A6249-DE85-6446-B615-EF0465AD381A}"/>
              </a:ext>
            </a:extLst>
          </p:cNvPr>
          <p:cNvSpPr/>
          <p:nvPr/>
        </p:nvSpPr>
        <p:spPr>
          <a:xfrm flipV="1">
            <a:off x="4450557" y="4193626"/>
            <a:ext cx="336331" cy="3783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6F56E-5DE0-A740-BD7D-06DB31BC0F6F}"/>
              </a:ext>
            </a:extLst>
          </p:cNvPr>
          <p:cNvSpPr/>
          <p:nvPr/>
        </p:nvSpPr>
        <p:spPr>
          <a:xfrm>
            <a:off x="5538377" y="3531475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34464B-7893-DE4A-9329-97FD98E1D33B}"/>
              </a:ext>
            </a:extLst>
          </p:cNvPr>
          <p:cNvSpPr/>
          <p:nvPr/>
        </p:nvSpPr>
        <p:spPr>
          <a:xfrm>
            <a:off x="1347489" y="2798377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DBFDA1-BB76-EB4B-BE40-AA27D479A87B}"/>
              </a:ext>
            </a:extLst>
          </p:cNvPr>
          <p:cNvSpPr/>
          <p:nvPr/>
        </p:nvSpPr>
        <p:spPr>
          <a:xfrm>
            <a:off x="6716110" y="1245475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EF2251-5301-2546-BA89-7F59B87D0068}"/>
              </a:ext>
            </a:extLst>
          </p:cNvPr>
          <p:cNvCxnSpPr>
            <a:cxnSpLocks/>
          </p:cNvCxnSpPr>
          <p:nvPr/>
        </p:nvCxnSpPr>
        <p:spPr>
          <a:xfrm flipV="1">
            <a:off x="7052441" y="1907626"/>
            <a:ext cx="4636208" cy="153451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240A00C-2825-3546-8BBB-6C9BEA46E559}"/>
              </a:ext>
            </a:extLst>
          </p:cNvPr>
          <p:cNvSpPr/>
          <p:nvPr/>
        </p:nvSpPr>
        <p:spPr>
          <a:xfrm>
            <a:off x="7740868" y="817179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8CCBB0-9291-124F-B1E0-BDDD4FD9CC72}"/>
              </a:ext>
            </a:extLst>
          </p:cNvPr>
          <p:cNvSpPr/>
          <p:nvPr/>
        </p:nvSpPr>
        <p:spPr>
          <a:xfrm>
            <a:off x="9283150" y="1129861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AF4C77-83B9-FE45-BF37-51657B1D6140}"/>
              </a:ext>
            </a:extLst>
          </p:cNvPr>
          <p:cNvSpPr/>
          <p:nvPr/>
        </p:nvSpPr>
        <p:spPr>
          <a:xfrm flipV="1">
            <a:off x="8195330" y="1907626"/>
            <a:ext cx="336331" cy="3783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18DE8B-2E82-2441-8745-91353C1BB992}"/>
              </a:ext>
            </a:extLst>
          </p:cNvPr>
          <p:cNvSpPr/>
          <p:nvPr/>
        </p:nvSpPr>
        <p:spPr>
          <a:xfrm>
            <a:off x="9903260" y="1820915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935939-8424-044A-B295-E4A533295896}"/>
              </a:ext>
            </a:extLst>
          </p:cNvPr>
          <p:cNvSpPr/>
          <p:nvPr/>
        </p:nvSpPr>
        <p:spPr>
          <a:xfrm>
            <a:off x="8785278" y="3218793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609A180-CF6D-014F-8184-77B67319B711}"/>
              </a:ext>
            </a:extLst>
          </p:cNvPr>
          <p:cNvSpPr/>
          <p:nvPr/>
        </p:nvSpPr>
        <p:spPr>
          <a:xfrm>
            <a:off x="9810036" y="2790497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D384F4-D82E-ED4B-9C05-9497C4A3E105}"/>
              </a:ext>
            </a:extLst>
          </p:cNvPr>
          <p:cNvSpPr/>
          <p:nvPr/>
        </p:nvSpPr>
        <p:spPr>
          <a:xfrm>
            <a:off x="10732208" y="2527739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DA4251-D501-D14E-A0C5-E74816E59A0A}"/>
              </a:ext>
            </a:extLst>
          </p:cNvPr>
          <p:cNvSpPr/>
          <p:nvPr/>
        </p:nvSpPr>
        <p:spPr>
          <a:xfrm flipV="1">
            <a:off x="10264498" y="3880944"/>
            <a:ext cx="336331" cy="3783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081D7F-507B-7B46-B2DB-DA3874CE0C6D}"/>
              </a:ext>
            </a:extLst>
          </p:cNvPr>
          <p:cNvSpPr/>
          <p:nvPr/>
        </p:nvSpPr>
        <p:spPr>
          <a:xfrm>
            <a:off x="11352318" y="3218793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861433-7399-8E4A-9276-34F6FD01E60C}"/>
              </a:ext>
            </a:extLst>
          </p:cNvPr>
          <p:cNvSpPr/>
          <p:nvPr/>
        </p:nvSpPr>
        <p:spPr>
          <a:xfrm>
            <a:off x="7161430" y="2485695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7F5F6C-A678-B04E-B90C-4E05D2A7C02A}"/>
              </a:ext>
            </a:extLst>
          </p:cNvPr>
          <p:cNvSpPr txBox="1"/>
          <p:nvPr/>
        </p:nvSpPr>
        <p:spPr>
          <a:xfrm>
            <a:off x="1030014" y="241738"/>
            <a:ext cx="442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Hard-Margin SVM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CF45AD-07B8-FE40-A6F2-3290ED91392D}"/>
              </a:ext>
            </a:extLst>
          </p:cNvPr>
          <p:cNvSpPr txBox="1"/>
          <p:nvPr/>
        </p:nvSpPr>
        <p:spPr>
          <a:xfrm>
            <a:off x="6716110" y="252091"/>
            <a:ext cx="442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Soft-Margin SVM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D6ECF0-3225-AA44-B1C1-1F0DFC968A22}"/>
              </a:ext>
            </a:extLst>
          </p:cNvPr>
          <p:cNvSpPr txBox="1"/>
          <p:nvPr/>
        </p:nvSpPr>
        <p:spPr>
          <a:xfrm>
            <a:off x="1070334" y="5297214"/>
            <a:ext cx="438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Hard-Margin SVM decision boundary is narrow and unstable to new data points.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70FEAA-58D5-D048-8EE7-2EB0542BEC5C}"/>
              </a:ext>
            </a:extLst>
          </p:cNvPr>
          <p:cNvSpPr txBox="1"/>
          <p:nvPr/>
        </p:nvSpPr>
        <p:spPr>
          <a:xfrm>
            <a:off x="7178277" y="5297213"/>
            <a:ext cx="438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Soft-Margin SVM achieves a wider margin by allowing for wrong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02231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21EB813-D2EE-F247-9EAF-90E454D50F2E}"/>
              </a:ext>
            </a:extLst>
          </p:cNvPr>
          <p:cNvSpPr/>
          <p:nvPr/>
        </p:nvSpPr>
        <p:spPr>
          <a:xfrm>
            <a:off x="3699641" y="1718440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13C402-A967-A246-A24F-6C5E1328988A}"/>
              </a:ext>
            </a:extLst>
          </p:cNvPr>
          <p:cNvCxnSpPr>
            <a:cxnSpLocks/>
          </p:cNvCxnSpPr>
          <p:nvPr/>
        </p:nvCxnSpPr>
        <p:spPr>
          <a:xfrm flipV="1">
            <a:off x="4035972" y="2380591"/>
            <a:ext cx="4636208" cy="153451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5368894-1E2D-2F48-9043-EB8CEA303B98}"/>
              </a:ext>
            </a:extLst>
          </p:cNvPr>
          <p:cNvSpPr/>
          <p:nvPr/>
        </p:nvSpPr>
        <p:spPr>
          <a:xfrm>
            <a:off x="4724399" y="1290144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7A2546-F633-3A4A-A402-750A9432BCC8}"/>
              </a:ext>
            </a:extLst>
          </p:cNvPr>
          <p:cNvSpPr/>
          <p:nvPr/>
        </p:nvSpPr>
        <p:spPr>
          <a:xfrm>
            <a:off x="6266681" y="1602826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2D15EB-C2EA-2C4D-8DCE-A2739194C1BD}"/>
              </a:ext>
            </a:extLst>
          </p:cNvPr>
          <p:cNvSpPr/>
          <p:nvPr/>
        </p:nvSpPr>
        <p:spPr>
          <a:xfrm flipV="1">
            <a:off x="5178861" y="2380591"/>
            <a:ext cx="336331" cy="3783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AEB024-9D26-B446-B076-2BE1DF9D8EB8}"/>
              </a:ext>
            </a:extLst>
          </p:cNvPr>
          <p:cNvSpPr/>
          <p:nvPr/>
        </p:nvSpPr>
        <p:spPr>
          <a:xfrm>
            <a:off x="6886791" y="2293880"/>
            <a:ext cx="336331" cy="3258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1F8178-52C9-1E4D-BA24-7C869DAF8473}"/>
              </a:ext>
            </a:extLst>
          </p:cNvPr>
          <p:cNvSpPr/>
          <p:nvPr/>
        </p:nvSpPr>
        <p:spPr>
          <a:xfrm>
            <a:off x="5865917" y="3967301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30580B-5565-6B49-99DF-30FA056CAB66}"/>
              </a:ext>
            </a:extLst>
          </p:cNvPr>
          <p:cNvSpPr/>
          <p:nvPr/>
        </p:nvSpPr>
        <p:spPr>
          <a:xfrm>
            <a:off x="6793567" y="3263462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D394D9-9FF8-4344-9148-12D501BFE845}"/>
              </a:ext>
            </a:extLst>
          </p:cNvPr>
          <p:cNvSpPr/>
          <p:nvPr/>
        </p:nvSpPr>
        <p:spPr>
          <a:xfrm>
            <a:off x="7745102" y="3320756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076218-2229-4B43-B21B-43DDEDA7426D}"/>
              </a:ext>
            </a:extLst>
          </p:cNvPr>
          <p:cNvSpPr/>
          <p:nvPr/>
        </p:nvSpPr>
        <p:spPr>
          <a:xfrm flipV="1">
            <a:off x="7248029" y="4353909"/>
            <a:ext cx="336331" cy="3783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868CDF-6007-4841-B544-50E2BF4D22A3}"/>
              </a:ext>
            </a:extLst>
          </p:cNvPr>
          <p:cNvSpPr/>
          <p:nvPr/>
        </p:nvSpPr>
        <p:spPr>
          <a:xfrm>
            <a:off x="8335849" y="3691758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99F01B-30F0-4243-A2E2-AD547A2A74CB}"/>
              </a:ext>
            </a:extLst>
          </p:cNvPr>
          <p:cNvSpPr/>
          <p:nvPr/>
        </p:nvSpPr>
        <p:spPr>
          <a:xfrm>
            <a:off x="4144961" y="2958660"/>
            <a:ext cx="336331" cy="325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FBBA1-2869-1A48-9370-429D6132D410}"/>
              </a:ext>
            </a:extLst>
          </p:cNvPr>
          <p:cNvSpPr txBox="1"/>
          <p:nvPr/>
        </p:nvSpPr>
        <p:spPr>
          <a:xfrm>
            <a:off x="2638627" y="2722474"/>
            <a:ext cx="170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Misclassified Point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24CE96-DF11-B74D-93B9-42DA0A6E1D2E}"/>
              </a:ext>
            </a:extLst>
          </p:cNvPr>
          <p:cNvCxnSpPr>
            <a:cxnSpLocks/>
          </p:cNvCxnSpPr>
          <p:nvPr/>
        </p:nvCxnSpPr>
        <p:spPr>
          <a:xfrm flipV="1">
            <a:off x="4339178" y="2778157"/>
            <a:ext cx="4494543" cy="1509353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9248F6-4257-8945-A367-EC23F739B59E}"/>
              </a:ext>
            </a:extLst>
          </p:cNvPr>
          <p:cNvCxnSpPr>
            <a:cxnSpLocks/>
          </p:cNvCxnSpPr>
          <p:nvPr/>
        </p:nvCxnSpPr>
        <p:spPr>
          <a:xfrm flipV="1">
            <a:off x="3917618" y="1947841"/>
            <a:ext cx="4636208" cy="1545022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54073E-EEEA-8D41-B0A8-4161C9B2ACBE}"/>
              </a:ext>
            </a:extLst>
          </p:cNvPr>
          <p:cNvCxnSpPr>
            <a:cxnSpLocks/>
          </p:cNvCxnSpPr>
          <p:nvPr/>
        </p:nvCxnSpPr>
        <p:spPr>
          <a:xfrm>
            <a:off x="4339289" y="3216876"/>
            <a:ext cx="385110" cy="1034558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863E33-C83B-664D-A5FE-6D55D3885F50}"/>
                  </a:ext>
                </a:extLst>
              </p:cNvPr>
              <p:cNvSpPr txBox="1"/>
              <p:nvPr/>
            </p:nvSpPr>
            <p:spPr>
              <a:xfrm>
                <a:off x="4252300" y="3650318"/>
                <a:ext cx="1700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= slack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863E33-C83B-664D-A5FE-6D55D3885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300" y="3650318"/>
                <a:ext cx="1700495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39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78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Zhao</dc:creator>
  <cp:lastModifiedBy>Michelle Zhao</cp:lastModifiedBy>
  <cp:revision>2</cp:revision>
  <dcterms:created xsi:type="dcterms:W3CDTF">2022-02-28T00:46:59Z</dcterms:created>
  <dcterms:modified xsi:type="dcterms:W3CDTF">2022-02-28T01:11:20Z</dcterms:modified>
</cp:coreProperties>
</file>