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7725" y="129874"/>
            <a:ext cx="8921115" cy="4867275"/>
          </a:xfrm>
          <a:custGeom>
            <a:avLst/>
            <a:gdLst/>
            <a:ahLst/>
            <a:cxnLst/>
            <a:rect l="l" t="t" r="r" b="b"/>
            <a:pathLst>
              <a:path w="8921115" h="4867275">
                <a:moveTo>
                  <a:pt x="0" y="0"/>
                </a:moveTo>
                <a:lnTo>
                  <a:pt x="8920499" y="0"/>
                </a:lnTo>
                <a:lnTo>
                  <a:pt x="8920499" y="4867199"/>
                </a:lnTo>
                <a:lnTo>
                  <a:pt x="0" y="48671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6397" y="190912"/>
            <a:ext cx="8791204" cy="641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7700" y="252824"/>
            <a:ext cx="2298065" cy="4779010"/>
          </a:xfrm>
          <a:custGeom>
            <a:avLst/>
            <a:gdLst/>
            <a:ahLst/>
            <a:cxnLst/>
            <a:rect l="l" t="t" r="r" b="b"/>
            <a:pathLst>
              <a:path w="2298065" h="4779010">
                <a:moveTo>
                  <a:pt x="0" y="4778399"/>
                </a:moveTo>
                <a:lnTo>
                  <a:pt x="2297699" y="4778399"/>
                </a:lnTo>
                <a:lnTo>
                  <a:pt x="2297699" y="0"/>
                </a:lnTo>
                <a:lnTo>
                  <a:pt x="0" y="0"/>
                </a:lnTo>
                <a:lnTo>
                  <a:pt x="0" y="47783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589899" y="252824"/>
            <a:ext cx="6383020" cy="4779010"/>
          </a:xfrm>
          <a:custGeom>
            <a:avLst/>
            <a:gdLst/>
            <a:ahLst/>
            <a:cxnLst/>
            <a:rect l="l" t="t" r="r" b="b"/>
            <a:pathLst>
              <a:path w="6383020" h="4779010">
                <a:moveTo>
                  <a:pt x="0" y="4778399"/>
                </a:moveTo>
                <a:lnTo>
                  <a:pt x="6382499" y="4778399"/>
                </a:lnTo>
                <a:lnTo>
                  <a:pt x="6382499" y="0"/>
                </a:lnTo>
                <a:lnTo>
                  <a:pt x="0" y="0"/>
                </a:lnTo>
                <a:lnTo>
                  <a:pt x="0" y="47783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7700" y="252824"/>
            <a:ext cx="8834755" cy="4779010"/>
          </a:xfrm>
          <a:custGeom>
            <a:avLst/>
            <a:gdLst/>
            <a:ahLst/>
            <a:cxnLst/>
            <a:rect l="l" t="t" r="r" b="b"/>
            <a:pathLst>
              <a:path w="8834755" h="4779010">
                <a:moveTo>
                  <a:pt x="0" y="0"/>
                </a:moveTo>
                <a:lnTo>
                  <a:pt x="8834699" y="0"/>
                </a:lnTo>
                <a:lnTo>
                  <a:pt x="8834699" y="4778399"/>
                </a:lnTo>
                <a:lnTo>
                  <a:pt x="0" y="47783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7700" y="2074750"/>
            <a:ext cx="2298065" cy="721995"/>
          </a:xfrm>
          <a:custGeom>
            <a:avLst/>
            <a:gdLst/>
            <a:ahLst/>
            <a:cxnLst/>
            <a:rect l="l" t="t" r="r" b="b"/>
            <a:pathLst>
              <a:path w="2298065" h="721994">
                <a:moveTo>
                  <a:pt x="2297699" y="721799"/>
                </a:moveTo>
                <a:lnTo>
                  <a:pt x="0" y="721799"/>
                </a:lnTo>
                <a:lnTo>
                  <a:pt x="0" y="0"/>
                </a:lnTo>
                <a:lnTo>
                  <a:pt x="2297699" y="0"/>
                </a:lnTo>
                <a:lnTo>
                  <a:pt x="2297699" y="721799"/>
                </a:lnTo>
                <a:close/>
              </a:path>
            </a:pathLst>
          </a:custGeom>
          <a:solidFill>
            <a:srgbClr val="CC41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589849" y="2074750"/>
            <a:ext cx="6383020" cy="721995"/>
          </a:xfrm>
          <a:custGeom>
            <a:avLst/>
            <a:gdLst/>
            <a:ahLst/>
            <a:cxnLst/>
            <a:rect l="l" t="t" r="r" b="b"/>
            <a:pathLst>
              <a:path w="6383020" h="721994">
                <a:moveTo>
                  <a:pt x="6382499" y="721799"/>
                </a:moveTo>
                <a:lnTo>
                  <a:pt x="0" y="721799"/>
                </a:lnTo>
                <a:lnTo>
                  <a:pt x="0" y="0"/>
                </a:lnTo>
                <a:lnTo>
                  <a:pt x="6382499" y="0"/>
                </a:lnTo>
                <a:lnTo>
                  <a:pt x="6382499" y="721799"/>
                </a:lnTo>
                <a:close/>
              </a:path>
            </a:pathLst>
          </a:custGeom>
          <a:solidFill>
            <a:srgbClr val="115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589849" y="2074750"/>
            <a:ext cx="6383020" cy="721995"/>
          </a:xfrm>
          <a:custGeom>
            <a:avLst/>
            <a:gdLst/>
            <a:ahLst/>
            <a:cxnLst/>
            <a:rect l="l" t="t" r="r" b="b"/>
            <a:pathLst>
              <a:path w="6383020" h="721994">
                <a:moveTo>
                  <a:pt x="0" y="0"/>
                </a:moveTo>
                <a:lnTo>
                  <a:pt x="6382499" y="0"/>
                </a:lnTo>
                <a:lnTo>
                  <a:pt x="6382499" y="721799"/>
                </a:lnTo>
                <a:lnTo>
                  <a:pt x="0" y="7217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4834" y="2128978"/>
            <a:ext cx="7934330" cy="589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14875" y="2163599"/>
            <a:ext cx="3914249" cy="2658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162" y="135412"/>
            <a:ext cx="8877300" cy="4841240"/>
            <a:chOff x="61162" y="135412"/>
            <a:chExt cx="8877300" cy="4841240"/>
          </a:xfrm>
        </p:grpSpPr>
        <p:sp>
          <p:nvSpPr>
            <p:cNvPr id="3" name="object 3"/>
            <p:cNvSpPr/>
            <p:nvPr/>
          </p:nvSpPr>
          <p:spPr>
            <a:xfrm>
              <a:off x="75449" y="149699"/>
              <a:ext cx="8848725" cy="4812665"/>
            </a:xfrm>
            <a:custGeom>
              <a:avLst/>
              <a:gdLst/>
              <a:ahLst/>
              <a:cxnLst/>
              <a:rect l="l" t="t" r="r" b="b"/>
              <a:pathLst>
                <a:path w="8848725" h="4812665">
                  <a:moveTo>
                    <a:pt x="8848499" y="4812599"/>
                  </a:moveTo>
                  <a:lnTo>
                    <a:pt x="0" y="4812599"/>
                  </a:lnTo>
                  <a:lnTo>
                    <a:pt x="0" y="0"/>
                  </a:lnTo>
                  <a:lnTo>
                    <a:pt x="8848499" y="0"/>
                  </a:lnTo>
                  <a:lnTo>
                    <a:pt x="8848499" y="4812599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449" y="149699"/>
              <a:ext cx="8848725" cy="4812665"/>
            </a:xfrm>
            <a:custGeom>
              <a:avLst/>
              <a:gdLst/>
              <a:ahLst/>
              <a:cxnLst/>
              <a:rect l="l" t="t" r="r" b="b"/>
              <a:pathLst>
                <a:path w="8848725" h="4812665">
                  <a:moveTo>
                    <a:pt x="0" y="0"/>
                  </a:moveTo>
                  <a:lnTo>
                    <a:pt x="8848499" y="0"/>
                  </a:lnTo>
                  <a:lnTo>
                    <a:pt x="8848499" y="4812599"/>
                  </a:lnTo>
                  <a:lnTo>
                    <a:pt x="0" y="48125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361575" y="1781649"/>
            <a:ext cx="3534410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800" b="1" spc="-5" dirty="0">
                <a:latin typeface="Times New Roman"/>
                <a:cs typeface="Times New Roman"/>
              </a:rPr>
              <a:t>Satish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Narayan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Gupta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(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181500626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27717" y="2861531"/>
            <a:ext cx="2621915" cy="11916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b="1" spc="-100" dirty="0" smtClean="0">
                <a:latin typeface="Arial"/>
                <a:cs typeface="Arial"/>
              </a:rPr>
              <a:t>Kshitij</a:t>
            </a:r>
            <a:r>
              <a:rPr sz="1800" b="1" spc="-60" dirty="0" smtClean="0">
                <a:latin typeface="Arial"/>
                <a:cs typeface="Arial"/>
              </a:rPr>
              <a:t> </a:t>
            </a:r>
            <a:r>
              <a:rPr sz="1800" b="1" spc="-235" dirty="0">
                <a:latin typeface="Arial"/>
                <a:cs typeface="Arial"/>
              </a:rPr>
              <a:t>G</a:t>
            </a:r>
            <a:r>
              <a:rPr sz="1800" b="1" spc="-100" dirty="0">
                <a:latin typeface="Arial"/>
                <a:cs typeface="Arial"/>
              </a:rPr>
              <a:t>u</a:t>
            </a:r>
            <a:r>
              <a:rPr sz="1800" b="1" spc="-110" dirty="0">
                <a:latin typeface="Arial"/>
                <a:cs typeface="Arial"/>
              </a:rPr>
              <a:t>p</a:t>
            </a:r>
            <a:r>
              <a:rPr sz="1800" b="1" spc="-55" dirty="0">
                <a:latin typeface="Arial"/>
                <a:cs typeface="Arial"/>
              </a:rPr>
              <a:t>ta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(</a:t>
            </a:r>
            <a:r>
              <a:rPr sz="1800" b="1" spc="-90" dirty="0">
                <a:latin typeface="Arial"/>
                <a:cs typeface="Arial"/>
              </a:rPr>
              <a:t>181500337)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 dirty="0">
              <a:latin typeface="Arial"/>
              <a:cs typeface="Arial"/>
            </a:endParaRPr>
          </a:p>
          <a:p>
            <a:pPr marL="181610" marR="5080" indent="408940">
              <a:lnSpc>
                <a:spcPct val="109600"/>
              </a:lnSpc>
            </a:pPr>
            <a:r>
              <a:rPr sz="1800" b="1" spc="-200" dirty="0">
                <a:solidFill>
                  <a:srgbClr val="37761C"/>
                </a:solidFill>
                <a:latin typeface="Arial"/>
                <a:cs typeface="Arial"/>
              </a:rPr>
              <a:t>GLA</a:t>
            </a:r>
            <a:r>
              <a:rPr sz="1800" b="1" spc="-120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b="1" spc="-55" dirty="0">
                <a:solidFill>
                  <a:srgbClr val="37761C"/>
                </a:solidFill>
                <a:latin typeface="Arial"/>
                <a:cs typeface="Arial"/>
              </a:rPr>
              <a:t>U</a:t>
            </a:r>
            <a:r>
              <a:rPr sz="1800" b="1" spc="-70" dirty="0">
                <a:solidFill>
                  <a:srgbClr val="37761C"/>
                </a:solidFill>
                <a:latin typeface="Arial"/>
                <a:cs typeface="Arial"/>
              </a:rPr>
              <a:t>ni</a:t>
            </a:r>
            <a:r>
              <a:rPr sz="1800" b="1" spc="-100" dirty="0">
                <a:solidFill>
                  <a:srgbClr val="37761C"/>
                </a:solidFill>
                <a:latin typeface="Arial"/>
                <a:cs typeface="Arial"/>
              </a:rPr>
              <a:t>v</a:t>
            </a:r>
            <a:r>
              <a:rPr sz="1800" b="1" spc="-70" dirty="0">
                <a:solidFill>
                  <a:srgbClr val="37761C"/>
                </a:solidFill>
                <a:latin typeface="Arial"/>
                <a:cs typeface="Arial"/>
              </a:rPr>
              <a:t>ersity  </a:t>
            </a:r>
            <a:r>
              <a:rPr sz="1800" b="1" spc="65" dirty="0">
                <a:solidFill>
                  <a:srgbClr val="37761C"/>
                </a:solidFill>
                <a:latin typeface="Arial"/>
                <a:cs typeface="Arial"/>
              </a:rPr>
              <a:t>M</a:t>
            </a:r>
            <a:r>
              <a:rPr sz="1800" b="1" spc="-110" dirty="0">
                <a:solidFill>
                  <a:srgbClr val="37761C"/>
                </a:solidFill>
                <a:latin typeface="Arial"/>
                <a:cs typeface="Arial"/>
              </a:rPr>
              <a:t>a</a:t>
            </a:r>
            <a:r>
              <a:rPr sz="1800" b="1" spc="-75" dirty="0">
                <a:solidFill>
                  <a:srgbClr val="37761C"/>
                </a:solidFill>
                <a:latin typeface="Arial"/>
                <a:cs typeface="Arial"/>
              </a:rPr>
              <a:t>thu</a:t>
            </a:r>
            <a:r>
              <a:rPr sz="1800" b="1" spc="-65" dirty="0">
                <a:solidFill>
                  <a:srgbClr val="37761C"/>
                </a:solidFill>
                <a:latin typeface="Arial"/>
                <a:cs typeface="Arial"/>
              </a:rPr>
              <a:t>r</a:t>
            </a:r>
            <a:r>
              <a:rPr sz="1800" b="1" spc="70" dirty="0">
                <a:solidFill>
                  <a:srgbClr val="37761C"/>
                </a:solidFill>
                <a:latin typeface="Arial"/>
                <a:cs typeface="Arial"/>
              </a:rPr>
              <a:t>a-</a:t>
            </a:r>
            <a:r>
              <a:rPr sz="1800" b="1" spc="-60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b="1" spc="-70" dirty="0">
                <a:solidFill>
                  <a:srgbClr val="37761C"/>
                </a:solidFill>
                <a:latin typeface="Arial"/>
                <a:cs typeface="Arial"/>
              </a:rPr>
              <a:t>281406,</a:t>
            </a:r>
            <a:r>
              <a:rPr sz="1800" b="1" spc="-60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800" b="1" spc="-30" dirty="0">
                <a:solidFill>
                  <a:srgbClr val="37761C"/>
                </a:solidFill>
                <a:latin typeface="Arial"/>
                <a:cs typeface="Arial"/>
              </a:rPr>
              <a:t>INDIA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2299" y="245425"/>
            <a:ext cx="4905375" cy="2326640"/>
            <a:chOff x="172299" y="245425"/>
            <a:chExt cx="4905375" cy="232664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6925" y="245425"/>
              <a:ext cx="1190624" cy="123824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2299" y="1567550"/>
              <a:ext cx="1937385" cy="1004569"/>
            </a:xfrm>
            <a:custGeom>
              <a:avLst/>
              <a:gdLst/>
              <a:ahLst/>
              <a:cxnLst/>
              <a:rect l="l" t="t" r="r" b="b"/>
              <a:pathLst>
                <a:path w="1937385" h="1004569">
                  <a:moveTo>
                    <a:pt x="1936799" y="1004099"/>
                  </a:moveTo>
                  <a:lnTo>
                    <a:pt x="0" y="1004099"/>
                  </a:lnTo>
                  <a:lnTo>
                    <a:pt x="0" y="0"/>
                  </a:lnTo>
                  <a:lnTo>
                    <a:pt x="1936799" y="0"/>
                  </a:lnTo>
                  <a:lnTo>
                    <a:pt x="1936799" y="1004099"/>
                  </a:lnTo>
                  <a:close/>
                </a:path>
              </a:pathLst>
            </a:custGeom>
            <a:solidFill>
              <a:srgbClr val="CC41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197649" y="1567549"/>
            <a:ext cx="6652259" cy="1004569"/>
          </a:xfrm>
          <a:prstGeom prst="rect">
            <a:avLst/>
          </a:prstGeom>
          <a:solidFill>
            <a:srgbClr val="3C78D8"/>
          </a:solidFill>
          <a:ln w="28574">
            <a:solidFill>
              <a:srgbClr val="1155CC"/>
            </a:solidFill>
          </a:ln>
        </p:spPr>
        <p:txBody>
          <a:bodyPr vert="horz" wrap="square" lIns="0" tIns="227329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789"/>
              </a:spcBef>
            </a:pPr>
            <a:r>
              <a:rPr sz="3400" spc="-5" dirty="0">
                <a:latin typeface="Trebuchet MS"/>
                <a:cs typeface="Trebuchet MS"/>
              </a:rPr>
              <a:t>JavaScript</a:t>
            </a:r>
            <a:r>
              <a:rPr sz="3400" spc="-35" dirty="0">
                <a:latin typeface="Trebuchet MS"/>
                <a:cs typeface="Trebuchet MS"/>
              </a:rPr>
              <a:t> </a:t>
            </a:r>
            <a:r>
              <a:rPr sz="3400" spc="-10" dirty="0">
                <a:latin typeface="Trebuchet MS"/>
                <a:cs typeface="Trebuchet MS"/>
              </a:rPr>
              <a:t>Applications</a:t>
            </a:r>
            <a:r>
              <a:rPr sz="3400" spc="-35" dirty="0">
                <a:latin typeface="Trebuchet MS"/>
                <a:cs typeface="Trebuchet MS"/>
              </a:rPr>
              <a:t> </a:t>
            </a:r>
            <a:r>
              <a:rPr sz="3400" spc="-5" dirty="0">
                <a:latin typeface="Trebuchet MS"/>
                <a:cs typeface="Trebuchet MS"/>
              </a:rPr>
              <a:t>Website</a:t>
            </a:r>
            <a:endParaRPr sz="3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1525" y="97600"/>
            <a:ext cx="8802370" cy="4842510"/>
          </a:xfrm>
          <a:custGeom>
            <a:avLst/>
            <a:gdLst/>
            <a:ahLst/>
            <a:cxnLst/>
            <a:rect l="l" t="t" r="r" b="b"/>
            <a:pathLst>
              <a:path w="8802370" h="4842510">
                <a:moveTo>
                  <a:pt x="0" y="0"/>
                </a:moveTo>
                <a:lnTo>
                  <a:pt x="8801999" y="0"/>
                </a:lnTo>
                <a:lnTo>
                  <a:pt x="8801999" y="4842299"/>
                </a:lnTo>
                <a:lnTo>
                  <a:pt x="0" y="48422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4550" y="675830"/>
            <a:ext cx="4335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595959"/>
                </a:solidFill>
                <a:latin typeface="Arial"/>
                <a:cs typeface="Arial"/>
              </a:rPr>
              <a:t>TODO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45" dirty="0">
                <a:solidFill>
                  <a:srgbClr val="595959"/>
                </a:solidFill>
                <a:latin typeface="Arial"/>
                <a:cs typeface="Arial"/>
              </a:rPr>
              <a:t>LIST:</a:t>
            </a:r>
            <a:r>
              <a:rPr sz="1800" b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Desktop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b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Mobile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Screen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7500" y="1426925"/>
            <a:ext cx="7731125" cy="3209925"/>
            <a:chOff x="507500" y="1426925"/>
            <a:chExt cx="7731125" cy="32099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7500" y="1426925"/>
              <a:ext cx="5604549" cy="29241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8275" y="1426925"/>
              <a:ext cx="1800224" cy="32099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150" y="184075"/>
            <a:ext cx="8823325" cy="4709795"/>
          </a:xfrm>
          <a:custGeom>
            <a:avLst/>
            <a:gdLst/>
            <a:ahLst/>
            <a:cxnLst/>
            <a:rect l="l" t="t" r="r" b="b"/>
            <a:pathLst>
              <a:path w="8823325" h="4709795">
                <a:moveTo>
                  <a:pt x="0" y="0"/>
                </a:moveTo>
                <a:lnTo>
                  <a:pt x="8823299" y="0"/>
                </a:lnTo>
                <a:lnTo>
                  <a:pt x="8823299" y="4709399"/>
                </a:lnTo>
                <a:lnTo>
                  <a:pt x="0" y="47093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2175" y="247956"/>
            <a:ext cx="5323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Typing</a:t>
            </a:r>
            <a:r>
              <a:rPr sz="1800" b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Speed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Game:</a:t>
            </a:r>
            <a:r>
              <a:rPr sz="1800" b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Desktop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b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Mobile</a:t>
            </a:r>
            <a:r>
              <a:rPr sz="1800" b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Screen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5450" y="670650"/>
            <a:ext cx="8474075" cy="4095750"/>
            <a:chOff x="195450" y="670650"/>
            <a:chExt cx="8474075" cy="40957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450" y="1256437"/>
              <a:ext cx="5734049" cy="29241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26200" y="670650"/>
              <a:ext cx="2543174" cy="40957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249" y="129874"/>
            <a:ext cx="8845550" cy="4842510"/>
          </a:xfrm>
          <a:custGeom>
            <a:avLst/>
            <a:gdLst/>
            <a:ahLst/>
            <a:cxnLst/>
            <a:rect l="l" t="t" r="r" b="b"/>
            <a:pathLst>
              <a:path w="8845550" h="4842510">
                <a:moveTo>
                  <a:pt x="0" y="0"/>
                </a:moveTo>
                <a:lnTo>
                  <a:pt x="8845199" y="0"/>
                </a:lnTo>
                <a:lnTo>
                  <a:pt x="8845199" y="4842299"/>
                </a:lnTo>
                <a:lnTo>
                  <a:pt x="0" y="48422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2274" y="193755"/>
            <a:ext cx="4540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Simon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Game: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Desktop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Mobile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Screen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4650" y="918150"/>
            <a:ext cx="8693150" cy="3981450"/>
            <a:chOff x="184650" y="918150"/>
            <a:chExt cx="8693150" cy="39814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650" y="1456300"/>
              <a:ext cx="5734049" cy="29051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72550" y="918150"/>
              <a:ext cx="2905124" cy="39814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85535">
              <a:lnSpc>
                <a:spcPct val="100000"/>
              </a:lnSpc>
              <a:spcBef>
                <a:spcPts val="100"/>
              </a:spcBef>
            </a:pPr>
            <a:r>
              <a:rPr dirty="0"/>
              <a:t>...Thanks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21112" y="238537"/>
            <a:ext cx="183515" cy="4807585"/>
            <a:chOff x="2421112" y="238537"/>
            <a:chExt cx="183515" cy="4807585"/>
          </a:xfrm>
        </p:grpSpPr>
        <p:sp>
          <p:nvSpPr>
            <p:cNvPr id="4" name="object 4"/>
            <p:cNvSpPr/>
            <p:nvPr/>
          </p:nvSpPr>
          <p:spPr>
            <a:xfrm>
              <a:off x="2435399" y="252824"/>
              <a:ext cx="154940" cy="4779010"/>
            </a:xfrm>
            <a:custGeom>
              <a:avLst/>
              <a:gdLst/>
              <a:ahLst/>
              <a:cxnLst/>
              <a:rect l="l" t="t" r="r" b="b"/>
              <a:pathLst>
                <a:path w="154939" h="4779010">
                  <a:moveTo>
                    <a:pt x="154499" y="4778399"/>
                  </a:moveTo>
                  <a:lnTo>
                    <a:pt x="0" y="4778399"/>
                  </a:lnTo>
                  <a:lnTo>
                    <a:pt x="0" y="0"/>
                  </a:lnTo>
                  <a:lnTo>
                    <a:pt x="154499" y="0"/>
                  </a:lnTo>
                  <a:lnTo>
                    <a:pt x="154499" y="4778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35399" y="252824"/>
              <a:ext cx="154940" cy="4779010"/>
            </a:xfrm>
            <a:custGeom>
              <a:avLst/>
              <a:gdLst/>
              <a:ahLst/>
              <a:cxnLst/>
              <a:rect l="l" t="t" r="r" b="b"/>
              <a:pathLst>
                <a:path w="154939" h="4779010">
                  <a:moveTo>
                    <a:pt x="0" y="0"/>
                  </a:moveTo>
                  <a:lnTo>
                    <a:pt x="154499" y="0"/>
                  </a:lnTo>
                  <a:lnTo>
                    <a:pt x="154499" y="4778399"/>
                  </a:lnTo>
                  <a:lnTo>
                    <a:pt x="0" y="4778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399" y="172625"/>
            <a:ext cx="8926195" cy="4709795"/>
          </a:xfrm>
          <a:custGeom>
            <a:avLst/>
            <a:gdLst/>
            <a:ahLst/>
            <a:cxnLst/>
            <a:rect l="l" t="t" r="r" b="b"/>
            <a:pathLst>
              <a:path w="8926195" h="4709795">
                <a:moveTo>
                  <a:pt x="0" y="0"/>
                </a:moveTo>
                <a:lnTo>
                  <a:pt x="8926199" y="0"/>
                </a:lnTo>
                <a:lnTo>
                  <a:pt x="8926199" y="4709399"/>
                </a:lnTo>
                <a:lnTo>
                  <a:pt x="0" y="47093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75093" y="238538"/>
            <a:ext cx="133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55" dirty="0">
                <a:solidFill>
                  <a:srgbClr val="595959"/>
                </a:solidFill>
                <a:latin typeface="Arial MT"/>
                <a:cs typeface="Arial MT"/>
              </a:rPr>
              <a:t>○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30593" y="771762"/>
            <a:ext cx="107950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400" spc="-555" dirty="0">
                <a:solidFill>
                  <a:srgbClr val="595959"/>
                </a:solidFill>
                <a:latin typeface="Arial MT"/>
                <a:cs typeface="Arial MT"/>
              </a:rPr>
              <a:t>■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425" y="2172493"/>
            <a:ext cx="7920355" cy="265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359410">
              <a:lnSpc>
                <a:spcPct val="150700"/>
              </a:lnSpc>
              <a:spcBef>
                <a:spcPts val="10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en-IN" sz="1700" spc="-5" dirty="0" smtClean="0">
                <a:latin typeface="Trebuchet MS"/>
                <a:cs typeface="Trebuchet MS"/>
              </a:rPr>
              <a:t>I</a:t>
            </a:r>
            <a:r>
              <a:rPr sz="1700" spc="-5" dirty="0" smtClean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have developed </a:t>
            </a:r>
            <a:r>
              <a:rPr sz="1700" dirty="0">
                <a:latin typeface="Trebuchet MS"/>
                <a:cs typeface="Trebuchet MS"/>
              </a:rPr>
              <a:t>a </a:t>
            </a:r>
            <a:r>
              <a:rPr sz="1700" spc="-5" dirty="0">
                <a:latin typeface="Trebuchet MS"/>
                <a:cs typeface="Trebuchet MS"/>
              </a:rPr>
              <a:t>website where users can learn while playing games. So </a:t>
            </a:r>
            <a:r>
              <a:rPr sz="1700" spc="-50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basically</a:t>
            </a:r>
            <a:r>
              <a:rPr sz="1700" spc="-10" dirty="0">
                <a:latin typeface="Trebuchet MS"/>
                <a:cs typeface="Trebuchet MS"/>
              </a:rPr>
              <a:t> </a:t>
            </a:r>
            <a:r>
              <a:rPr lang="en-IN" sz="1700" spc="-10" dirty="0" smtClean="0">
                <a:latin typeface="Trebuchet MS"/>
                <a:cs typeface="Trebuchet MS"/>
              </a:rPr>
              <a:t>I am </a:t>
            </a:r>
            <a:r>
              <a:rPr sz="1700" spc="-5" dirty="0" smtClean="0">
                <a:latin typeface="Trebuchet MS"/>
                <a:cs typeface="Trebuchet MS"/>
              </a:rPr>
              <a:t>promoting</a:t>
            </a:r>
            <a:r>
              <a:rPr sz="1700" spc="-10" dirty="0" smtClean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the idea of fun</a:t>
            </a:r>
            <a:r>
              <a:rPr sz="1700" spc="-1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with learning.</a:t>
            </a:r>
            <a:endParaRPr sz="1700" dirty="0">
              <a:latin typeface="Trebuchet MS"/>
              <a:cs typeface="Trebuchet MS"/>
            </a:endParaRPr>
          </a:p>
          <a:p>
            <a:pPr marL="469900" indent="-359410">
              <a:lnSpc>
                <a:spcPct val="100000"/>
              </a:lnSpc>
              <a:spcBef>
                <a:spcPts val="103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700" spc="-5" dirty="0">
                <a:latin typeface="Trebuchet MS"/>
                <a:cs typeface="Trebuchet MS"/>
              </a:rPr>
              <a:t>The</a:t>
            </a:r>
            <a:r>
              <a:rPr sz="1700" spc="-15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Applications</a:t>
            </a:r>
            <a:r>
              <a:rPr sz="1700" spc="-1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which</a:t>
            </a:r>
            <a:r>
              <a:rPr sz="1700" spc="-10" dirty="0">
                <a:latin typeface="Trebuchet MS"/>
                <a:cs typeface="Trebuchet MS"/>
              </a:rPr>
              <a:t> </a:t>
            </a:r>
            <a:r>
              <a:rPr lang="en-IN" sz="1700" spc="-5" dirty="0">
                <a:latin typeface="Trebuchet MS"/>
                <a:cs typeface="Trebuchet MS"/>
              </a:rPr>
              <a:t>I</a:t>
            </a:r>
            <a:r>
              <a:rPr sz="1700" spc="-10" dirty="0" smtClean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have</a:t>
            </a:r>
            <a:r>
              <a:rPr sz="1700" spc="-1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made</a:t>
            </a:r>
            <a:r>
              <a:rPr sz="1700" spc="-1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on</a:t>
            </a:r>
            <a:r>
              <a:rPr sz="1700" spc="-10" dirty="0">
                <a:latin typeface="Trebuchet MS"/>
                <a:cs typeface="Trebuchet MS"/>
              </a:rPr>
              <a:t> </a:t>
            </a:r>
            <a:r>
              <a:rPr lang="en-IN" sz="1700" spc="-5" dirty="0" smtClean="0">
                <a:latin typeface="Trebuchet MS"/>
                <a:cs typeface="Trebuchet MS"/>
              </a:rPr>
              <a:t>my</a:t>
            </a:r>
            <a:r>
              <a:rPr sz="1700" spc="-10" dirty="0" smtClean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website</a:t>
            </a:r>
            <a:r>
              <a:rPr sz="1700" spc="-1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are:</a:t>
            </a:r>
            <a:endParaRPr sz="1700" dirty="0">
              <a:latin typeface="Trebuchet MS"/>
              <a:cs typeface="Trebuchet MS"/>
            </a:endParaRPr>
          </a:p>
          <a:p>
            <a:pPr marL="927100" lvl="1" indent="-359410">
              <a:lnSpc>
                <a:spcPct val="100000"/>
              </a:lnSpc>
              <a:spcBef>
                <a:spcPts val="1035"/>
              </a:spcBef>
              <a:buFont typeface="Arial MT"/>
              <a:buChar char="○"/>
              <a:tabLst>
                <a:tab pos="926465" algn="l"/>
                <a:tab pos="927100" algn="l"/>
              </a:tabLst>
            </a:pPr>
            <a:r>
              <a:rPr sz="1700" spc="-5" dirty="0">
                <a:latin typeface="Trebuchet MS"/>
                <a:cs typeface="Trebuchet MS"/>
              </a:rPr>
              <a:t>Todo</a:t>
            </a:r>
            <a:r>
              <a:rPr sz="1700" spc="-5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List</a:t>
            </a:r>
            <a:endParaRPr sz="1700" dirty="0">
              <a:latin typeface="Trebuchet MS"/>
              <a:cs typeface="Trebuchet MS"/>
            </a:endParaRPr>
          </a:p>
          <a:p>
            <a:pPr marL="927100" lvl="1" indent="-359410">
              <a:lnSpc>
                <a:spcPct val="100000"/>
              </a:lnSpc>
              <a:spcBef>
                <a:spcPts val="434"/>
              </a:spcBef>
              <a:buFont typeface="Arial MT"/>
              <a:buChar char="○"/>
              <a:tabLst>
                <a:tab pos="926465" algn="l"/>
                <a:tab pos="927100" algn="l"/>
              </a:tabLst>
            </a:pPr>
            <a:r>
              <a:rPr sz="1700" spc="-5" dirty="0">
                <a:latin typeface="Trebuchet MS"/>
                <a:cs typeface="Trebuchet MS"/>
              </a:rPr>
              <a:t>Typing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Speed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Game</a:t>
            </a:r>
            <a:endParaRPr sz="1700" dirty="0">
              <a:latin typeface="Trebuchet MS"/>
              <a:cs typeface="Trebuchet MS"/>
            </a:endParaRPr>
          </a:p>
          <a:p>
            <a:pPr marL="927100" lvl="1" indent="-359410">
              <a:lnSpc>
                <a:spcPct val="100000"/>
              </a:lnSpc>
              <a:spcBef>
                <a:spcPts val="434"/>
              </a:spcBef>
              <a:buFont typeface="Arial MT"/>
              <a:buChar char="○"/>
              <a:tabLst>
                <a:tab pos="926465" algn="l"/>
                <a:tab pos="927100" algn="l"/>
              </a:tabLst>
            </a:pPr>
            <a:r>
              <a:rPr sz="1700" spc="-5" dirty="0">
                <a:latin typeface="Trebuchet MS"/>
                <a:cs typeface="Trebuchet MS"/>
              </a:rPr>
              <a:t>Simon</a:t>
            </a:r>
            <a:r>
              <a:rPr sz="1700" spc="-5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Game</a:t>
            </a:r>
            <a:endParaRPr sz="17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1700" spc="-5" dirty="0">
                <a:latin typeface="Trebuchet MS"/>
                <a:cs typeface="Trebuchet MS"/>
              </a:rPr>
              <a:t>These</a:t>
            </a:r>
            <a:r>
              <a:rPr sz="1700" spc="-1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applications</a:t>
            </a:r>
            <a:r>
              <a:rPr sz="1700" spc="-1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not only</a:t>
            </a:r>
            <a:r>
              <a:rPr sz="1700" spc="-1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relax</a:t>
            </a:r>
            <a:r>
              <a:rPr sz="1700" spc="-1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the users</a:t>
            </a:r>
            <a:r>
              <a:rPr sz="1700" spc="-1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mind but</a:t>
            </a:r>
            <a:r>
              <a:rPr sz="1700" spc="-1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also</a:t>
            </a:r>
            <a:r>
              <a:rPr sz="1700" spc="-1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boost their</a:t>
            </a:r>
            <a:r>
              <a:rPr sz="1700" spc="-1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skills.</a:t>
            </a:r>
            <a:endParaRPr sz="17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32837" y="481437"/>
            <a:ext cx="6334760" cy="782320"/>
          </a:xfrm>
          <a:prstGeom prst="rect">
            <a:avLst/>
          </a:prstGeom>
          <a:solidFill>
            <a:srgbClr val="3C78D8"/>
          </a:solidFill>
        </p:spPr>
        <p:txBody>
          <a:bodyPr vert="horz" wrap="square" lIns="0" tIns="10604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835"/>
              </a:spcBef>
            </a:pPr>
            <a:r>
              <a:rPr sz="3500" dirty="0"/>
              <a:t>INTRODUCTION</a:t>
            </a:r>
            <a:endParaRPr sz="3500"/>
          </a:p>
        </p:txBody>
      </p:sp>
      <p:grpSp>
        <p:nvGrpSpPr>
          <p:cNvPr id="7" name="object 7"/>
          <p:cNvGrpSpPr/>
          <p:nvPr/>
        </p:nvGrpSpPr>
        <p:grpSpPr>
          <a:xfrm>
            <a:off x="115462" y="481437"/>
            <a:ext cx="8851900" cy="1596390"/>
            <a:chOff x="115462" y="481437"/>
            <a:chExt cx="8851900" cy="1596390"/>
          </a:xfrm>
        </p:grpSpPr>
        <p:sp>
          <p:nvSpPr>
            <p:cNvPr id="8" name="object 8"/>
            <p:cNvSpPr/>
            <p:nvPr/>
          </p:nvSpPr>
          <p:spPr>
            <a:xfrm>
              <a:off x="129750" y="1794322"/>
              <a:ext cx="1290320" cy="283210"/>
            </a:xfrm>
            <a:custGeom>
              <a:avLst/>
              <a:gdLst/>
              <a:ahLst/>
              <a:cxnLst/>
              <a:rect l="l" t="t" r="r" b="b"/>
              <a:pathLst>
                <a:path w="1290320" h="283210">
                  <a:moveTo>
                    <a:pt x="1289699" y="283199"/>
                  </a:moveTo>
                  <a:lnTo>
                    <a:pt x="0" y="283199"/>
                  </a:lnTo>
                  <a:lnTo>
                    <a:pt x="0" y="0"/>
                  </a:lnTo>
                  <a:lnTo>
                    <a:pt x="1289699" y="0"/>
                  </a:lnTo>
                  <a:lnTo>
                    <a:pt x="1289699" y="283199"/>
                  </a:lnTo>
                  <a:close/>
                </a:path>
              </a:pathLst>
            </a:custGeom>
            <a:solidFill>
              <a:srgbClr val="CC41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85599" y="1794399"/>
              <a:ext cx="7467600" cy="261620"/>
            </a:xfrm>
            <a:custGeom>
              <a:avLst/>
              <a:gdLst/>
              <a:ahLst/>
              <a:cxnLst/>
              <a:rect l="l" t="t" r="r" b="b"/>
              <a:pathLst>
                <a:path w="7467600" h="261619">
                  <a:moveTo>
                    <a:pt x="7467299" y="261599"/>
                  </a:moveTo>
                  <a:lnTo>
                    <a:pt x="0" y="261599"/>
                  </a:lnTo>
                  <a:lnTo>
                    <a:pt x="0" y="0"/>
                  </a:lnTo>
                  <a:lnTo>
                    <a:pt x="7467299" y="0"/>
                  </a:lnTo>
                  <a:lnTo>
                    <a:pt x="7467299" y="261599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85599" y="1794399"/>
              <a:ext cx="7467600" cy="261620"/>
            </a:xfrm>
            <a:custGeom>
              <a:avLst/>
              <a:gdLst/>
              <a:ahLst/>
              <a:cxnLst/>
              <a:rect l="l" t="t" r="r" b="b"/>
              <a:pathLst>
                <a:path w="7467600" h="261619">
                  <a:moveTo>
                    <a:pt x="0" y="0"/>
                  </a:moveTo>
                  <a:lnTo>
                    <a:pt x="7467299" y="0"/>
                  </a:lnTo>
                  <a:lnTo>
                    <a:pt x="7467299" y="261599"/>
                  </a:lnTo>
                  <a:lnTo>
                    <a:pt x="0" y="2615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6AA8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9750" y="495724"/>
              <a:ext cx="2474595" cy="764540"/>
            </a:xfrm>
            <a:custGeom>
              <a:avLst/>
              <a:gdLst/>
              <a:ahLst/>
              <a:cxnLst/>
              <a:rect l="l" t="t" r="r" b="b"/>
              <a:pathLst>
                <a:path w="2474595" h="764540">
                  <a:moveTo>
                    <a:pt x="2474399" y="764099"/>
                  </a:moveTo>
                  <a:lnTo>
                    <a:pt x="0" y="764099"/>
                  </a:lnTo>
                  <a:lnTo>
                    <a:pt x="0" y="0"/>
                  </a:lnTo>
                  <a:lnTo>
                    <a:pt x="2474399" y="0"/>
                  </a:lnTo>
                  <a:lnTo>
                    <a:pt x="2474399" y="76409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9750" y="495724"/>
              <a:ext cx="2474595" cy="764540"/>
            </a:xfrm>
            <a:custGeom>
              <a:avLst/>
              <a:gdLst/>
              <a:ahLst/>
              <a:cxnLst/>
              <a:rect l="l" t="t" r="r" b="b"/>
              <a:pathLst>
                <a:path w="2474595" h="764540">
                  <a:moveTo>
                    <a:pt x="0" y="0"/>
                  </a:moveTo>
                  <a:lnTo>
                    <a:pt x="2474399" y="0"/>
                  </a:lnTo>
                  <a:lnTo>
                    <a:pt x="2474399" y="764099"/>
                  </a:lnTo>
                  <a:lnTo>
                    <a:pt x="0" y="7640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325" y="172625"/>
            <a:ext cx="8937625" cy="4744085"/>
          </a:xfrm>
          <a:custGeom>
            <a:avLst/>
            <a:gdLst/>
            <a:ahLst/>
            <a:cxnLst/>
            <a:rect l="l" t="t" r="r" b="b"/>
            <a:pathLst>
              <a:path w="8937625" h="4744085">
                <a:moveTo>
                  <a:pt x="0" y="0"/>
                </a:moveTo>
                <a:lnTo>
                  <a:pt x="8937599" y="0"/>
                </a:lnTo>
                <a:lnTo>
                  <a:pt x="8937599" y="4743899"/>
                </a:lnTo>
                <a:lnTo>
                  <a:pt x="0" y="47438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6350" y="2294413"/>
            <a:ext cx="8785860" cy="192278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11150" marR="5080" indent="-285750" algn="just">
              <a:lnSpc>
                <a:spcPts val="2030"/>
              </a:lnSpc>
              <a:spcBef>
                <a:spcPts val="175"/>
              </a:spcBef>
              <a:buFont typeface="Wingdings" pitchFamily="2" charset="2"/>
              <a:buChar char="v"/>
              <a:tabLst>
                <a:tab pos="469900" algn="l"/>
              </a:tabLst>
            </a:pPr>
            <a:r>
              <a:rPr sz="1700" spc="-5" dirty="0">
                <a:latin typeface="Trebuchet MS"/>
                <a:cs typeface="Trebuchet MS"/>
              </a:rPr>
              <a:t>The aim of </a:t>
            </a:r>
            <a:r>
              <a:rPr lang="en-IN" sz="1700" spc="-5" dirty="0" smtClean="0">
                <a:latin typeface="Trebuchet MS"/>
                <a:cs typeface="Trebuchet MS"/>
              </a:rPr>
              <a:t>my</a:t>
            </a:r>
            <a:r>
              <a:rPr sz="1700" spc="-5" dirty="0" smtClean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project is to target thousands of users to use and engage with </a:t>
            </a:r>
            <a:r>
              <a:rPr lang="en-IN" sz="1700" spc="-5" dirty="0" smtClean="0">
                <a:latin typeface="Trebuchet MS"/>
                <a:cs typeface="Trebuchet MS"/>
              </a:rPr>
              <a:t>my</a:t>
            </a:r>
            <a:r>
              <a:rPr sz="1700" spc="-5" dirty="0" smtClean="0">
                <a:latin typeface="Trebuchet MS"/>
                <a:cs typeface="Trebuchet MS"/>
              </a:rPr>
              <a:t> </a:t>
            </a:r>
            <a:r>
              <a:rPr sz="1700" dirty="0" smtClean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website. </a:t>
            </a:r>
            <a:r>
              <a:rPr lang="en-IN" sz="1700" spc="-5" dirty="0">
                <a:latin typeface="Trebuchet MS"/>
                <a:cs typeface="Trebuchet MS"/>
              </a:rPr>
              <a:t>I</a:t>
            </a:r>
            <a:r>
              <a:rPr sz="1700" spc="-5" dirty="0" smtClean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have decided to work on this project because most of the people face </a:t>
            </a:r>
            <a:r>
              <a:rPr sz="170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the same problem when they want to relax their mind but don't want to waste their </a:t>
            </a:r>
            <a:r>
              <a:rPr sz="170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time</a:t>
            </a:r>
            <a:r>
              <a:rPr sz="1700" spc="-1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on any game which has no</a:t>
            </a:r>
            <a:r>
              <a:rPr sz="1700" spc="-1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use.</a:t>
            </a:r>
            <a:endParaRPr sz="1700" dirty="0">
              <a:latin typeface="Trebuchet MS"/>
              <a:cs typeface="Trebuchet MS"/>
            </a:endParaRPr>
          </a:p>
          <a:p>
            <a:pPr marL="342900" indent="-342900">
              <a:lnSpc>
                <a:spcPct val="100000"/>
              </a:lnSpc>
              <a:spcBef>
                <a:spcPts val="25"/>
              </a:spcBef>
              <a:buFont typeface="Wingdings" pitchFamily="2" charset="2"/>
              <a:buChar char="v"/>
            </a:pPr>
            <a:endParaRPr sz="2350" dirty="0">
              <a:latin typeface="Trebuchet MS"/>
              <a:cs typeface="Trebuchet MS"/>
            </a:endParaRPr>
          </a:p>
          <a:p>
            <a:pPr marL="298450" marR="5715" indent="-285750">
              <a:lnSpc>
                <a:spcPts val="2030"/>
              </a:lnSpc>
              <a:buFont typeface="Wingdings" pitchFamily="2" charset="2"/>
              <a:buChar char="v"/>
            </a:pPr>
            <a:r>
              <a:rPr sz="1700" spc="-5" dirty="0" smtClean="0">
                <a:latin typeface="Trebuchet MS"/>
                <a:cs typeface="Trebuchet MS"/>
              </a:rPr>
              <a:t>So</a:t>
            </a:r>
            <a:r>
              <a:rPr sz="1700" spc="-5" dirty="0">
                <a:latin typeface="Trebuchet MS"/>
                <a:cs typeface="Trebuchet MS"/>
              </a:rPr>
              <a:t>,</a:t>
            </a:r>
            <a:r>
              <a:rPr sz="1700" spc="265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to</a:t>
            </a:r>
            <a:r>
              <a:rPr sz="1700" spc="275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overcome</a:t>
            </a:r>
            <a:r>
              <a:rPr sz="1700" spc="275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this</a:t>
            </a:r>
            <a:r>
              <a:rPr sz="1700" spc="275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problem</a:t>
            </a:r>
            <a:r>
              <a:rPr sz="1700" spc="275" dirty="0">
                <a:latin typeface="Trebuchet MS"/>
                <a:cs typeface="Trebuchet MS"/>
              </a:rPr>
              <a:t> </a:t>
            </a:r>
            <a:r>
              <a:rPr lang="en-IN" sz="1700" spc="275" dirty="0" smtClean="0">
                <a:latin typeface="Trebuchet MS"/>
                <a:cs typeface="Trebuchet MS"/>
              </a:rPr>
              <a:t>I</a:t>
            </a:r>
            <a:r>
              <a:rPr sz="1700" spc="275" dirty="0" smtClean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have</a:t>
            </a:r>
            <a:r>
              <a:rPr sz="1700" spc="275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build</a:t>
            </a:r>
            <a:r>
              <a:rPr sz="1700" spc="27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a</a:t>
            </a:r>
            <a:r>
              <a:rPr sz="1700" spc="275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website</a:t>
            </a:r>
            <a:r>
              <a:rPr sz="1700" spc="275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where</a:t>
            </a:r>
            <a:r>
              <a:rPr sz="1700" spc="275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users</a:t>
            </a:r>
            <a:r>
              <a:rPr sz="1700" spc="275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can</a:t>
            </a:r>
            <a:r>
              <a:rPr sz="1700" spc="275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improve</a:t>
            </a:r>
            <a:r>
              <a:rPr sz="1700" spc="275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their </a:t>
            </a:r>
            <a:r>
              <a:rPr sz="1700" spc="-50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skills</a:t>
            </a:r>
            <a:r>
              <a:rPr sz="1700" spc="-1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with fun and also manage their</a:t>
            </a:r>
            <a:r>
              <a:rPr sz="1700" spc="-1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work.</a:t>
            </a:r>
            <a:endParaRPr sz="170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29712" y="410412"/>
            <a:ext cx="6480810" cy="716280"/>
            <a:chOff x="2529712" y="410412"/>
            <a:chExt cx="6480810" cy="716280"/>
          </a:xfrm>
        </p:grpSpPr>
        <p:sp>
          <p:nvSpPr>
            <p:cNvPr id="5" name="object 5"/>
            <p:cNvSpPr/>
            <p:nvPr/>
          </p:nvSpPr>
          <p:spPr>
            <a:xfrm>
              <a:off x="2543999" y="424699"/>
              <a:ext cx="6452235" cy="687705"/>
            </a:xfrm>
            <a:custGeom>
              <a:avLst/>
              <a:gdLst/>
              <a:ahLst/>
              <a:cxnLst/>
              <a:rect l="l" t="t" r="r" b="b"/>
              <a:pathLst>
                <a:path w="6452234" h="687705">
                  <a:moveTo>
                    <a:pt x="6451799" y="687599"/>
                  </a:moveTo>
                  <a:lnTo>
                    <a:pt x="0" y="687599"/>
                  </a:lnTo>
                  <a:lnTo>
                    <a:pt x="0" y="0"/>
                  </a:lnTo>
                  <a:lnTo>
                    <a:pt x="6451799" y="0"/>
                  </a:lnTo>
                  <a:lnTo>
                    <a:pt x="6451799" y="687599"/>
                  </a:lnTo>
                  <a:close/>
                </a:path>
              </a:pathLst>
            </a:custGeom>
            <a:solidFill>
              <a:srgbClr val="3C7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43999" y="424699"/>
              <a:ext cx="6452235" cy="687705"/>
            </a:xfrm>
            <a:custGeom>
              <a:avLst/>
              <a:gdLst/>
              <a:ahLst/>
              <a:cxnLst/>
              <a:rect l="l" t="t" r="r" b="b"/>
              <a:pathLst>
                <a:path w="6452234" h="687705">
                  <a:moveTo>
                    <a:pt x="0" y="0"/>
                  </a:moveTo>
                  <a:lnTo>
                    <a:pt x="6451799" y="0"/>
                  </a:lnTo>
                  <a:lnTo>
                    <a:pt x="6451799" y="687599"/>
                  </a:lnTo>
                  <a:lnTo>
                    <a:pt x="0" y="6875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3C7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17024" y="479945"/>
            <a:ext cx="239585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5" dirty="0"/>
              <a:t>OBJECTIVE</a:t>
            </a:r>
            <a:endParaRPr sz="3500"/>
          </a:p>
        </p:txBody>
      </p:sp>
      <p:grpSp>
        <p:nvGrpSpPr>
          <p:cNvPr id="8" name="object 8"/>
          <p:cNvGrpSpPr/>
          <p:nvPr/>
        </p:nvGrpSpPr>
        <p:grpSpPr>
          <a:xfrm>
            <a:off x="103325" y="410412"/>
            <a:ext cx="8907145" cy="1513840"/>
            <a:chOff x="103325" y="410412"/>
            <a:chExt cx="8907145" cy="1513840"/>
          </a:xfrm>
        </p:grpSpPr>
        <p:sp>
          <p:nvSpPr>
            <p:cNvPr id="9" name="object 9"/>
            <p:cNvSpPr/>
            <p:nvPr/>
          </p:nvSpPr>
          <p:spPr>
            <a:xfrm>
              <a:off x="103325" y="1599674"/>
              <a:ext cx="1347470" cy="310515"/>
            </a:xfrm>
            <a:custGeom>
              <a:avLst/>
              <a:gdLst/>
              <a:ahLst/>
              <a:cxnLst/>
              <a:rect l="l" t="t" r="r" b="b"/>
              <a:pathLst>
                <a:path w="1347470" h="310514">
                  <a:moveTo>
                    <a:pt x="1346999" y="310199"/>
                  </a:moveTo>
                  <a:lnTo>
                    <a:pt x="0" y="310199"/>
                  </a:lnTo>
                  <a:lnTo>
                    <a:pt x="0" y="0"/>
                  </a:lnTo>
                  <a:lnTo>
                    <a:pt x="1346999" y="0"/>
                  </a:lnTo>
                  <a:lnTo>
                    <a:pt x="1346999" y="310199"/>
                  </a:lnTo>
                  <a:close/>
                </a:path>
              </a:pathLst>
            </a:custGeom>
            <a:solidFill>
              <a:srgbClr val="CC41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19924" y="1599674"/>
              <a:ext cx="7476490" cy="310515"/>
            </a:xfrm>
            <a:custGeom>
              <a:avLst/>
              <a:gdLst/>
              <a:ahLst/>
              <a:cxnLst/>
              <a:rect l="l" t="t" r="r" b="b"/>
              <a:pathLst>
                <a:path w="7476490" h="310514">
                  <a:moveTo>
                    <a:pt x="7475999" y="310199"/>
                  </a:moveTo>
                  <a:lnTo>
                    <a:pt x="0" y="310199"/>
                  </a:lnTo>
                  <a:lnTo>
                    <a:pt x="0" y="0"/>
                  </a:lnTo>
                  <a:lnTo>
                    <a:pt x="7475999" y="0"/>
                  </a:lnTo>
                  <a:lnTo>
                    <a:pt x="7475999" y="310199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19924" y="1599674"/>
              <a:ext cx="7476490" cy="310515"/>
            </a:xfrm>
            <a:custGeom>
              <a:avLst/>
              <a:gdLst/>
              <a:ahLst/>
              <a:cxnLst/>
              <a:rect l="l" t="t" r="r" b="b"/>
              <a:pathLst>
                <a:path w="7476490" h="310514">
                  <a:moveTo>
                    <a:pt x="0" y="0"/>
                  </a:moveTo>
                  <a:lnTo>
                    <a:pt x="7475999" y="0"/>
                  </a:lnTo>
                  <a:lnTo>
                    <a:pt x="7475999" y="310199"/>
                  </a:lnTo>
                  <a:lnTo>
                    <a:pt x="0" y="3101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6AA8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0000" y="424699"/>
              <a:ext cx="2339340" cy="687705"/>
            </a:xfrm>
            <a:custGeom>
              <a:avLst/>
              <a:gdLst/>
              <a:ahLst/>
              <a:cxnLst/>
              <a:rect l="l" t="t" r="r" b="b"/>
              <a:pathLst>
                <a:path w="2339340" h="687705">
                  <a:moveTo>
                    <a:pt x="2339099" y="687599"/>
                  </a:moveTo>
                  <a:lnTo>
                    <a:pt x="0" y="687599"/>
                  </a:lnTo>
                  <a:lnTo>
                    <a:pt x="0" y="0"/>
                  </a:lnTo>
                  <a:lnTo>
                    <a:pt x="2339099" y="0"/>
                  </a:lnTo>
                  <a:lnTo>
                    <a:pt x="2339099" y="68759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0000" y="424699"/>
              <a:ext cx="2339340" cy="687705"/>
            </a:xfrm>
            <a:custGeom>
              <a:avLst/>
              <a:gdLst/>
              <a:ahLst/>
              <a:cxnLst/>
              <a:rect l="l" t="t" r="r" b="b"/>
              <a:pathLst>
                <a:path w="2339340" h="687705">
                  <a:moveTo>
                    <a:pt x="0" y="0"/>
                  </a:moveTo>
                  <a:lnTo>
                    <a:pt x="2339099" y="0"/>
                  </a:lnTo>
                  <a:lnTo>
                    <a:pt x="2339099" y="687599"/>
                  </a:lnTo>
                  <a:lnTo>
                    <a:pt x="0" y="6875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525" y="241374"/>
            <a:ext cx="8870315" cy="4732655"/>
          </a:xfrm>
          <a:custGeom>
            <a:avLst/>
            <a:gdLst/>
            <a:ahLst/>
            <a:cxnLst/>
            <a:rect l="l" t="t" r="r" b="b"/>
            <a:pathLst>
              <a:path w="8870315" h="4732655">
                <a:moveTo>
                  <a:pt x="0" y="0"/>
                </a:moveTo>
                <a:lnTo>
                  <a:pt x="8870099" y="0"/>
                </a:lnTo>
                <a:lnTo>
                  <a:pt x="8870099" y="4732499"/>
                </a:lnTo>
                <a:lnTo>
                  <a:pt x="0" y="47324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84137" y="410437"/>
            <a:ext cx="6883400" cy="624840"/>
          </a:xfrm>
          <a:prstGeom prst="rect">
            <a:avLst/>
          </a:prstGeom>
          <a:solidFill>
            <a:srgbClr val="3C78D8"/>
          </a:solidFill>
        </p:spPr>
        <p:txBody>
          <a:bodyPr vert="horz" wrap="square" lIns="0" tIns="8445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665"/>
              </a:spcBef>
            </a:pPr>
            <a:r>
              <a:rPr sz="3000" spc="-5" dirty="0"/>
              <a:t>Requirements</a:t>
            </a:r>
            <a:endParaRPr sz="3000"/>
          </a:p>
        </p:txBody>
      </p:sp>
      <p:grpSp>
        <p:nvGrpSpPr>
          <p:cNvPr id="4" name="object 4"/>
          <p:cNvGrpSpPr/>
          <p:nvPr/>
        </p:nvGrpSpPr>
        <p:grpSpPr>
          <a:xfrm>
            <a:off x="268162" y="410462"/>
            <a:ext cx="1758950" cy="624840"/>
            <a:chOff x="268162" y="410462"/>
            <a:chExt cx="1758950" cy="624840"/>
          </a:xfrm>
        </p:grpSpPr>
        <p:sp>
          <p:nvSpPr>
            <p:cNvPr id="5" name="object 5"/>
            <p:cNvSpPr/>
            <p:nvPr/>
          </p:nvSpPr>
          <p:spPr>
            <a:xfrm>
              <a:off x="282450" y="424749"/>
              <a:ext cx="1730375" cy="596265"/>
            </a:xfrm>
            <a:custGeom>
              <a:avLst/>
              <a:gdLst/>
              <a:ahLst/>
              <a:cxnLst/>
              <a:rect l="l" t="t" r="r" b="b"/>
              <a:pathLst>
                <a:path w="1730375" h="596265">
                  <a:moveTo>
                    <a:pt x="1729799" y="595799"/>
                  </a:moveTo>
                  <a:lnTo>
                    <a:pt x="0" y="595799"/>
                  </a:lnTo>
                  <a:lnTo>
                    <a:pt x="0" y="0"/>
                  </a:lnTo>
                  <a:lnTo>
                    <a:pt x="1729799" y="0"/>
                  </a:lnTo>
                  <a:lnTo>
                    <a:pt x="1729799" y="59579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2450" y="424749"/>
              <a:ext cx="1730375" cy="596265"/>
            </a:xfrm>
            <a:custGeom>
              <a:avLst/>
              <a:gdLst/>
              <a:ahLst/>
              <a:cxnLst/>
              <a:rect l="l" t="t" r="r" b="b"/>
              <a:pathLst>
                <a:path w="1730375" h="596265">
                  <a:moveTo>
                    <a:pt x="0" y="0"/>
                  </a:moveTo>
                  <a:lnTo>
                    <a:pt x="1729799" y="0"/>
                  </a:lnTo>
                  <a:lnTo>
                    <a:pt x="1729799" y="595799"/>
                  </a:lnTo>
                  <a:lnTo>
                    <a:pt x="0" y="5957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68237" y="1266962"/>
            <a:ext cx="2385695" cy="835660"/>
          </a:xfrm>
          <a:prstGeom prst="rect">
            <a:avLst/>
          </a:prstGeom>
          <a:solidFill>
            <a:srgbClr val="6AA84F"/>
          </a:solidFill>
        </p:spPr>
        <p:txBody>
          <a:bodyPr vert="horz" wrap="square" lIns="0" tIns="224154" rIns="0" bIns="0" rtlCol="0">
            <a:spAutoFit/>
          </a:bodyPr>
          <a:lstStyle/>
          <a:p>
            <a:pPr marL="532765">
              <a:lnSpc>
                <a:spcPct val="100000"/>
              </a:lnSpc>
              <a:spcBef>
                <a:spcPts val="1764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Hardware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92137" y="1266962"/>
            <a:ext cx="3851275" cy="835660"/>
          </a:xfrm>
          <a:prstGeom prst="rect">
            <a:avLst/>
          </a:prstGeom>
          <a:solidFill>
            <a:srgbClr val="6AA84F"/>
          </a:solidFill>
        </p:spPr>
        <p:txBody>
          <a:bodyPr vert="horz" wrap="square" lIns="0" tIns="224154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1764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Language</a:t>
            </a:r>
            <a:r>
              <a:rPr sz="24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Frameworks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82137" y="1266962"/>
            <a:ext cx="2385695" cy="835660"/>
          </a:xfrm>
          <a:prstGeom prst="rect">
            <a:avLst/>
          </a:prstGeom>
          <a:solidFill>
            <a:srgbClr val="6AA84F"/>
          </a:solidFill>
        </p:spPr>
        <p:txBody>
          <a:bodyPr vert="horz" wrap="square" lIns="0" tIns="224154" rIns="0" bIns="0" rtlCol="0">
            <a:spAutoFit/>
          </a:bodyPr>
          <a:lstStyle/>
          <a:p>
            <a:pPr marL="584835">
              <a:lnSpc>
                <a:spcPct val="100000"/>
              </a:lnSpc>
              <a:spcBef>
                <a:spcPts val="1764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Software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2450" y="2163449"/>
            <a:ext cx="2357120" cy="2658110"/>
          </a:xfrm>
          <a:prstGeom prst="rect">
            <a:avLst/>
          </a:prstGeom>
          <a:solidFill>
            <a:srgbClr val="920D0D">
              <a:alpha val="77648"/>
            </a:srgbClr>
          </a:solidFill>
          <a:ln w="19049">
            <a:solidFill>
              <a:srgbClr val="920D0D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542925" indent="-336550">
              <a:lnSpc>
                <a:spcPct val="100000"/>
              </a:lnSpc>
              <a:spcBef>
                <a:spcPts val="620"/>
              </a:spcBef>
              <a:buChar char="●"/>
              <a:tabLst>
                <a:tab pos="542290" algn="l"/>
                <a:tab pos="542925" algn="l"/>
              </a:tabLst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Laptop/Desktop</a:t>
            </a:r>
            <a:endParaRPr sz="1400">
              <a:latin typeface="Arial MT"/>
              <a:cs typeface="Arial MT"/>
            </a:endParaRPr>
          </a:p>
          <a:p>
            <a:pPr marL="542925" marR="533400" indent="-336550">
              <a:lnSpc>
                <a:spcPct val="151800"/>
              </a:lnSpc>
              <a:buChar char="●"/>
              <a:tabLst>
                <a:tab pos="542290" algn="l"/>
                <a:tab pos="542925" algn="l"/>
              </a:tabLst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1.8Ghz</a:t>
            </a:r>
            <a:r>
              <a:rPr sz="1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sz="1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faster </a:t>
            </a:r>
            <a:r>
              <a:rPr sz="1400" spc="-3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processor.</a:t>
            </a:r>
            <a:endParaRPr sz="1400">
              <a:latin typeface="Arial MT"/>
              <a:cs typeface="Arial MT"/>
            </a:endParaRPr>
          </a:p>
          <a:p>
            <a:pPr marL="542925" marR="403225" indent="-336550">
              <a:lnSpc>
                <a:spcPct val="151800"/>
              </a:lnSpc>
              <a:buChar char="●"/>
              <a:tabLst>
                <a:tab pos="542290" algn="l"/>
                <a:tab pos="542925" algn="l"/>
              </a:tabLst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4GB of RAM and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 core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i3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processor.</a:t>
            </a:r>
            <a:endParaRPr sz="1400">
              <a:latin typeface="Arial MT"/>
              <a:cs typeface="Arial MT"/>
            </a:endParaRPr>
          </a:p>
          <a:p>
            <a:pPr marL="542925" marR="274955" indent="-336550">
              <a:lnSpc>
                <a:spcPct val="151800"/>
              </a:lnSpc>
              <a:buChar char="●"/>
              <a:tabLst>
                <a:tab pos="542290" algn="l"/>
                <a:tab pos="542925" algn="l"/>
              </a:tabLst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Hard disk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space: 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Minimum</a:t>
            </a:r>
            <a:r>
              <a:rPr sz="1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500MB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06424" y="2163599"/>
            <a:ext cx="3822700" cy="2658110"/>
          </a:xfrm>
          <a:prstGeom prst="rect">
            <a:avLst/>
          </a:prstGeom>
          <a:solidFill>
            <a:srgbClr val="920D0D">
              <a:alpha val="77648"/>
            </a:srgbClr>
          </a:solidFill>
          <a:ln w="19049">
            <a:solidFill>
              <a:srgbClr val="920D0D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542925" indent="-367030">
              <a:lnSpc>
                <a:spcPct val="100000"/>
              </a:lnSpc>
              <a:spcBef>
                <a:spcPts val="600"/>
              </a:spcBef>
              <a:buChar char="●"/>
              <a:tabLst>
                <a:tab pos="542290" algn="l"/>
                <a:tab pos="542925" algn="l"/>
              </a:tabLst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HTML</a:t>
            </a:r>
            <a:endParaRPr sz="1800">
              <a:latin typeface="Arial MT"/>
              <a:cs typeface="Arial MT"/>
            </a:endParaRPr>
          </a:p>
          <a:p>
            <a:pPr marL="542925" indent="-367030">
              <a:lnSpc>
                <a:spcPct val="100000"/>
              </a:lnSpc>
              <a:spcBef>
                <a:spcPts val="1065"/>
              </a:spcBef>
              <a:buChar char="●"/>
              <a:tabLst>
                <a:tab pos="542290" algn="l"/>
                <a:tab pos="542925" algn="l"/>
              </a:tabLst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CSS</a:t>
            </a:r>
            <a:endParaRPr sz="1800">
              <a:latin typeface="Arial MT"/>
              <a:cs typeface="Arial MT"/>
            </a:endParaRPr>
          </a:p>
          <a:p>
            <a:pPr marL="542925" indent="-367030">
              <a:lnSpc>
                <a:spcPct val="100000"/>
              </a:lnSpc>
              <a:spcBef>
                <a:spcPts val="1065"/>
              </a:spcBef>
              <a:buChar char="●"/>
              <a:tabLst>
                <a:tab pos="542290" algn="l"/>
                <a:tab pos="542925" algn="l"/>
              </a:tabLst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Bootstrap</a:t>
            </a:r>
            <a:endParaRPr sz="1800">
              <a:latin typeface="Arial MT"/>
              <a:cs typeface="Arial MT"/>
            </a:endParaRPr>
          </a:p>
          <a:p>
            <a:pPr marL="542925" indent="-367030">
              <a:lnSpc>
                <a:spcPct val="100000"/>
              </a:lnSpc>
              <a:spcBef>
                <a:spcPts val="1065"/>
              </a:spcBef>
              <a:buChar char="●"/>
              <a:tabLst>
                <a:tab pos="542290" algn="l"/>
                <a:tab pos="542925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JavaScript</a:t>
            </a:r>
            <a:endParaRPr sz="1800">
              <a:latin typeface="Arial MT"/>
              <a:cs typeface="Arial MT"/>
            </a:endParaRPr>
          </a:p>
          <a:p>
            <a:pPr marL="542925" indent="-367030">
              <a:lnSpc>
                <a:spcPct val="100000"/>
              </a:lnSpc>
              <a:spcBef>
                <a:spcPts val="1065"/>
              </a:spcBef>
              <a:buChar char="●"/>
              <a:tabLst>
                <a:tab pos="542290" algn="l"/>
                <a:tab pos="542925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Jquery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93650" y="2163599"/>
            <a:ext cx="2357120" cy="2658110"/>
          </a:xfrm>
          <a:prstGeom prst="rect">
            <a:avLst/>
          </a:prstGeom>
          <a:solidFill>
            <a:srgbClr val="920D0D">
              <a:alpha val="77648"/>
            </a:srgbClr>
          </a:solidFill>
          <a:ln w="19049">
            <a:solidFill>
              <a:srgbClr val="920D0D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542925" indent="-336550">
              <a:lnSpc>
                <a:spcPct val="100000"/>
              </a:lnSpc>
              <a:spcBef>
                <a:spcPts val="620"/>
              </a:spcBef>
              <a:buChar char="●"/>
              <a:tabLst>
                <a:tab pos="542290" algn="l"/>
                <a:tab pos="542925" algn="l"/>
              </a:tabLst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Windows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8.1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endParaRPr sz="1400">
              <a:latin typeface="Arial MT"/>
              <a:cs typeface="Arial MT"/>
            </a:endParaRPr>
          </a:p>
          <a:p>
            <a:pPr marL="542925">
              <a:lnSpc>
                <a:spcPct val="100000"/>
              </a:lnSpc>
              <a:spcBef>
                <a:spcPts val="870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above.</a:t>
            </a:r>
            <a:endParaRPr sz="1400">
              <a:latin typeface="Arial MT"/>
              <a:cs typeface="Arial MT"/>
            </a:endParaRPr>
          </a:p>
          <a:p>
            <a:pPr marL="542925" indent="-336550">
              <a:lnSpc>
                <a:spcPct val="100000"/>
              </a:lnSpc>
              <a:spcBef>
                <a:spcPts val="870"/>
              </a:spcBef>
              <a:buChar char="●"/>
              <a:tabLst>
                <a:tab pos="542290" algn="l"/>
                <a:tab pos="542925" algn="l"/>
              </a:tabLst>
            </a:pP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Visual</a:t>
            </a:r>
            <a:r>
              <a:rPr sz="1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Studio</a:t>
            </a:r>
            <a:r>
              <a:rPr sz="1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Code.</a:t>
            </a:r>
            <a:endParaRPr sz="1400">
              <a:latin typeface="Arial MT"/>
              <a:cs typeface="Arial MT"/>
            </a:endParaRPr>
          </a:p>
          <a:p>
            <a:pPr marL="542925" indent="-336550">
              <a:lnSpc>
                <a:spcPct val="100000"/>
              </a:lnSpc>
              <a:spcBef>
                <a:spcPts val="870"/>
              </a:spcBef>
              <a:buChar char="●"/>
              <a:tabLst>
                <a:tab pos="542290" algn="l"/>
                <a:tab pos="542925" algn="l"/>
              </a:tabLst>
            </a:pP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Web</a:t>
            </a:r>
            <a:r>
              <a:rPr sz="1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Browser.</a:t>
            </a:r>
            <a:endParaRPr sz="1400">
              <a:latin typeface="Arial MT"/>
              <a:cs typeface="Arial MT"/>
            </a:endParaRPr>
          </a:p>
          <a:p>
            <a:pPr marL="542925" indent="-336550">
              <a:lnSpc>
                <a:spcPct val="100000"/>
              </a:lnSpc>
              <a:spcBef>
                <a:spcPts val="870"/>
              </a:spcBef>
              <a:buChar char="●"/>
              <a:tabLst>
                <a:tab pos="542290" algn="l"/>
                <a:tab pos="542925" algn="l"/>
              </a:tabLst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Github</a:t>
            </a:r>
            <a:r>
              <a:rPr sz="1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Desktop.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0750" y="1184356"/>
            <a:ext cx="3019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Home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Page: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Navigation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Bar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2612" y="190912"/>
            <a:ext cx="6904990" cy="641985"/>
          </a:xfrm>
          <a:prstGeom prst="rect">
            <a:avLst/>
          </a:prstGeom>
          <a:solidFill>
            <a:srgbClr val="3C78D8"/>
          </a:solidFill>
        </p:spPr>
        <p:txBody>
          <a:bodyPr vert="horz" wrap="square" lIns="0" tIns="36195" rIns="0" bIns="0" rtlCol="0">
            <a:spAutoFit/>
          </a:bodyPr>
          <a:lstStyle/>
          <a:p>
            <a:pPr marL="556895">
              <a:lnSpc>
                <a:spcPct val="100000"/>
              </a:lnSpc>
              <a:spcBef>
                <a:spcPts val="285"/>
              </a:spcBef>
            </a:pPr>
            <a:r>
              <a:rPr sz="3500" spc="-5" dirty="0">
                <a:solidFill>
                  <a:srgbClr val="FFFFFF"/>
                </a:solidFill>
                <a:latin typeface="Times New Roman"/>
                <a:cs typeface="Times New Roman"/>
              </a:rPr>
              <a:t>Some</a:t>
            </a:r>
            <a:r>
              <a:rPr sz="35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500" spc="-5" dirty="0">
                <a:solidFill>
                  <a:srgbClr val="FFFFFF"/>
                </a:solidFill>
                <a:latin typeface="Times New Roman"/>
                <a:cs typeface="Times New Roman"/>
              </a:rPr>
              <a:t>Screenshots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8762" y="190912"/>
            <a:ext cx="7697470" cy="4716780"/>
            <a:chOff x="168762" y="190912"/>
            <a:chExt cx="7697470" cy="4716780"/>
          </a:xfrm>
        </p:grpSpPr>
        <p:sp>
          <p:nvSpPr>
            <p:cNvPr id="5" name="object 5"/>
            <p:cNvSpPr/>
            <p:nvPr/>
          </p:nvSpPr>
          <p:spPr>
            <a:xfrm>
              <a:off x="183049" y="205199"/>
              <a:ext cx="1829435" cy="602615"/>
            </a:xfrm>
            <a:custGeom>
              <a:avLst/>
              <a:gdLst/>
              <a:ahLst/>
              <a:cxnLst/>
              <a:rect l="l" t="t" r="r" b="b"/>
              <a:pathLst>
                <a:path w="1829435" h="602615">
                  <a:moveTo>
                    <a:pt x="1829399" y="602399"/>
                  </a:moveTo>
                  <a:lnTo>
                    <a:pt x="0" y="602399"/>
                  </a:lnTo>
                  <a:lnTo>
                    <a:pt x="0" y="0"/>
                  </a:lnTo>
                  <a:lnTo>
                    <a:pt x="1829399" y="0"/>
                  </a:lnTo>
                  <a:lnTo>
                    <a:pt x="1829399" y="60239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3049" y="205199"/>
              <a:ext cx="1829435" cy="602615"/>
            </a:xfrm>
            <a:custGeom>
              <a:avLst/>
              <a:gdLst/>
              <a:ahLst/>
              <a:cxnLst/>
              <a:rect l="l" t="t" r="r" b="b"/>
              <a:pathLst>
                <a:path w="1829435" h="602615">
                  <a:moveTo>
                    <a:pt x="0" y="0"/>
                  </a:moveTo>
                  <a:lnTo>
                    <a:pt x="1829399" y="0"/>
                  </a:lnTo>
                  <a:lnTo>
                    <a:pt x="1829399" y="602399"/>
                  </a:lnTo>
                  <a:lnTo>
                    <a:pt x="0" y="602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6625" y="1604075"/>
              <a:ext cx="6499399" cy="33034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1699" y="184075"/>
            <a:ext cx="8521065" cy="4755515"/>
          </a:xfrm>
          <a:custGeom>
            <a:avLst/>
            <a:gdLst/>
            <a:ahLst/>
            <a:cxnLst/>
            <a:rect l="l" t="t" r="r" b="b"/>
            <a:pathLst>
              <a:path w="8521065" h="4755515">
                <a:moveTo>
                  <a:pt x="0" y="0"/>
                </a:moveTo>
                <a:lnTo>
                  <a:pt x="8520599" y="0"/>
                </a:lnTo>
                <a:lnTo>
                  <a:pt x="8520599" y="4755299"/>
                </a:lnTo>
                <a:lnTo>
                  <a:pt x="0" y="47552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4725" y="247956"/>
            <a:ext cx="2200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595959"/>
                </a:solidFill>
                <a:latin typeface="Arial"/>
                <a:cs typeface="Arial"/>
              </a:rPr>
              <a:t>TODO</a:t>
            </a:r>
            <a:r>
              <a:rPr sz="1800" b="1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LIST</a:t>
            </a:r>
            <a:r>
              <a:rPr sz="1800" b="1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Section: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462" y="806000"/>
            <a:ext cx="8461074" cy="39185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224" y="149699"/>
            <a:ext cx="8827135" cy="4812665"/>
          </a:xfrm>
          <a:custGeom>
            <a:avLst/>
            <a:gdLst/>
            <a:ahLst/>
            <a:cxnLst/>
            <a:rect l="l" t="t" r="r" b="b"/>
            <a:pathLst>
              <a:path w="8827135" h="4812665">
                <a:moveTo>
                  <a:pt x="0" y="0"/>
                </a:moveTo>
                <a:lnTo>
                  <a:pt x="8826599" y="0"/>
                </a:lnTo>
                <a:lnTo>
                  <a:pt x="8826599" y="4812599"/>
                </a:lnTo>
                <a:lnTo>
                  <a:pt x="0" y="48125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9249" y="213581"/>
            <a:ext cx="34213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TYPING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SPEED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GAME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Section: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800" y="632075"/>
            <a:ext cx="8132399" cy="41846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3049" y="218449"/>
            <a:ext cx="8802370" cy="4641215"/>
          </a:xfrm>
          <a:custGeom>
            <a:avLst/>
            <a:gdLst/>
            <a:ahLst/>
            <a:cxnLst/>
            <a:rect l="l" t="t" r="r" b="b"/>
            <a:pathLst>
              <a:path w="8802370" h="4641215">
                <a:moveTo>
                  <a:pt x="0" y="0"/>
                </a:moveTo>
                <a:lnTo>
                  <a:pt x="8801999" y="0"/>
                </a:lnTo>
                <a:lnTo>
                  <a:pt x="8801999" y="4640699"/>
                </a:lnTo>
                <a:lnTo>
                  <a:pt x="0" y="46406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6075" y="282330"/>
            <a:ext cx="2483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SIMON</a:t>
            </a:r>
            <a:r>
              <a:rPr sz="1800" b="1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GAME</a:t>
            </a:r>
            <a:r>
              <a:rPr sz="1800" b="1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Section: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400" y="797050"/>
            <a:ext cx="8295175" cy="37588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599" y="229924"/>
            <a:ext cx="8731885" cy="4572000"/>
          </a:xfrm>
          <a:custGeom>
            <a:avLst/>
            <a:gdLst/>
            <a:ahLst/>
            <a:cxnLst/>
            <a:rect l="l" t="t" r="r" b="b"/>
            <a:pathLst>
              <a:path w="8731885" h="4572000">
                <a:moveTo>
                  <a:pt x="0" y="0"/>
                </a:moveTo>
                <a:lnTo>
                  <a:pt x="8731499" y="0"/>
                </a:lnTo>
                <a:lnTo>
                  <a:pt x="8731499" y="4571999"/>
                </a:lnTo>
                <a:lnTo>
                  <a:pt x="0" y="45719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3625" y="293806"/>
            <a:ext cx="3023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Contact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b="1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About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Section: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500" y="743225"/>
            <a:ext cx="8282074" cy="39891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260</Words>
  <Application>Microsoft Office PowerPoint</Application>
  <PresentationFormat>On-screen Show (16:9)</PresentationFormat>
  <Paragraphs>46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JavaScript Applications Website</vt:lpstr>
      <vt:lpstr>INTRODUCTION</vt:lpstr>
      <vt:lpstr>OBJECTIVE</vt:lpstr>
      <vt:lpstr>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...Thanks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Applications Website</dc:title>
  <cp:lastModifiedBy>kshitij gupta</cp:lastModifiedBy>
  <cp:revision>2</cp:revision>
  <dcterms:created xsi:type="dcterms:W3CDTF">2021-08-22T05:22:57Z</dcterms:created>
  <dcterms:modified xsi:type="dcterms:W3CDTF">2021-08-22T07:14:29Z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