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A29F-EB4F-8DE9-538D-2E593609298B}"/>
              </a:ext>
            </a:extLst>
          </p:cNvPr>
          <p:cNvSpPr>
            <a:spLocks noGrp="1"/>
          </p:cNvSpPr>
          <p:nvPr>
            <p:ph type="ctrTitle"/>
          </p:nvPr>
        </p:nvSpPr>
        <p:spPr/>
        <p:txBody>
          <a:bodyPr/>
          <a:lstStyle/>
          <a:p>
            <a:r>
              <a:rPr lang="en-IN" dirty="0"/>
              <a:t>Student Report Card</a:t>
            </a:r>
          </a:p>
        </p:txBody>
      </p:sp>
      <p:sp>
        <p:nvSpPr>
          <p:cNvPr id="3" name="Subtitle 2">
            <a:extLst>
              <a:ext uri="{FF2B5EF4-FFF2-40B4-BE49-F238E27FC236}">
                <a16:creationId xmlns:a16="http://schemas.microsoft.com/office/drawing/2014/main" id="{773CD878-F31B-11F2-23FE-B2226FBA6D5A}"/>
              </a:ext>
            </a:extLst>
          </p:cNvPr>
          <p:cNvSpPr>
            <a:spLocks noGrp="1"/>
          </p:cNvSpPr>
          <p:nvPr>
            <p:ph type="subTitle" idx="1"/>
          </p:nvPr>
        </p:nvSpPr>
        <p:spPr/>
        <p:txBody>
          <a:bodyPr>
            <a:normAutofit fontScale="92500" lnSpcReduction="10000"/>
          </a:bodyPr>
          <a:lstStyle/>
          <a:p>
            <a:r>
              <a:rPr lang="en-IN" dirty="0"/>
              <a:t>    </a:t>
            </a:r>
          </a:p>
          <a:p>
            <a:r>
              <a:rPr lang="en-IN" dirty="0"/>
              <a:t>       </a:t>
            </a:r>
          </a:p>
          <a:p>
            <a:r>
              <a:rPr lang="en-IN" dirty="0"/>
              <a:t>                                                                          KSHITIJ GUPTA</a:t>
            </a:r>
          </a:p>
          <a:p>
            <a:endParaRPr lang="en-IN" dirty="0"/>
          </a:p>
        </p:txBody>
      </p:sp>
    </p:spTree>
    <p:extLst>
      <p:ext uri="{BB962C8B-B14F-4D97-AF65-F5344CB8AC3E}">
        <p14:creationId xmlns:p14="http://schemas.microsoft.com/office/powerpoint/2010/main" val="424920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7EED5-407D-A7EA-BFA2-1A28A832A219}"/>
              </a:ext>
            </a:extLst>
          </p:cNvPr>
          <p:cNvPicPr>
            <a:picLocks noChangeAspect="1"/>
          </p:cNvPicPr>
          <p:nvPr/>
        </p:nvPicPr>
        <p:blipFill>
          <a:blip r:embed="rId2"/>
          <a:stretch>
            <a:fillRect/>
          </a:stretch>
        </p:blipFill>
        <p:spPr>
          <a:xfrm>
            <a:off x="149225" y="0"/>
            <a:ext cx="11893550" cy="6858000"/>
          </a:xfrm>
          <a:prstGeom prst="rect">
            <a:avLst/>
          </a:prstGeom>
        </p:spPr>
      </p:pic>
    </p:spTree>
    <p:extLst>
      <p:ext uri="{BB962C8B-B14F-4D97-AF65-F5344CB8AC3E}">
        <p14:creationId xmlns:p14="http://schemas.microsoft.com/office/powerpoint/2010/main" val="386876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2BC68-201C-A1A8-E065-A912A2DD2322}"/>
              </a:ext>
            </a:extLst>
          </p:cNvPr>
          <p:cNvPicPr>
            <a:picLocks noChangeAspect="1"/>
          </p:cNvPicPr>
          <p:nvPr/>
        </p:nvPicPr>
        <p:blipFill>
          <a:blip r:embed="rId2"/>
          <a:stretch>
            <a:fillRect/>
          </a:stretch>
        </p:blipFill>
        <p:spPr>
          <a:xfrm>
            <a:off x="0" y="0"/>
            <a:ext cx="12223120" cy="7013359"/>
          </a:xfrm>
          <a:prstGeom prst="rect">
            <a:avLst/>
          </a:prstGeom>
        </p:spPr>
      </p:pic>
    </p:spTree>
    <p:extLst>
      <p:ext uri="{BB962C8B-B14F-4D97-AF65-F5344CB8AC3E}">
        <p14:creationId xmlns:p14="http://schemas.microsoft.com/office/powerpoint/2010/main" val="329301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ABC66-8298-D71E-B2F0-032AB22514EA}"/>
              </a:ext>
            </a:extLst>
          </p:cNvPr>
          <p:cNvPicPr>
            <a:picLocks noChangeAspect="1"/>
          </p:cNvPicPr>
          <p:nvPr/>
        </p:nvPicPr>
        <p:blipFill>
          <a:blip r:embed="rId2"/>
          <a:stretch>
            <a:fillRect/>
          </a:stretch>
        </p:blipFill>
        <p:spPr>
          <a:xfrm>
            <a:off x="68886" y="0"/>
            <a:ext cx="12054228" cy="6858000"/>
          </a:xfrm>
          <a:prstGeom prst="rect">
            <a:avLst/>
          </a:prstGeom>
        </p:spPr>
      </p:pic>
    </p:spTree>
    <p:extLst>
      <p:ext uri="{BB962C8B-B14F-4D97-AF65-F5344CB8AC3E}">
        <p14:creationId xmlns:p14="http://schemas.microsoft.com/office/powerpoint/2010/main" val="154345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20C9-BC17-5A35-551F-078AC2716964}"/>
              </a:ext>
            </a:extLst>
          </p:cNvPr>
          <p:cNvSpPr>
            <a:spLocks noGrp="1"/>
          </p:cNvSpPr>
          <p:nvPr>
            <p:ph type="title"/>
          </p:nvPr>
        </p:nvSpPr>
        <p:spPr/>
        <p:txBody>
          <a:bodyPr/>
          <a:lstStyle/>
          <a:p>
            <a:r>
              <a:rPr lang="en-IN" dirty="0"/>
              <a:t>                     Presented By</a:t>
            </a:r>
          </a:p>
        </p:txBody>
      </p:sp>
      <p:sp>
        <p:nvSpPr>
          <p:cNvPr id="3" name="Content Placeholder 2">
            <a:extLst>
              <a:ext uri="{FF2B5EF4-FFF2-40B4-BE49-F238E27FC236}">
                <a16:creationId xmlns:a16="http://schemas.microsoft.com/office/drawing/2014/main" id="{92252594-A8D5-8209-97EF-FB6BCA7762D5}"/>
              </a:ext>
            </a:extLst>
          </p:cNvPr>
          <p:cNvSpPr>
            <a:spLocks noGrp="1"/>
          </p:cNvSpPr>
          <p:nvPr>
            <p:ph idx="1"/>
          </p:nvPr>
        </p:nvSpPr>
        <p:spPr>
          <a:xfrm>
            <a:off x="2099569" y="2590800"/>
            <a:ext cx="9601200" cy="3581400"/>
          </a:xfrm>
        </p:spPr>
        <p:txBody>
          <a:bodyPr/>
          <a:lstStyle/>
          <a:p>
            <a:pPr marL="0" indent="0">
              <a:buNone/>
            </a:pPr>
            <a:r>
              <a:rPr lang="en-IN" dirty="0"/>
              <a:t>                                        Name :- KSHITIJ GUPTA</a:t>
            </a:r>
          </a:p>
          <a:p>
            <a:pPr marL="0" indent="0">
              <a:buNone/>
            </a:pPr>
            <a:r>
              <a:rPr lang="en-IN" dirty="0"/>
              <a:t>                 Branch :- Cyber Security          Batch :- 25</a:t>
            </a:r>
          </a:p>
          <a:p>
            <a:pPr marL="0" indent="0">
              <a:buNone/>
            </a:pPr>
            <a:r>
              <a:rPr lang="en-IN" dirty="0"/>
              <a:t>                 Subject :- ESFP-II</a:t>
            </a:r>
          </a:p>
          <a:p>
            <a:pPr marL="0" indent="0">
              <a:buNone/>
            </a:pPr>
            <a:r>
              <a:rPr lang="en-IN" dirty="0"/>
              <a:t>                 Enrolment Number :- 21162171033</a:t>
            </a:r>
          </a:p>
          <a:p>
            <a:endParaRPr lang="en-IN" dirty="0"/>
          </a:p>
        </p:txBody>
      </p:sp>
    </p:spTree>
    <p:extLst>
      <p:ext uri="{BB962C8B-B14F-4D97-AF65-F5344CB8AC3E}">
        <p14:creationId xmlns:p14="http://schemas.microsoft.com/office/powerpoint/2010/main" val="395193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763A-24C7-1283-D304-4EBA7A498530}"/>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id="{E687F244-C17B-4396-0E87-C684025A2E12}"/>
              </a:ext>
            </a:extLst>
          </p:cNvPr>
          <p:cNvSpPr>
            <a:spLocks noGrp="1"/>
          </p:cNvSpPr>
          <p:nvPr>
            <p:ph idx="1"/>
          </p:nvPr>
        </p:nvSpPr>
        <p:spPr/>
        <p:txBody>
          <a:bodyPr/>
          <a:lstStyle/>
          <a:p>
            <a:r>
              <a:rPr lang="en-IN" dirty="0"/>
              <a:t>Student Report Card As The Name Indicates Will Be Used For Managing Student Records Will Be Used For Various Purposes. Accepting Correct Data Will Results In Generating The Desired Output In Correct Format Without Any Delay.</a:t>
            </a:r>
          </a:p>
          <a:p>
            <a:endParaRPr lang="en-IN" dirty="0"/>
          </a:p>
          <a:p>
            <a:r>
              <a:rPr lang="en-IN" dirty="0"/>
              <a:t>So This System Has Been Enabled With Validation Data </a:t>
            </a:r>
            <a:r>
              <a:rPr lang="en-IN" dirty="0" err="1"/>
              <a:t>Checkup</a:t>
            </a:r>
            <a:r>
              <a:rPr lang="en-IN" dirty="0"/>
              <a:t> While Entering The Data Before Saving It To A Particular File. Students Will Also Able To Check Their Data And Modify Their Basic Information As Per Requirements.</a:t>
            </a:r>
          </a:p>
          <a:p>
            <a:endParaRPr lang="en-IN" dirty="0"/>
          </a:p>
        </p:txBody>
      </p:sp>
    </p:spTree>
    <p:extLst>
      <p:ext uri="{BB962C8B-B14F-4D97-AF65-F5344CB8AC3E}">
        <p14:creationId xmlns:p14="http://schemas.microsoft.com/office/powerpoint/2010/main" val="40745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BD12-728B-3C56-2FAF-F268ECDAE8D6}"/>
              </a:ext>
            </a:extLst>
          </p:cNvPr>
          <p:cNvSpPr>
            <a:spLocks noGrp="1"/>
          </p:cNvSpPr>
          <p:nvPr>
            <p:ph type="title"/>
          </p:nvPr>
        </p:nvSpPr>
        <p:spPr/>
        <p:txBody>
          <a:bodyPr/>
          <a:lstStyle/>
          <a:p>
            <a:r>
              <a:rPr lang="en-IN" dirty="0"/>
              <a:t>                   Content In Project</a:t>
            </a:r>
          </a:p>
        </p:txBody>
      </p:sp>
      <p:sp>
        <p:nvSpPr>
          <p:cNvPr id="3" name="Content Placeholder 2">
            <a:extLst>
              <a:ext uri="{FF2B5EF4-FFF2-40B4-BE49-F238E27FC236}">
                <a16:creationId xmlns:a16="http://schemas.microsoft.com/office/drawing/2014/main" id="{3D760236-D821-29B3-D419-3AFA188C47E2}"/>
              </a:ext>
            </a:extLst>
          </p:cNvPr>
          <p:cNvSpPr>
            <a:spLocks noGrp="1"/>
          </p:cNvSpPr>
          <p:nvPr>
            <p:ph idx="1"/>
          </p:nvPr>
        </p:nvSpPr>
        <p:spPr/>
        <p:txBody>
          <a:bodyPr/>
          <a:lstStyle/>
          <a:p>
            <a:r>
              <a:rPr lang="en-IN" dirty="0"/>
              <a:t>File Handling Has Been Used For The Effective Implementation Of All The Typical Features With This Project.</a:t>
            </a:r>
          </a:p>
          <a:p>
            <a:r>
              <a:rPr lang="en-IN" dirty="0"/>
              <a:t>The Key Features To Student Report Card System Are :</a:t>
            </a:r>
          </a:p>
          <a:p>
            <a:endParaRPr lang="en-IN" dirty="0"/>
          </a:p>
          <a:p>
            <a:r>
              <a:rPr lang="en-IN" b="1" u="sng" dirty="0">
                <a:solidFill>
                  <a:schemeClr val="bg1"/>
                </a:solidFill>
                <a:highlight>
                  <a:srgbClr val="0000FF"/>
                </a:highlight>
              </a:rPr>
              <a:t>1) Create Student Report Card Record </a:t>
            </a:r>
            <a:r>
              <a:rPr lang="en-IN" b="1" u="sng" dirty="0">
                <a:solidFill>
                  <a:schemeClr val="bg1"/>
                </a:solidFill>
              </a:rPr>
              <a:t>:-  </a:t>
            </a:r>
            <a:r>
              <a:rPr lang="en-IN" dirty="0">
                <a:solidFill>
                  <a:srgbClr val="FFFF00"/>
                </a:solidFill>
                <a:highlight>
                  <a:srgbClr val="000000"/>
                </a:highlight>
              </a:rPr>
              <a:t>This Feature Creates A New Student Record Containing His Marks. For This Information To Be Provided Are The Name And Roll Number Of The Student And The Marks Of Subjects</a:t>
            </a:r>
            <a:r>
              <a:rPr lang="en-IN" dirty="0">
                <a:solidFill>
                  <a:srgbClr val="FFFF00"/>
                </a:solidFill>
              </a:rPr>
              <a:t>.</a:t>
            </a:r>
            <a:endParaRPr lang="en-IN" dirty="0"/>
          </a:p>
          <a:p>
            <a:endParaRPr lang="en-IN" dirty="0"/>
          </a:p>
        </p:txBody>
      </p:sp>
    </p:spTree>
    <p:extLst>
      <p:ext uri="{BB962C8B-B14F-4D97-AF65-F5344CB8AC3E}">
        <p14:creationId xmlns:p14="http://schemas.microsoft.com/office/powerpoint/2010/main" val="156719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0AB1-BE89-0D43-B76A-480DE33D3388}"/>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id="{9B26AB68-085A-BEF9-28CD-8AFAD6E62D8F}"/>
              </a:ext>
            </a:extLst>
          </p:cNvPr>
          <p:cNvSpPr>
            <a:spLocks noGrp="1"/>
          </p:cNvSpPr>
          <p:nvPr>
            <p:ph idx="1"/>
          </p:nvPr>
        </p:nvSpPr>
        <p:spPr/>
        <p:txBody>
          <a:bodyPr/>
          <a:lstStyle/>
          <a:p>
            <a:r>
              <a:rPr lang="en-IN" b="1" u="sng" dirty="0">
                <a:solidFill>
                  <a:schemeClr val="tx1"/>
                </a:solidFill>
              </a:rPr>
              <a:t>2) Read All Students Report Card Record :- </a:t>
            </a:r>
            <a:r>
              <a:rPr lang="en-IN" dirty="0">
                <a:solidFill>
                  <a:schemeClr val="tx1"/>
                </a:solidFill>
              </a:rPr>
              <a:t>The Void Display All() Function In This Student Report Card System Project In C++ Has Been Used For This Feature. It Basically Shows The Progress Report Of  All The Students Added In File. </a:t>
            </a:r>
          </a:p>
          <a:p>
            <a:endParaRPr lang="en-IN" dirty="0">
              <a:solidFill>
                <a:schemeClr val="tx1"/>
              </a:solidFill>
            </a:endParaRPr>
          </a:p>
          <a:p>
            <a:r>
              <a:rPr lang="en-IN" b="1" u="sng" dirty="0">
                <a:solidFill>
                  <a:schemeClr val="tx1"/>
                </a:solidFill>
              </a:rPr>
              <a:t>3) Read Specific Student’s Report Card Record :- </a:t>
            </a:r>
            <a:r>
              <a:rPr lang="en-IN" dirty="0">
                <a:solidFill>
                  <a:schemeClr val="tx1"/>
                </a:solidFill>
              </a:rPr>
              <a:t>This Feature Is Same As The One Explained Above, Except It Shows The Progress Report And Relevant Data Related To A Particular Student.</a:t>
            </a:r>
          </a:p>
          <a:p>
            <a:endParaRPr lang="en-IN" dirty="0"/>
          </a:p>
        </p:txBody>
      </p:sp>
    </p:spTree>
    <p:extLst>
      <p:ext uri="{BB962C8B-B14F-4D97-AF65-F5344CB8AC3E}">
        <p14:creationId xmlns:p14="http://schemas.microsoft.com/office/powerpoint/2010/main" val="109837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9BD4-C607-A685-C88B-F82E1530C37D}"/>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id="{A3F32CB8-3F93-C11F-05FD-366345A58F53}"/>
              </a:ext>
            </a:extLst>
          </p:cNvPr>
          <p:cNvSpPr>
            <a:spLocks noGrp="1"/>
          </p:cNvSpPr>
          <p:nvPr>
            <p:ph idx="1"/>
          </p:nvPr>
        </p:nvSpPr>
        <p:spPr/>
        <p:txBody>
          <a:bodyPr/>
          <a:lstStyle/>
          <a:p>
            <a:r>
              <a:rPr lang="en-IN" b="1" u="sng" dirty="0">
                <a:solidFill>
                  <a:schemeClr val="tx1"/>
                </a:solidFill>
              </a:rPr>
              <a:t>4) Display All Student’s Grade Report :- </a:t>
            </a:r>
            <a:r>
              <a:rPr lang="en-IN" dirty="0">
                <a:solidFill>
                  <a:schemeClr val="tx1"/>
                </a:solidFill>
              </a:rPr>
              <a:t>This Feature </a:t>
            </a:r>
            <a:r>
              <a:rPr lang="en-IN" dirty="0" err="1">
                <a:solidFill>
                  <a:schemeClr val="tx1"/>
                </a:solidFill>
              </a:rPr>
              <a:t>Enlisits</a:t>
            </a:r>
            <a:r>
              <a:rPr lang="en-IN" dirty="0">
                <a:solidFill>
                  <a:schemeClr val="tx1"/>
                </a:solidFill>
              </a:rPr>
              <a:t> All The Student’s Record Saved In File. The Grade Report Is Displayed In A Tabular Form With Roll Number And Name Of Students, And Marks Achieved In The Subjects, And The Grade Percentage Obtained By Them.</a:t>
            </a:r>
          </a:p>
          <a:p>
            <a:endParaRPr lang="en-IN" dirty="0">
              <a:solidFill>
                <a:schemeClr val="tx1"/>
              </a:solidFill>
            </a:endParaRPr>
          </a:p>
          <a:p>
            <a:r>
              <a:rPr lang="en-IN" b="1" u="sng" dirty="0">
                <a:solidFill>
                  <a:schemeClr val="tx1"/>
                </a:solidFill>
              </a:rPr>
              <a:t>5) Modify Student’s Report Card Record :-</a:t>
            </a:r>
            <a:r>
              <a:rPr lang="en-IN" dirty="0">
                <a:solidFill>
                  <a:schemeClr val="tx1"/>
                </a:solidFill>
              </a:rPr>
              <a:t> In Student Report Card System Project In C++, This Feature Is Used To Edit The Report Card Record Of A Particular Student.</a:t>
            </a:r>
          </a:p>
          <a:p>
            <a:endParaRPr lang="en-IN" dirty="0"/>
          </a:p>
        </p:txBody>
      </p:sp>
    </p:spTree>
    <p:extLst>
      <p:ext uri="{BB962C8B-B14F-4D97-AF65-F5344CB8AC3E}">
        <p14:creationId xmlns:p14="http://schemas.microsoft.com/office/powerpoint/2010/main" val="39573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7F3F-454F-9EAE-03AC-2FBF2320075A}"/>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id="{6738E3B2-0D62-AC5E-F18F-8C0C162565A8}"/>
              </a:ext>
            </a:extLst>
          </p:cNvPr>
          <p:cNvSpPr>
            <a:spLocks noGrp="1"/>
          </p:cNvSpPr>
          <p:nvPr>
            <p:ph idx="1"/>
          </p:nvPr>
        </p:nvSpPr>
        <p:spPr/>
        <p:txBody>
          <a:bodyPr/>
          <a:lstStyle/>
          <a:p>
            <a:r>
              <a:rPr lang="en-IN" dirty="0"/>
              <a:t>6) Delete Student Record :- This Feature Deletes The Report Card Record Of A Particular Student.</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490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8F3A17-C14E-B0B7-AD62-65C627A0F5A1}"/>
              </a:ext>
            </a:extLst>
          </p:cNvPr>
          <p:cNvPicPr>
            <a:picLocks noChangeAspect="1"/>
          </p:cNvPicPr>
          <p:nvPr/>
        </p:nvPicPr>
        <p:blipFill>
          <a:blip r:embed="rId2"/>
          <a:stretch>
            <a:fillRect/>
          </a:stretch>
        </p:blipFill>
        <p:spPr>
          <a:xfrm>
            <a:off x="80099" y="0"/>
            <a:ext cx="12031802" cy="6858000"/>
          </a:xfrm>
          <a:prstGeom prst="rect">
            <a:avLst/>
          </a:prstGeom>
        </p:spPr>
      </p:pic>
    </p:spTree>
    <p:extLst>
      <p:ext uri="{BB962C8B-B14F-4D97-AF65-F5344CB8AC3E}">
        <p14:creationId xmlns:p14="http://schemas.microsoft.com/office/powerpoint/2010/main" val="53445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0E74D-CDCF-EE85-3467-FB3C1FA0D050}"/>
              </a:ext>
            </a:extLst>
          </p:cNvPr>
          <p:cNvPicPr>
            <a:picLocks noChangeAspect="1"/>
          </p:cNvPicPr>
          <p:nvPr/>
        </p:nvPicPr>
        <p:blipFill>
          <a:blip r:embed="rId2"/>
          <a:stretch>
            <a:fillRect/>
          </a:stretch>
        </p:blipFill>
        <p:spPr>
          <a:xfrm>
            <a:off x="0" y="25400"/>
            <a:ext cx="12192000" cy="6807200"/>
          </a:xfrm>
          <a:prstGeom prst="rect">
            <a:avLst/>
          </a:prstGeom>
        </p:spPr>
      </p:pic>
    </p:spTree>
    <p:extLst>
      <p:ext uri="{BB962C8B-B14F-4D97-AF65-F5344CB8AC3E}">
        <p14:creationId xmlns:p14="http://schemas.microsoft.com/office/powerpoint/2010/main" val="23713737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{0562A800-8D6D-406A-8123-E6EB5D610712}tf10001105</Template>
  <TotalTime>33</TotalTime>
  <Words>375</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Student Report Card</vt:lpstr>
      <vt:lpstr>                     Presented By</vt:lpstr>
      <vt:lpstr>                      About Project</vt:lpstr>
      <vt:lpstr>                   Content In Project</vt:lpstr>
      <vt:lpstr>                     About Project</vt:lpstr>
      <vt:lpstr>                      About Project</vt:lpstr>
      <vt:lpstr>                         About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Report Card</dc:title>
  <dc:creator>Kshitij Gupta</dc:creator>
  <cp:lastModifiedBy>Kshitij Gupta</cp:lastModifiedBy>
  <cp:revision>1</cp:revision>
  <dcterms:created xsi:type="dcterms:W3CDTF">2022-07-05T02:31:08Z</dcterms:created>
  <dcterms:modified xsi:type="dcterms:W3CDTF">2022-07-05T03:04:35Z</dcterms:modified>
</cp:coreProperties>
</file>