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020E54-B225-4FFD-AE9A-3C80942A1B37}" type="doc">
      <dgm:prSet loTypeId="urn:microsoft.com/office/officeart/2005/8/layout/chevron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4907324-429A-488A-A9F6-EB7E08F125A1}">
      <dgm:prSet phldrT="[Text]"/>
      <dgm:spPr/>
      <dgm:t>
        <a:bodyPr/>
        <a:lstStyle/>
        <a:p>
          <a:r>
            <a:rPr lang="en-IN" dirty="0" smtClean="0"/>
            <a:t>Requirement Analysis</a:t>
          </a:r>
          <a:endParaRPr lang="en-IN" dirty="0"/>
        </a:p>
      </dgm:t>
    </dgm:pt>
    <dgm:pt modelId="{AEBB2675-24FE-4365-B4C6-A5B1C24F80FB}" type="parTrans" cxnId="{60B33660-CE14-43DC-B6E4-33E53B6651C6}">
      <dgm:prSet/>
      <dgm:spPr/>
      <dgm:t>
        <a:bodyPr/>
        <a:lstStyle/>
        <a:p>
          <a:endParaRPr lang="en-IN"/>
        </a:p>
      </dgm:t>
    </dgm:pt>
    <dgm:pt modelId="{9BA9AE00-C2EB-4A6D-9453-38F1FBD5B4B5}" type="sibTrans" cxnId="{60B33660-CE14-43DC-B6E4-33E53B6651C6}">
      <dgm:prSet/>
      <dgm:spPr/>
      <dgm:t>
        <a:bodyPr/>
        <a:lstStyle/>
        <a:p>
          <a:endParaRPr lang="en-IN"/>
        </a:p>
      </dgm:t>
    </dgm:pt>
    <dgm:pt modelId="{605F132E-18EF-44B8-8458-4BC6FCC7D020}">
      <dgm:prSet phldrT="[Text]"/>
      <dgm:spPr/>
      <dgm:t>
        <a:bodyPr/>
        <a:lstStyle/>
        <a:p>
          <a:r>
            <a:rPr lang="en-IN" dirty="0" smtClean="0"/>
            <a:t>System Working</a:t>
          </a:r>
          <a:endParaRPr lang="en-IN" dirty="0"/>
        </a:p>
      </dgm:t>
    </dgm:pt>
    <dgm:pt modelId="{C8241693-5C3E-40F5-879B-E63841F00336}" type="parTrans" cxnId="{FBBC48CF-872F-44C8-A6C2-A7A8695516DF}">
      <dgm:prSet/>
      <dgm:spPr/>
      <dgm:t>
        <a:bodyPr/>
        <a:lstStyle/>
        <a:p>
          <a:endParaRPr lang="en-IN"/>
        </a:p>
      </dgm:t>
    </dgm:pt>
    <dgm:pt modelId="{4A98C08C-0B6C-4BC4-956B-546B96403E7C}" type="sibTrans" cxnId="{FBBC48CF-872F-44C8-A6C2-A7A8695516DF}">
      <dgm:prSet/>
      <dgm:spPr/>
      <dgm:t>
        <a:bodyPr/>
        <a:lstStyle/>
        <a:p>
          <a:endParaRPr lang="en-IN"/>
        </a:p>
      </dgm:t>
    </dgm:pt>
    <dgm:pt modelId="{87658C65-7E50-4E41-B042-D0826A2DC8DE}">
      <dgm:prSet phldrT="[Text]"/>
      <dgm:spPr/>
      <dgm:t>
        <a:bodyPr/>
        <a:lstStyle/>
        <a:p>
          <a:r>
            <a:rPr lang="en-IN" dirty="0" smtClean="0"/>
            <a:t>Non-GUI login with java</a:t>
          </a:r>
          <a:endParaRPr lang="en-IN" dirty="0"/>
        </a:p>
      </dgm:t>
    </dgm:pt>
    <dgm:pt modelId="{469FE658-5A87-4E90-8C3F-77E43C6B4F86}">
      <dgm:prSet phldrT="[Text]"/>
      <dgm:spPr/>
      <dgm:t>
        <a:bodyPr/>
        <a:lstStyle/>
        <a:p>
          <a:r>
            <a:rPr lang="en-IN" dirty="0" smtClean="0"/>
            <a:t>Dynamic Login Page with website</a:t>
          </a:r>
          <a:endParaRPr lang="en-IN" dirty="0"/>
        </a:p>
      </dgm:t>
    </dgm:pt>
    <dgm:pt modelId="{581B262E-556B-45B7-8AED-494D34429E18}">
      <dgm:prSet phldrT="[Text]"/>
      <dgm:spPr/>
      <dgm:t>
        <a:bodyPr/>
        <a:lstStyle/>
        <a:p>
          <a:r>
            <a:rPr lang="en-IN" dirty="0" smtClean="0"/>
            <a:t>Implementation</a:t>
          </a:r>
          <a:endParaRPr lang="en-IN" dirty="0"/>
        </a:p>
      </dgm:t>
    </dgm:pt>
    <dgm:pt modelId="{6D62AEDF-9E55-4C11-964D-01CA78D67D0F}" type="sibTrans" cxnId="{2B27CEF2-662A-47BE-819B-B9CED4F6F5E0}">
      <dgm:prSet/>
      <dgm:spPr/>
      <dgm:t>
        <a:bodyPr/>
        <a:lstStyle/>
        <a:p>
          <a:endParaRPr lang="en-IN"/>
        </a:p>
      </dgm:t>
    </dgm:pt>
    <dgm:pt modelId="{A1608013-01DD-41FC-AD4D-C33407D2AA3C}" type="parTrans" cxnId="{2B27CEF2-662A-47BE-819B-B9CED4F6F5E0}">
      <dgm:prSet/>
      <dgm:spPr/>
      <dgm:t>
        <a:bodyPr/>
        <a:lstStyle/>
        <a:p>
          <a:endParaRPr lang="en-IN"/>
        </a:p>
      </dgm:t>
    </dgm:pt>
    <dgm:pt modelId="{D040B67B-7AFD-4215-AF95-80F15178A418}" type="sibTrans" cxnId="{699371C7-35BD-4C2E-8B4C-91E33E332936}">
      <dgm:prSet/>
      <dgm:spPr/>
      <dgm:t>
        <a:bodyPr/>
        <a:lstStyle/>
        <a:p>
          <a:endParaRPr lang="en-IN"/>
        </a:p>
      </dgm:t>
    </dgm:pt>
    <dgm:pt modelId="{C8E74C81-4A90-4FCE-BFAB-D448F2A2AE6D}" type="parTrans" cxnId="{699371C7-35BD-4C2E-8B4C-91E33E332936}">
      <dgm:prSet/>
      <dgm:spPr/>
      <dgm:t>
        <a:bodyPr/>
        <a:lstStyle/>
        <a:p>
          <a:endParaRPr lang="en-IN"/>
        </a:p>
      </dgm:t>
    </dgm:pt>
    <dgm:pt modelId="{AC378D4B-02A8-4661-BF22-3960159D10EF}" type="sibTrans" cxnId="{B7EA7191-32E5-4604-8616-AE356223FDC6}">
      <dgm:prSet/>
      <dgm:spPr/>
      <dgm:t>
        <a:bodyPr/>
        <a:lstStyle/>
        <a:p>
          <a:endParaRPr lang="en-IN"/>
        </a:p>
      </dgm:t>
    </dgm:pt>
    <dgm:pt modelId="{E9B0CAAD-4C68-4CA2-9B6C-BE86F3437B21}" type="parTrans" cxnId="{B7EA7191-32E5-4604-8616-AE356223FDC6}">
      <dgm:prSet/>
      <dgm:spPr/>
      <dgm:t>
        <a:bodyPr/>
        <a:lstStyle/>
        <a:p>
          <a:endParaRPr lang="en-IN"/>
        </a:p>
      </dgm:t>
    </dgm:pt>
    <dgm:pt modelId="{40EFCB2D-6E6F-4B47-8D1E-46AE75E9D723}">
      <dgm:prSet phldrT="[Text]"/>
      <dgm:spPr/>
      <dgm:t>
        <a:bodyPr/>
        <a:lstStyle/>
        <a:p>
          <a:r>
            <a:rPr lang="en-IN" dirty="0" smtClean="0"/>
            <a:t>Design Layout for App and Website</a:t>
          </a:r>
          <a:endParaRPr lang="en-IN" dirty="0"/>
        </a:p>
      </dgm:t>
    </dgm:pt>
    <dgm:pt modelId="{FBACEDBA-0DAC-4D28-B4E3-32316E765350}" type="sibTrans" cxnId="{0409DBD1-6888-4AFC-B614-59CA3BEAAA63}">
      <dgm:prSet/>
      <dgm:spPr/>
      <dgm:t>
        <a:bodyPr/>
        <a:lstStyle/>
        <a:p>
          <a:endParaRPr lang="en-IN"/>
        </a:p>
      </dgm:t>
    </dgm:pt>
    <dgm:pt modelId="{430A04F5-33D5-404E-9FA3-7E8CD8B1A1F5}" type="parTrans" cxnId="{0409DBD1-6888-4AFC-B614-59CA3BEAAA63}">
      <dgm:prSet/>
      <dgm:spPr/>
      <dgm:t>
        <a:bodyPr/>
        <a:lstStyle/>
        <a:p>
          <a:endParaRPr lang="en-IN"/>
        </a:p>
      </dgm:t>
    </dgm:pt>
    <dgm:pt modelId="{EEEA69DC-1084-456A-8B81-40744FA22B80}">
      <dgm:prSet phldrT="[Text]"/>
      <dgm:spPr/>
      <dgm:t>
        <a:bodyPr/>
        <a:lstStyle/>
        <a:p>
          <a:r>
            <a:rPr lang="en-IN" dirty="0" smtClean="0"/>
            <a:t>Database</a:t>
          </a:r>
          <a:endParaRPr lang="en-IN" dirty="0"/>
        </a:p>
      </dgm:t>
    </dgm:pt>
    <dgm:pt modelId="{EBEE2A46-B404-41D4-8A47-A709A3202294}" type="sibTrans" cxnId="{6416D202-59F5-4879-9365-961FDF5DFAF3}">
      <dgm:prSet/>
      <dgm:spPr/>
      <dgm:t>
        <a:bodyPr/>
        <a:lstStyle/>
        <a:p>
          <a:endParaRPr lang="en-IN"/>
        </a:p>
      </dgm:t>
    </dgm:pt>
    <dgm:pt modelId="{D631B7FF-5F17-4E5F-B3BA-9521E850E215}" type="parTrans" cxnId="{6416D202-59F5-4879-9365-961FDF5DFAF3}">
      <dgm:prSet/>
      <dgm:spPr/>
      <dgm:t>
        <a:bodyPr/>
        <a:lstStyle/>
        <a:p>
          <a:endParaRPr lang="en-IN"/>
        </a:p>
      </dgm:t>
    </dgm:pt>
    <dgm:pt modelId="{6ABA8450-00E3-4B3C-98FF-0FD572F045C9}">
      <dgm:prSet phldrT="[Text]"/>
      <dgm:spPr/>
      <dgm:t>
        <a:bodyPr/>
        <a:lstStyle/>
        <a:p>
          <a:r>
            <a:rPr lang="en-IN" dirty="0" smtClean="0"/>
            <a:t>System Design</a:t>
          </a:r>
          <a:endParaRPr lang="en-IN" dirty="0"/>
        </a:p>
      </dgm:t>
    </dgm:pt>
    <dgm:pt modelId="{061F2CAD-179F-4A23-8FCC-E73379CCB0A5}" type="sibTrans" cxnId="{02C47CFE-227D-4A25-AE7A-3D4BFA6D8FDA}">
      <dgm:prSet/>
      <dgm:spPr/>
      <dgm:t>
        <a:bodyPr/>
        <a:lstStyle/>
        <a:p>
          <a:endParaRPr lang="en-IN"/>
        </a:p>
      </dgm:t>
    </dgm:pt>
    <dgm:pt modelId="{A0764023-883F-4893-AA7B-DDBB57F6D86A}" type="parTrans" cxnId="{02C47CFE-227D-4A25-AE7A-3D4BFA6D8FDA}">
      <dgm:prSet/>
      <dgm:spPr/>
      <dgm:t>
        <a:bodyPr/>
        <a:lstStyle/>
        <a:p>
          <a:endParaRPr lang="en-IN"/>
        </a:p>
      </dgm:t>
    </dgm:pt>
    <dgm:pt modelId="{147692FB-E149-43DF-AF83-BD734A7BFC62}">
      <dgm:prSet phldrT="[Text]"/>
      <dgm:spPr/>
      <dgm:t>
        <a:bodyPr/>
        <a:lstStyle/>
        <a:p>
          <a:r>
            <a:rPr lang="en-IN" dirty="0" smtClean="0"/>
            <a:t>Criteria for Out Pass allocation</a:t>
          </a:r>
          <a:endParaRPr lang="en-IN" dirty="0"/>
        </a:p>
      </dgm:t>
    </dgm:pt>
    <dgm:pt modelId="{032858C5-3AE5-4B05-860D-2B09FF722CE6}" type="sibTrans" cxnId="{7B6A78B8-8B24-4011-8E2C-3348E0F8CD08}">
      <dgm:prSet/>
      <dgm:spPr/>
      <dgm:t>
        <a:bodyPr/>
        <a:lstStyle/>
        <a:p>
          <a:endParaRPr lang="en-IN"/>
        </a:p>
      </dgm:t>
    </dgm:pt>
    <dgm:pt modelId="{D35BB5C8-4573-4B0C-AFCB-7BC712B4D78F}" type="parTrans" cxnId="{7B6A78B8-8B24-4011-8E2C-3348E0F8CD08}">
      <dgm:prSet/>
      <dgm:spPr/>
      <dgm:t>
        <a:bodyPr/>
        <a:lstStyle/>
        <a:p>
          <a:endParaRPr lang="en-IN"/>
        </a:p>
      </dgm:t>
    </dgm:pt>
    <dgm:pt modelId="{AAE233CA-89C4-4F17-A58F-69AA57E3C5F0}" type="pres">
      <dgm:prSet presAssocID="{A9020E54-B225-4FFD-AE9A-3C80942A1B3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29F8D6-8280-4774-9F2F-72EDA86045EB}" type="pres">
      <dgm:prSet presAssocID="{94907324-429A-488A-A9F6-EB7E08F125A1}" presName="composite" presStyleCnt="0"/>
      <dgm:spPr/>
    </dgm:pt>
    <dgm:pt modelId="{6BE6E773-1E7E-40FA-B488-A6FC6BF56023}" type="pres">
      <dgm:prSet presAssocID="{94907324-429A-488A-A9F6-EB7E08F125A1}" presName="parentText" presStyleLbl="alignNode1" presStyleIdx="0" presStyleCnt="3" custLinFactNeighborX="38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C9D211-914C-441C-B715-6DF77798CCCF}" type="pres">
      <dgm:prSet presAssocID="{94907324-429A-488A-A9F6-EB7E08F125A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4C3190-4729-4A51-A274-435365CD5113}" type="pres">
      <dgm:prSet presAssocID="{9BA9AE00-C2EB-4A6D-9453-38F1FBD5B4B5}" presName="sp" presStyleCnt="0"/>
      <dgm:spPr/>
    </dgm:pt>
    <dgm:pt modelId="{5376A01F-57C3-4995-82CF-DAEF359D8787}" type="pres">
      <dgm:prSet presAssocID="{6ABA8450-00E3-4B3C-98FF-0FD572F045C9}" presName="composite" presStyleCnt="0"/>
      <dgm:spPr/>
    </dgm:pt>
    <dgm:pt modelId="{B7AC4C40-6DC6-4712-86D5-7E3070711011}" type="pres">
      <dgm:prSet presAssocID="{6ABA8450-00E3-4B3C-98FF-0FD572F045C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B5D663-0FF4-4434-BC64-9A5E7C440BB1}" type="pres">
      <dgm:prSet presAssocID="{6ABA8450-00E3-4B3C-98FF-0FD572F045C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2E5302-F145-4611-AD07-BD505C5C1A2E}" type="pres">
      <dgm:prSet presAssocID="{061F2CAD-179F-4A23-8FCC-E73379CCB0A5}" presName="sp" presStyleCnt="0"/>
      <dgm:spPr/>
    </dgm:pt>
    <dgm:pt modelId="{03190E60-151D-47EA-B439-48DA89646D64}" type="pres">
      <dgm:prSet presAssocID="{581B262E-556B-45B7-8AED-494D34429E18}" presName="composite" presStyleCnt="0"/>
      <dgm:spPr/>
    </dgm:pt>
    <dgm:pt modelId="{1B00398A-CDBA-4B44-ADF4-9878DAC72CB3}" type="pres">
      <dgm:prSet presAssocID="{581B262E-556B-45B7-8AED-494D34429E1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621CCD-FED6-4CE8-BB32-540878F96F0B}" type="pres">
      <dgm:prSet presAssocID="{581B262E-556B-45B7-8AED-494D34429E1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2C47CFE-227D-4A25-AE7A-3D4BFA6D8FDA}" srcId="{A9020E54-B225-4FFD-AE9A-3C80942A1B37}" destId="{6ABA8450-00E3-4B3C-98FF-0FD572F045C9}" srcOrd="1" destOrd="0" parTransId="{A0764023-883F-4893-AA7B-DDBB57F6D86A}" sibTransId="{061F2CAD-179F-4A23-8FCC-E73379CCB0A5}"/>
    <dgm:cxn modelId="{7EE26209-C2F0-4D9B-8A04-F463F6AFAA9A}" type="presOf" srcId="{A9020E54-B225-4FFD-AE9A-3C80942A1B37}" destId="{AAE233CA-89C4-4F17-A58F-69AA57E3C5F0}" srcOrd="0" destOrd="0" presId="urn:microsoft.com/office/officeart/2005/8/layout/chevron2"/>
    <dgm:cxn modelId="{C0636BA0-8D05-41ED-9204-837787E67B64}" type="presOf" srcId="{EEEA69DC-1084-456A-8B81-40744FA22B80}" destId="{10B5D663-0FF4-4434-BC64-9A5E7C440BB1}" srcOrd="0" destOrd="0" presId="urn:microsoft.com/office/officeart/2005/8/layout/chevron2"/>
    <dgm:cxn modelId="{FBBC48CF-872F-44C8-A6C2-A7A8695516DF}" srcId="{94907324-429A-488A-A9F6-EB7E08F125A1}" destId="{605F132E-18EF-44B8-8458-4BC6FCC7D020}" srcOrd="0" destOrd="0" parTransId="{C8241693-5C3E-40F5-879B-E63841F00336}" sibTransId="{4A98C08C-0B6C-4BC4-956B-546B96403E7C}"/>
    <dgm:cxn modelId="{B10BEE3C-8237-4BEC-A5D6-C1EA030DF66E}" type="presOf" srcId="{94907324-429A-488A-A9F6-EB7E08F125A1}" destId="{6BE6E773-1E7E-40FA-B488-A6FC6BF56023}" srcOrd="0" destOrd="0" presId="urn:microsoft.com/office/officeart/2005/8/layout/chevron2"/>
    <dgm:cxn modelId="{699371C7-35BD-4C2E-8B4C-91E33E332936}" srcId="{581B262E-556B-45B7-8AED-494D34429E18}" destId="{87658C65-7E50-4E41-B042-D0826A2DC8DE}" srcOrd="1" destOrd="0" parTransId="{C8E74C81-4A90-4FCE-BFAB-D448F2A2AE6D}" sibTransId="{D040B67B-7AFD-4215-AF95-80F15178A418}"/>
    <dgm:cxn modelId="{60B33660-CE14-43DC-B6E4-33E53B6651C6}" srcId="{A9020E54-B225-4FFD-AE9A-3C80942A1B37}" destId="{94907324-429A-488A-A9F6-EB7E08F125A1}" srcOrd="0" destOrd="0" parTransId="{AEBB2675-24FE-4365-B4C6-A5B1C24F80FB}" sibTransId="{9BA9AE00-C2EB-4A6D-9453-38F1FBD5B4B5}"/>
    <dgm:cxn modelId="{FDC29BA5-29A8-4196-906E-AAE80A8ECBE2}" type="presOf" srcId="{147692FB-E149-43DF-AF83-BD734A7BFC62}" destId="{44C9D211-914C-441C-B715-6DF77798CCCF}" srcOrd="0" destOrd="1" presId="urn:microsoft.com/office/officeart/2005/8/layout/chevron2"/>
    <dgm:cxn modelId="{276A4308-6A24-4F65-A83A-7C2B6FC90D73}" type="presOf" srcId="{40EFCB2D-6E6F-4B47-8D1E-46AE75E9D723}" destId="{10B5D663-0FF4-4434-BC64-9A5E7C440BB1}" srcOrd="0" destOrd="1" presId="urn:microsoft.com/office/officeart/2005/8/layout/chevron2"/>
    <dgm:cxn modelId="{7B6A78B8-8B24-4011-8E2C-3348E0F8CD08}" srcId="{94907324-429A-488A-A9F6-EB7E08F125A1}" destId="{147692FB-E149-43DF-AF83-BD734A7BFC62}" srcOrd="1" destOrd="0" parTransId="{D35BB5C8-4573-4B0C-AFCB-7BC712B4D78F}" sibTransId="{032858C5-3AE5-4B05-860D-2B09FF722CE6}"/>
    <dgm:cxn modelId="{113B792A-C6D4-4D28-87FF-54422C357ADF}" type="presOf" srcId="{6ABA8450-00E3-4B3C-98FF-0FD572F045C9}" destId="{B7AC4C40-6DC6-4712-86D5-7E3070711011}" srcOrd="0" destOrd="0" presId="urn:microsoft.com/office/officeart/2005/8/layout/chevron2"/>
    <dgm:cxn modelId="{2B27CEF2-662A-47BE-819B-B9CED4F6F5E0}" srcId="{A9020E54-B225-4FFD-AE9A-3C80942A1B37}" destId="{581B262E-556B-45B7-8AED-494D34429E18}" srcOrd="2" destOrd="0" parTransId="{A1608013-01DD-41FC-AD4D-C33407D2AA3C}" sibTransId="{6D62AEDF-9E55-4C11-964D-01CA78D67D0F}"/>
    <dgm:cxn modelId="{ACE7B59C-9D79-4712-A364-F7ED6E7B2BD3}" type="presOf" srcId="{469FE658-5A87-4E90-8C3F-77E43C6B4F86}" destId="{06621CCD-FED6-4CE8-BB32-540878F96F0B}" srcOrd="0" destOrd="0" presId="urn:microsoft.com/office/officeart/2005/8/layout/chevron2"/>
    <dgm:cxn modelId="{6416D202-59F5-4879-9365-961FDF5DFAF3}" srcId="{6ABA8450-00E3-4B3C-98FF-0FD572F045C9}" destId="{EEEA69DC-1084-456A-8B81-40744FA22B80}" srcOrd="0" destOrd="0" parTransId="{D631B7FF-5F17-4E5F-B3BA-9521E850E215}" sibTransId="{EBEE2A46-B404-41D4-8A47-A709A3202294}"/>
    <dgm:cxn modelId="{0409DBD1-6888-4AFC-B614-59CA3BEAAA63}" srcId="{6ABA8450-00E3-4B3C-98FF-0FD572F045C9}" destId="{40EFCB2D-6E6F-4B47-8D1E-46AE75E9D723}" srcOrd="1" destOrd="0" parTransId="{430A04F5-33D5-404E-9FA3-7E8CD8B1A1F5}" sibTransId="{FBACEDBA-0DAC-4D28-B4E3-32316E765350}"/>
    <dgm:cxn modelId="{8E1A506C-708B-4121-B885-D1D5B41B4582}" type="presOf" srcId="{605F132E-18EF-44B8-8458-4BC6FCC7D020}" destId="{44C9D211-914C-441C-B715-6DF77798CCCF}" srcOrd="0" destOrd="0" presId="urn:microsoft.com/office/officeart/2005/8/layout/chevron2"/>
    <dgm:cxn modelId="{B7EA7191-32E5-4604-8616-AE356223FDC6}" srcId="{581B262E-556B-45B7-8AED-494D34429E18}" destId="{469FE658-5A87-4E90-8C3F-77E43C6B4F86}" srcOrd="0" destOrd="0" parTransId="{E9B0CAAD-4C68-4CA2-9B6C-BE86F3437B21}" sibTransId="{AC378D4B-02A8-4661-BF22-3960159D10EF}"/>
    <dgm:cxn modelId="{F1395005-CF77-4D88-9A64-E2A4BE51BC88}" type="presOf" srcId="{581B262E-556B-45B7-8AED-494D34429E18}" destId="{1B00398A-CDBA-4B44-ADF4-9878DAC72CB3}" srcOrd="0" destOrd="0" presId="urn:microsoft.com/office/officeart/2005/8/layout/chevron2"/>
    <dgm:cxn modelId="{AFB249B7-023C-4C1B-9D41-BF5878C0C565}" type="presOf" srcId="{87658C65-7E50-4E41-B042-D0826A2DC8DE}" destId="{06621CCD-FED6-4CE8-BB32-540878F96F0B}" srcOrd="0" destOrd="1" presId="urn:microsoft.com/office/officeart/2005/8/layout/chevron2"/>
    <dgm:cxn modelId="{A3E2E0EF-14EB-4DE1-935A-5D96E901E355}" type="presParOf" srcId="{AAE233CA-89C4-4F17-A58F-69AA57E3C5F0}" destId="{A029F8D6-8280-4774-9F2F-72EDA86045EB}" srcOrd="0" destOrd="0" presId="urn:microsoft.com/office/officeart/2005/8/layout/chevron2"/>
    <dgm:cxn modelId="{2BA12519-CDB3-48BA-BBF7-4B7D5462AC72}" type="presParOf" srcId="{A029F8D6-8280-4774-9F2F-72EDA86045EB}" destId="{6BE6E773-1E7E-40FA-B488-A6FC6BF56023}" srcOrd="0" destOrd="0" presId="urn:microsoft.com/office/officeart/2005/8/layout/chevron2"/>
    <dgm:cxn modelId="{3A117099-F56B-47DF-8A40-38A0A7F0FB05}" type="presParOf" srcId="{A029F8D6-8280-4774-9F2F-72EDA86045EB}" destId="{44C9D211-914C-441C-B715-6DF77798CCCF}" srcOrd="1" destOrd="0" presId="urn:microsoft.com/office/officeart/2005/8/layout/chevron2"/>
    <dgm:cxn modelId="{318CFB71-D59B-49EC-B63F-981B088B13BE}" type="presParOf" srcId="{AAE233CA-89C4-4F17-A58F-69AA57E3C5F0}" destId="{E24C3190-4729-4A51-A274-435365CD5113}" srcOrd="1" destOrd="0" presId="urn:microsoft.com/office/officeart/2005/8/layout/chevron2"/>
    <dgm:cxn modelId="{32E10A8E-7FDA-41C3-BA00-0D9FDD2A4709}" type="presParOf" srcId="{AAE233CA-89C4-4F17-A58F-69AA57E3C5F0}" destId="{5376A01F-57C3-4995-82CF-DAEF359D8787}" srcOrd="2" destOrd="0" presId="urn:microsoft.com/office/officeart/2005/8/layout/chevron2"/>
    <dgm:cxn modelId="{053D0B9A-33B3-4B33-9EDD-359B01FCC458}" type="presParOf" srcId="{5376A01F-57C3-4995-82CF-DAEF359D8787}" destId="{B7AC4C40-6DC6-4712-86D5-7E3070711011}" srcOrd="0" destOrd="0" presId="urn:microsoft.com/office/officeart/2005/8/layout/chevron2"/>
    <dgm:cxn modelId="{E85BF74A-5E0C-4BB0-9DB5-E29EB257552F}" type="presParOf" srcId="{5376A01F-57C3-4995-82CF-DAEF359D8787}" destId="{10B5D663-0FF4-4434-BC64-9A5E7C440BB1}" srcOrd="1" destOrd="0" presId="urn:microsoft.com/office/officeart/2005/8/layout/chevron2"/>
    <dgm:cxn modelId="{CA53BD63-1720-4FA2-BD9A-DE7A52665891}" type="presParOf" srcId="{AAE233CA-89C4-4F17-A58F-69AA57E3C5F0}" destId="{2C2E5302-F145-4611-AD07-BD505C5C1A2E}" srcOrd="3" destOrd="0" presId="urn:microsoft.com/office/officeart/2005/8/layout/chevron2"/>
    <dgm:cxn modelId="{E23E3864-C30E-46C1-B375-62BA84517905}" type="presParOf" srcId="{AAE233CA-89C4-4F17-A58F-69AA57E3C5F0}" destId="{03190E60-151D-47EA-B439-48DA89646D64}" srcOrd="4" destOrd="0" presId="urn:microsoft.com/office/officeart/2005/8/layout/chevron2"/>
    <dgm:cxn modelId="{FF6A1782-A334-4CEB-85B0-748F7FC713BE}" type="presParOf" srcId="{03190E60-151D-47EA-B439-48DA89646D64}" destId="{1B00398A-CDBA-4B44-ADF4-9878DAC72CB3}" srcOrd="0" destOrd="0" presId="urn:microsoft.com/office/officeart/2005/8/layout/chevron2"/>
    <dgm:cxn modelId="{94A3ABA6-752C-4DD4-88ED-873541D0E19A}" type="presParOf" srcId="{03190E60-151D-47EA-B439-48DA89646D64}" destId="{06621CCD-FED6-4CE8-BB32-540878F96F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6E773-1E7E-40FA-B488-A6FC6BF56023}">
      <dsp:nvSpPr>
        <dsp:cNvPr id="0" name=""/>
        <dsp:cNvSpPr/>
      </dsp:nvSpPr>
      <dsp:spPr>
        <a:xfrm rot="5400000">
          <a:off x="-204661" y="210700"/>
          <a:ext cx="1389171" cy="97241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/>
            <a:t>Requirement Analysis</a:t>
          </a:r>
          <a:endParaRPr lang="en-IN" sz="900" kern="1200" dirty="0"/>
        </a:p>
      </dsp:txBody>
      <dsp:txXfrm rot="-5400000">
        <a:off x="3716" y="488534"/>
        <a:ext cx="972419" cy="416752"/>
      </dsp:txXfrm>
    </dsp:sp>
    <dsp:sp modelId="{44C9D211-914C-441C-B715-6DF77798CCCF}">
      <dsp:nvSpPr>
        <dsp:cNvPr id="0" name=""/>
        <dsp:cNvSpPr/>
      </dsp:nvSpPr>
      <dsp:spPr>
        <a:xfrm rot="5400000">
          <a:off x="4492429" y="-3517684"/>
          <a:ext cx="902961" cy="79429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dirty="0" smtClean="0"/>
            <a:t>System Working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dirty="0" smtClean="0"/>
            <a:t>Criteria for Out Pass allocation</a:t>
          </a:r>
          <a:endParaRPr lang="en-IN" sz="2500" kern="1200" dirty="0"/>
        </a:p>
      </dsp:txBody>
      <dsp:txXfrm rot="-5400000">
        <a:off x="972420" y="46404"/>
        <a:ext cx="7898901" cy="814803"/>
      </dsp:txXfrm>
    </dsp:sp>
    <dsp:sp modelId="{B7AC4C40-6DC6-4712-86D5-7E3070711011}">
      <dsp:nvSpPr>
        <dsp:cNvPr id="0" name=""/>
        <dsp:cNvSpPr/>
      </dsp:nvSpPr>
      <dsp:spPr>
        <a:xfrm rot="5400000">
          <a:off x="-208375" y="1402915"/>
          <a:ext cx="1389171" cy="97241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/>
            <a:t>System Design</a:t>
          </a:r>
          <a:endParaRPr lang="en-IN" sz="900" kern="1200" dirty="0"/>
        </a:p>
      </dsp:txBody>
      <dsp:txXfrm rot="-5400000">
        <a:off x="2" y="1680749"/>
        <a:ext cx="972419" cy="416752"/>
      </dsp:txXfrm>
    </dsp:sp>
    <dsp:sp modelId="{10B5D663-0FF4-4434-BC64-9A5E7C440BB1}">
      <dsp:nvSpPr>
        <dsp:cNvPr id="0" name=""/>
        <dsp:cNvSpPr/>
      </dsp:nvSpPr>
      <dsp:spPr>
        <a:xfrm rot="5400000">
          <a:off x="4492429" y="-2325470"/>
          <a:ext cx="902961" cy="79429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dirty="0" smtClean="0"/>
            <a:t>Database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dirty="0" smtClean="0"/>
            <a:t>Design Layout for App and Website</a:t>
          </a:r>
          <a:endParaRPr lang="en-IN" sz="2500" kern="1200" dirty="0"/>
        </a:p>
      </dsp:txBody>
      <dsp:txXfrm rot="-5400000">
        <a:off x="972420" y="1238618"/>
        <a:ext cx="7898901" cy="814803"/>
      </dsp:txXfrm>
    </dsp:sp>
    <dsp:sp modelId="{1B00398A-CDBA-4B44-ADF4-9878DAC72CB3}">
      <dsp:nvSpPr>
        <dsp:cNvPr id="0" name=""/>
        <dsp:cNvSpPr/>
      </dsp:nvSpPr>
      <dsp:spPr>
        <a:xfrm rot="5400000">
          <a:off x="-208375" y="2595129"/>
          <a:ext cx="1389171" cy="97241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/>
            <a:t>Implementation</a:t>
          </a:r>
          <a:endParaRPr lang="en-IN" sz="900" kern="1200" dirty="0"/>
        </a:p>
      </dsp:txBody>
      <dsp:txXfrm rot="-5400000">
        <a:off x="2" y="2872963"/>
        <a:ext cx="972419" cy="416752"/>
      </dsp:txXfrm>
    </dsp:sp>
    <dsp:sp modelId="{06621CCD-FED6-4CE8-BB32-540878F96F0B}">
      <dsp:nvSpPr>
        <dsp:cNvPr id="0" name=""/>
        <dsp:cNvSpPr/>
      </dsp:nvSpPr>
      <dsp:spPr>
        <a:xfrm rot="5400000">
          <a:off x="4492429" y="-1133255"/>
          <a:ext cx="902961" cy="79429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dirty="0" smtClean="0"/>
            <a:t>Dynamic Login Page with website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dirty="0" smtClean="0"/>
            <a:t>Non-GUI login with java</a:t>
          </a:r>
          <a:endParaRPr lang="en-IN" sz="2500" kern="1200" dirty="0"/>
        </a:p>
      </dsp:txBody>
      <dsp:txXfrm rot="-5400000">
        <a:off x="972420" y="2430833"/>
        <a:ext cx="7898901" cy="814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B96-BD9D-477A-B7DF-3C72BF064F19}" type="datetimeFigureOut">
              <a:rPr lang="en-IN" smtClean="0"/>
              <a:t>15-02-2016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E581DDF-237E-4E29-A020-28AAF0A448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5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B96-BD9D-477A-B7DF-3C72BF064F19}" type="datetimeFigureOut">
              <a:rPr lang="en-IN" smtClean="0"/>
              <a:t>15-02-2016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581DDF-237E-4E29-A020-28AAF0A448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27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B96-BD9D-477A-B7DF-3C72BF064F19}" type="datetimeFigureOut">
              <a:rPr lang="en-IN" smtClean="0"/>
              <a:t>15-02-2016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581DDF-237E-4E29-A020-28AAF0A4484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05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B96-BD9D-477A-B7DF-3C72BF064F19}" type="datetimeFigureOut">
              <a:rPr lang="en-IN" smtClean="0"/>
              <a:t>15-02-2016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581DDF-237E-4E29-A020-28AAF0A448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12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B96-BD9D-477A-B7DF-3C72BF064F19}" type="datetimeFigureOut">
              <a:rPr lang="en-IN" smtClean="0"/>
              <a:t>15-02-2016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581DDF-237E-4E29-A020-28AAF0A4484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11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B96-BD9D-477A-B7DF-3C72BF064F19}" type="datetimeFigureOut">
              <a:rPr lang="en-IN" smtClean="0"/>
              <a:t>15-02-2016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581DDF-237E-4E29-A020-28AAF0A448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62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B96-BD9D-477A-B7DF-3C72BF064F19}" type="datetimeFigureOut">
              <a:rPr lang="en-IN" smtClean="0"/>
              <a:t>15-02-2016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1DDF-237E-4E29-A020-28AAF0A448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13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B96-BD9D-477A-B7DF-3C72BF064F19}" type="datetimeFigureOut">
              <a:rPr lang="en-IN" smtClean="0"/>
              <a:t>15-02-2016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1DDF-237E-4E29-A020-28AAF0A448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98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B96-BD9D-477A-B7DF-3C72BF064F19}" type="datetimeFigureOut">
              <a:rPr lang="en-IN" smtClean="0"/>
              <a:t>15-02-2016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1DDF-237E-4E29-A020-28AAF0A448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44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B96-BD9D-477A-B7DF-3C72BF064F19}" type="datetimeFigureOut">
              <a:rPr lang="en-IN" smtClean="0"/>
              <a:t>15-02-2016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581DDF-237E-4E29-A020-28AAF0A448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35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B96-BD9D-477A-B7DF-3C72BF064F19}" type="datetimeFigureOut">
              <a:rPr lang="en-IN" smtClean="0"/>
              <a:t>15-02-2016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581DDF-237E-4E29-A020-28AAF0A448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82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B96-BD9D-477A-B7DF-3C72BF064F19}" type="datetimeFigureOut">
              <a:rPr lang="en-IN" smtClean="0"/>
              <a:t>15-02-2016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581DDF-237E-4E29-A020-28AAF0A448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B96-BD9D-477A-B7DF-3C72BF064F19}" type="datetimeFigureOut">
              <a:rPr lang="en-IN" smtClean="0"/>
              <a:t>15-02-2016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1DDF-237E-4E29-A020-28AAF0A448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79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B96-BD9D-477A-B7DF-3C72BF064F19}" type="datetimeFigureOut">
              <a:rPr lang="en-IN" smtClean="0"/>
              <a:t>15-02-2016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1DDF-237E-4E29-A020-28AAF0A448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05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B96-BD9D-477A-B7DF-3C72BF064F19}" type="datetimeFigureOut">
              <a:rPr lang="en-IN" smtClean="0"/>
              <a:t>15-02-2016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1DDF-237E-4E29-A020-28AAF0A448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60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B96-BD9D-477A-B7DF-3C72BF064F19}" type="datetimeFigureOut">
              <a:rPr lang="en-IN" smtClean="0"/>
              <a:t>15-02-2016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581DDF-237E-4E29-A020-28AAF0A448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5EB96-BD9D-477A-B7DF-3C72BF064F19}" type="datetimeFigureOut">
              <a:rPr lang="en-IN" smtClean="0"/>
              <a:t>15-02-2016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E581DDF-237E-4E29-A020-28AAF0A448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88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231265"/>
            <a:ext cx="8915399" cy="2262781"/>
          </a:xfrm>
        </p:spPr>
        <p:txBody>
          <a:bodyPr>
            <a:normAutofit/>
          </a:bodyPr>
          <a:lstStyle/>
          <a:p>
            <a:r>
              <a:rPr lang="en-IN" sz="6600" dirty="0" smtClean="0"/>
              <a:t>FlopHouse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532002"/>
            <a:ext cx="8915399" cy="1126283"/>
          </a:xfrm>
        </p:spPr>
        <p:txBody>
          <a:bodyPr/>
          <a:lstStyle/>
          <a:p>
            <a:r>
              <a:rPr lang="en-IN" sz="2400" dirty="0" smtClean="0"/>
              <a:t>A Witspark Product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3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Website </a:t>
            </a:r>
            <a:r>
              <a:rPr lang="en-IN" dirty="0"/>
              <a:t>for </a:t>
            </a:r>
            <a:r>
              <a:rPr lang="en-IN" dirty="0" smtClean="0"/>
              <a:t>Administrator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942" r="1838" b="5303"/>
          <a:stretch/>
        </p:blipFill>
        <p:spPr>
          <a:xfrm>
            <a:off x="2122513" y="1702191"/>
            <a:ext cx="8804974" cy="437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3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Upload webpage </a:t>
            </a:r>
            <a:r>
              <a:rPr lang="en-IN" dirty="0"/>
              <a:t>on a </a:t>
            </a:r>
            <a:r>
              <a:rPr lang="en-IN" dirty="0" smtClean="0"/>
              <a:t>Local Webserver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53"/>
          <a:stretch/>
        </p:blipFill>
        <p:spPr>
          <a:xfrm>
            <a:off x="1532586" y="1905000"/>
            <a:ext cx="9016079" cy="479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1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</a:t>
            </a:r>
            <a:r>
              <a:rPr lang="en-IN" dirty="0"/>
              <a:t>the </a:t>
            </a:r>
            <a:r>
              <a:rPr lang="en-IN" dirty="0" smtClean="0"/>
              <a:t>Database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Database Name: flophouse</a:t>
            </a:r>
          </a:p>
          <a:p>
            <a:r>
              <a:rPr lang="en-IN" dirty="0" smtClean="0"/>
              <a:t>User Name: root</a:t>
            </a:r>
          </a:p>
          <a:p>
            <a:r>
              <a:rPr lang="en-IN" dirty="0" smtClean="0"/>
              <a:t>Password: n/a</a:t>
            </a:r>
          </a:p>
          <a:p>
            <a:r>
              <a:rPr lang="en-IN" dirty="0" smtClean="0"/>
              <a:t>Table names</a:t>
            </a:r>
          </a:p>
          <a:p>
            <a:pPr lvl="1"/>
            <a:r>
              <a:rPr lang="en-IN" dirty="0" smtClean="0"/>
              <a:t>Login = Students + Admin</a:t>
            </a:r>
          </a:p>
          <a:p>
            <a:pPr lvl="1"/>
            <a:r>
              <a:rPr lang="en-IN" dirty="0" smtClean="0"/>
              <a:t>Complaints</a:t>
            </a:r>
          </a:p>
          <a:p>
            <a:pPr lvl="1"/>
            <a:r>
              <a:rPr lang="en-IN" dirty="0" smtClean="0"/>
              <a:t>Out - Pass</a:t>
            </a:r>
          </a:p>
          <a:p>
            <a:pPr lvl="1"/>
            <a:r>
              <a:rPr lang="en-IN" dirty="0"/>
              <a:t>L</a:t>
            </a:r>
            <a:r>
              <a:rPr lang="en-IN" dirty="0" smtClean="0"/>
              <a:t>eave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268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Putting </a:t>
            </a:r>
            <a:r>
              <a:rPr lang="en-IN" dirty="0"/>
              <a:t>the database on a server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t="8553" b="39148"/>
          <a:stretch/>
        </p:blipFill>
        <p:spPr>
          <a:xfrm>
            <a:off x="379403" y="1777285"/>
            <a:ext cx="11125209" cy="32068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9403" y="2627290"/>
            <a:ext cx="1745611" cy="643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1267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Integration </a:t>
            </a:r>
            <a:r>
              <a:rPr lang="en-IN" dirty="0"/>
              <a:t>of the </a:t>
            </a:r>
            <a:r>
              <a:rPr lang="en-IN" dirty="0" smtClean="0"/>
              <a:t>app/website </a:t>
            </a:r>
            <a:r>
              <a:rPr lang="en-IN" dirty="0"/>
              <a:t>with the database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975" t="17134" r="13409" b="20995"/>
          <a:stretch/>
        </p:blipFill>
        <p:spPr>
          <a:xfrm>
            <a:off x="2592925" y="1905000"/>
            <a:ext cx="9074139" cy="46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9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created the login module of both the website and the non-GUI java application.</a:t>
            </a:r>
          </a:p>
          <a:p>
            <a:r>
              <a:rPr lang="en-IN" dirty="0" smtClean="0"/>
              <a:t>Started designing the database schema.</a:t>
            </a:r>
          </a:p>
          <a:p>
            <a:r>
              <a:rPr lang="en-IN" dirty="0" smtClean="0"/>
              <a:t>Implemented the login table using MySQL service on XAMPP.</a:t>
            </a:r>
          </a:p>
          <a:p>
            <a:r>
              <a:rPr lang="en-IN" dirty="0" smtClean="0"/>
              <a:t>Working on the integration of the database with the Application and the website.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87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	</a:t>
            </a:r>
            <a:endParaRPr lang="en-IN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594" y="2335591"/>
            <a:ext cx="2438400" cy="243840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17" y="2601756"/>
            <a:ext cx="2438400" cy="243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15271" y="1832540"/>
            <a:ext cx="3539588" cy="224676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sz="2800" b="1" dirty="0" smtClean="0"/>
          </a:p>
          <a:p>
            <a:pPr algn="ctr"/>
            <a:endParaRPr lang="en-IN" sz="2800" b="1" dirty="0" smtClean="0"/>
          </a:p>
          <a:p>
            <a:pPr algn="ctr"/>
            <a:r>
              <a:rPr lang="en-IN" sz="2800" b="1" dirty="0" smtClean="0"/>
              <a:t>Warden Office</a:t>
            </a:r>
          </a:p>
          <a:p>
            <a:endParaRPr lang="en-IN" sz="2800" b="1" dirty="0" smtClean="0"/>
          </a:p>
          <a:p>
            <a:endParaRPr lang="en-IN" sz="2800" b="1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059" y="2117725"/>
            <a:ext cx="2438400" cy="2438400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354" y="287006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8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Hostel Management System</a:t>
            </a:r>
          </a:p>
          <a:p>
            <a:r>
              <a:rPr lang="en-IN" dirty="0" smtClean="0"/>
              <a:t>Features:</a:t>
            </a:r>
          </a:p>
          <a:p>
            <a:pPr lvl="1"/>
            <a:r>
              <a:rPr lang="en-IN" dirty="0" smtClean="0"/>
              <a:t>Online Applications</a:t>
            </a:r>
          </a:p>
          <a:p>
            <a:pPr lvl="1"/>
            <a:r>
              <a:rPr lang="en-IN" dirty="0" smtClean="0"/>
              <a:t>Out Pass Allotment</a:t>
            </a:r>
          </a:p>
          <a:p>
            <a:pPr lvl="1"/>
            <a:r>
              <a:rPr lang="en-IN" dirty="0" smtClean="0"/>
              <a:t>Complaints</a:t>
            </a:r>
          </a:p>
          <a:p>
            <a:pPr lvl="1"/>
            <a:r>
              <a:rPr lang="en-IN" dirty="0" smtClean="0"/>
              <a:t>Notices</a:t>
            </a:r>
          </a:p>
          <a:p>
            <a:pPr lvl="1"/>
            <a:r>
              <a:rPr lang="en-IN" dirty="0" smtClean="0"/>
              <a:t>Hostel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72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Flow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65861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312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40158"/>
          </a:xfrm>
        </p:spPr>
        <p:txBody>
          <a:bodyPr/>
          <a:lstStyle/>
          <a:p>
            <a:r>
              <a:rPr lang="en-IN" dirty="0"/>
              <a:t>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71096"/>
            <a:ext cx="8915400" cy="4429704"/>
          </a:xfrm>
        </p:spPr>
        <p:txBody>
          <a:bodyPr/>
          <a:lstStyle/>
          <a:p>
            <a:r>
              <a:rPr lang="en-IN" dirty="0" smtClean="0"/>
              <a:t>The system is divided into two parts: </a:t>
            </a:r>
          </a:p>
          <a:p>
            <a:pPr lvl="1"/>
            <a:r>
              <a:rPr lang="en-IN" dirty="0" smtClean="0"/>
              <a:t>Student End</a:t>
            </a:r>
          </a:p>
          <a:p>
            <a:pPr lvl="1"/>
            <a:r>
              <a:rPr lang="en-IN" dirty="0" smtClean="0"/>
              <a:t>Administrator End</a:t>
            </a:r>
          </a:p>
          <a:p>
            <a:r>
              <a:rPr lang="en-IN" dirty="0" smtClean="0"/>
              <a:t>Student end will be developed on Android based application</a:t>
            </a:r>
          </a:p>
          <a:p>
            <a:r>
              <a:rPr lang="en-IN" dirty="0" smtClean="0"/>
              <a:t>Admin end developed on Website.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031280" y="4375052"/>
            <a:ext cx="195541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Web Server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2589" y="5770490"/>
            <a:ext cx="195541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Student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6912" y="5726556"/>
            <a:ext cx="195541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Administrator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3930294" y="4744385"/>
            <a:ext cx="1577624" cy="102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30462" y="4744384"/>
            <a:ext cx="1371051" cy="982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</p:cNvCxnSpPr>
          <p:nvPr/>
        </p:nvCxnSpPr>
        <p:spPr>
          <a:xfrm flipH="1" flipV="1">
            <a:off x="6610832" y="4726305"/>
            <a:ext cx="1413785" cy="10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316457" y="4748408"/>
            <a:ext cx="1504600" cy="100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9658209">
            <a:off x="4019614" y="5072541"/>
            <a:ext cx="8883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400" dirty="0" smtClean="0"/>
              <a:t>Request</a:t>
            </a:r>
            <a:endParaRPr lang="en-IN" sz="1400" dirty="0"/>
          </a:p>
        </p:txBody>
      </p:sp>
      <p:sp>
        <p:nvSpPr>
          <p:cNvPr id="26" name="TextBox 25"/>
          <p:cNvSpPr txBox="1"/>
          <p:nvPr/>
        </p:nvSpPr>
        <p:spPr>
          <a:xfrm rot="19658209">
            <a:off x="4787596" y="5141835"/>
            <a:ext cx="10134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400" dirty="0" smtClean="0"/>
              <a:t>Response</a:t>
            </a:r>
            <a:endParaRPr lang="en-IN" sz="1400" dirty="0"/>
          </a:p>
        </p:txBody>
      </p:sp>
      <p:sp>
        <p:nvSpPr>
          <p:cNvPr id="27" name="TextBox 26"/>
          <p:cNvSpPr txBox="1"/>
          <p:nvPr/>
        </p:nvSpPr>
        <p:spPr>
          <a:xfrm rot="1958087">
            <a:off x="6479779" y="5194489"/>
            <a:ext cx="8883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400" dirty="0" smtClean="0"/>
              <a:t>Request</a:t>
            </a:r>
            <a:endParaRPr lang="en-IN" sz="1400" dirty="0"/>
          </a:p>
        </p:txBody>
      </p:sp>
      <p:sp>
        <p:nvSpPr>
          <p:cNvPr id="28" name="TextBox 27"/>
          <p:cNvSpPr txBox="1"/>
          <p:nvPr/>
        </p:nvSpPr>
        <p:spPr>
          <a:xfrm rot="2057826">
            <a:off x="6989385" y="4988912"/>
            <a:ext cx="10134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400" dirty="0" smtClean="0"/>
              <a:t>Response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694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Non-GUI </a:t>
            </a:r>
            <a:r>
              <a:rPr lang="en-IN" dirty="0"/>
              <a:t>program on java</a:t>
            </a:r>
          </a:p>
          <a:p>
            <a:r>
              <a:rPr lang="en-IN" dirty="0"/>
              <a:t>I</a:t>
            </a:r>
            <a:r>
              <a:rPr lang="en-IN" dirty="0" smtClean="0"/>
              <a:t>ntegration </a:t>
            </a:r>
            <a:r>
              <a:rPr lang="en-IN" dirty="0"/>
              <a:t>of the program with </a:t>
            </a:r>
            <a:r>
              <a:rPr lang="en-IN" dirty="0" smtClean="0"/>
              <a:t>GUI</a:t>
            </a:r>
            <a:endParaRPr lang="en-IN" dirty="0"/>
          </a:p>
          <a:p>
            <a:r>
              <a:rPr lang="en-IN" dirty="0"/>
              <a:t>P</a:t>
            </a:r>
            <a:r>
              <a:rPr lang="en-IN" dirty="0" smtClean="0"/>
              <a:t>orting </a:t>
            </a:r>
            <a:r>
              <a:rPr lang="en-IN" dirty="0"/>
              <a:t>it on android</a:t>
            </a:r>
          </a:p>
          <a:p>
            <a:r>
              <a:rPr lang="en-IN" dirty="0"/>
              <a:t>W</a:t>
            </a:r>
            <a:r>
              <a:rPr lang="en-IN" dirty="0" smtClean="0"/>
              <a:t>eb </a:t>
            </a:r>
            <a:r>
              <a:rPr lang="en-IN" dirty="0"/>
              <a:t>application for authority side</a:t>
            </a:r>
          </a:p>
          <a:p>
            <a:r>
              <a:rPr lang="en-IN" dirty="0" smtClean="0"/>
              <a:t>Uploading </a:t>
            </a:r>
            <a:r>
              <a:rPr lang="en-IN" dirty="0"/>
              <a:t>webpages on a webserver</a:t>
            </a:r>
          </a:p>
          <a:p>
            <a:r>
              <a:rPr lang="en-IN" dirty="0"/>
              <a:t>C</a:t>
            </a:r>
            <a:r>
              <a:rPr lang="en-IN" dirty="0" smtClean="0"/>
              <a:t>reating </a:t>
            </a:r>
            <a:r>
              <a:rPr lang="en-IN" dirty="0"/>
              <a:t>the database</a:t>
            </a:r>
          </a:p>
          <a:p>
            <a:r>
              <a:rPr lang="en-IN" dirty="0"/>
              <a:t>P</a:t>
            </a:r>
            <a:r>
              <a:rPr lang="en-IN" dirty="0" smtClean="0"/>
              <a:t>utting </a:t>
            </a:r>
            <a:r>
              <a:rPr lang="en-IN" dirty="0"/>
              <a:t>the database on a </a:t>
            </a:r>
            <a:r>
              <a:rPr lang="en-IN" dirty="0" smtClean="0"/>
              <a:t>server</a:t>
            </a:r>
          </a:p>
          <a:p>
            <a:r>
              <a:rPr lang="en-IN" dirty="0"/>
              <a:t>I</a:t>
            </a:r>
            <a:r>
              <a:rPr lang="en-IN" dirty="0" smtClean="0"/>
              <a:t>ntegration </a:t>
            </a:r>
            <a:r>
              <a:rPr lang="en-IN" dirty="0"/>
              <a:t>of the android app/website with the database</a:t>
            </a:r>
          </a:p>
        </p:txBody>
      </p:sp>
    </p:spTree>
    <p:extLst>
      <p:ext uri="{BB962C8B-B14F-4D97-AF65-F5344CB8AC3E}">
        <p14:creationId xmlns:p14="http://schemas.microsoft.com/office/powerpoint/2010/main" val="214045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3336"/>
          </a:xfrm>
        </p:spPr>
        <p:txBody>
          <a:bodyPr/>
          <a:lstStyle/>
          <a:p>
            <a:r>
              <a:rPr lang="en-IN" dirty="0"/>
              <a:t>Non-GUI program on </a:t>
            </a:r>
            <a:r>
              <a:rPr lang="en-IN" dirty="0" smtClean="0"/>
              <a:t>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</a:t>
            </a:r>
            <a:r>
              <a:rPr lang="en-IN" dirty="0" smtClean="0"/>
              <a:t>ogin</a:t>
            </a:r>
            <a:endParaRPr lang="en-IN" dirty="0"/>
          </a:p>
          <a:p>
            <a:r>
              <a:rPr lang="en-IN" dirty="0"/>
              <a:t>L</a:t>
            </a:r>
            <a:r>
              <a:rPr lang="en-IN" dirty="0" smtClean="0"/>
              <a:t>inking </a:t>
            </a:r>
            <a:r>
              <a:rPr lang="en-IN" dirty="0"/>
              <a:t>with the database</a:t>
            </a:r>
          </a:p>
          <a:p>
            <a:r>
              <a:rPr lang="en-IN" dirty="0"/>
              <a:t>O</a:t>
            </a:r>
            <a:r>
              <a:rPr lang="en-IN" dirty="0" smtClean="0"/>
              <a:t>utpass generation(automatic</a:t>
            </a:r>
            <a:r>
              <a:rPr lang="en-IN" dirty="0"/>
              <a:t>) by fetching records from the </a:t>
            </a:r>
            <a:r>
              <a:rPr lang="en-IN" dirty="0" smtClean="0"/>
              <a:t>database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021" t="65278" r="207" b="9302"/>
          <a:stretch/>
        </p:blipFill>
        <p:spPr>
          <a:xfrm>
            <a:off x="1186527" y="3631842"/>
            <a:ext cx="10713551" cy="204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9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Integration </a:t>
            </a:r>
            <a:r>
              <a:rPr lang="en-IN" dirty="0"/>
              <a:t>of the program with </a:t>
            </a:r>
            <a:r>
              <a:rPr lang="en-IN" dirty="0" smtClean="0"/>
              <a:t>GUI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GUI using Swings, a GUI widget toolkit</a:t>
            </a:r>
          </a:p>
          <a:p>
            <a:r>
              <a:rPr lang="en-IN" dirty="0" smtClean="0"/>
              <a:t>Provides following features</a:t>
            </a:r>
          </a:p>
          <a:p>
            <a:pPr lvl="1"/>
            <a:r>
              <a:rPr lang="en-IN" dirty="0" smtClean="0"/>
              <a:t>Drag &amp; Drop</a:t>
            </a:r>
          </a:p>
          <a:p>
            <a:pPr lvl="1"/>
            <a:r>
              <a:rPr lang="en-IN" dirty="0" smtClean="0"/>
              <a:t>Automatic code generation of the GUI</a:t>
            </a:r>
          </a:p>
          <a:p>
            <a:pPr lvl="1"/>
            <a:r>
              <a:rPr lang="en-IN" dirty="0" smtClean="0"/>
              <a:t>Easy to integrate &amp; Implement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74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Porting </a:t>
            </a:r>
            <a:r>
              <a:rPr lang="en-IN" dirty="0"/>
              <a:t>it on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Run using an emulator (within Android SDK)</a:t>
            </a:r>
          </a:p>
          <a:p>
            <a:pPr lvl="1"/>
            <a:r>
              <a:rPr lang="en-IN" dirty="0" smtClean="0"/>
              <a:t>Create </a:t>
            </a:r>
            <a:r>
              <a:rPr lang="en-IN" smtClean="0"/>
              <a:t>an AVD (</a:t>
            </a:r>
            <a:r>
              <a:rPr lang="en-IN" dirty="0" smtClean="0"/>
              <a:t>Android virtual device) </a:t>
            </a:r>
          </a:p>
          <a:p>
            <a:pPr lvl="1"/>
            <a:r>
              <a:rPr lang="en-IN" dirty="0" smtClean="0"/>
              <a:t>Set specific parameters/requirements like software version, memory requirement.</a:t>
            </a:r>
          </a:p>
          <a:p>
            <a:r>
              <a:rPr lang="en-IN" dirty="0" smtClean="0"/>
              <a:t>Run from Net-beans</a:t>
            </a:r>
          </a:p>
        </p:txBody>
      </p:sp>
    </p:spTree>
    <p:extLst>
      <p:ext uri="{BB962C8B-B14F-4D97-AF65-F5344CB8AC3E}">
        <p14:creationId xmlns:p14="http://schemas.microsoft.com/office/powerpoint/2010/main" val="112288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</TotalTime>
  <Words>309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FlopHouse</vt:lpstr>
      <vt:lpstr>Introduction </vt:lpstr>
      <vt:lpstr>Overview</vt:lpstr>
      <vt:lpstr>Current Flow</vt:lpstr>
      <vt:lpstr>Platform</vt:lpstr>
      <vt:lpstr>Modules </vt:lpstr>
      <vt:lpstr>Non-GUI program on java</vt:lpstr>
      <vt:lpstr>Integration of the program with GUI</vt:lpstr>
      <vt:lpstr>Porting it on android</vt:lpstr>
      <vt:lpstr>Website for Administrator</vt:lpstr>
      <vt:lpstr>Upload webpage on a Local Webserver</vt:lpstr>
      <vt:lpstr>Creating the Database</vt:lpstr>
      <vt:lpstr>Putting the database on a server</vt:lpstr>
      <vt:lpstr>Integration of the app/website with the database</vt:lpstr>
      <vt:lpstr>Summary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FlopHouse</dc:title>
  <dc:creator>Kshitij</dc:creator>
  <cp:lastModifiedBy>Kshitij</cp:lastModifiedBy>
  <cp:revision>26</cp:revision>
  <dcterms:created xsi:type="dcterms:W3CDTF">2016-02-07T13:33:01Z</dcterms:created>
  <dcterms:modified xsi:type="dcterms:W3CDTF">2016-02-15T05:38:52Z</dcterms:modified>
</cp:coreProperties>
</file>