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17"/>
  </p:notesMasterIdLst>
  <p:sldIdLst>
    <p:sldId id="256" r:id="rId3"/>
    <p:sldId id="258" r:id="rId4"/>
    <p:sldId id="257" r:id="rId5"/>
    <p:sldId id="261" r:id="rId6"/>
    <p:sldId id="269" r:id="rId7"/>
    <p:sldId id="262" r:id="rId8"/>
    <p:sldId id="263" r:id="rId9"/>
    <p:sldId id="271" r:id="rId10"/>
    <p:sldId id="264" r:id="rId11"/>
    <p:sldId id="272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061" autoAdjust="0"/>
  </p:normalViewPr>
  <p:slideViewPr>
    <p:cSldViewPr snapToGrid="0" showGuides="1">
      <p:cViewPr varScale="1">
        <p:scale>
          <a:sx n="69" d="100"/>
          <a:sy n="69" d="100"/>
        </p:scale>
        <p:origin x="6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2F30F-C5E0-42CD-9A30-C7B57895BC4A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4EA68-CDFC-4C5E-A5DB-8517E204E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6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4EA68-CDFC-4C5E-A5DB-8517E204E64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9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8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8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9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2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6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7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0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2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89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36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9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15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79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61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3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9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6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5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3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8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0E13D89-665D-4A0C-A84E-1C798E8A5116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7136E8-96EC-446B-98A8-7D1AD03C7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1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Mark My Attendance – A.M.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32606"/>
            <a:ext cx="10572000" cy="1050942"/>
          </a:xfrm>
        </p:spPr>
        <p:txBody>
          <a:bodyPr>
            <a:normAutofit/>
          </a:bodyPr>
          <a:lstStyle/>
          <a:p>
            <a:r>
              <a:rPr lang="en-IN" dirty="0" smtClean="0"/>
              <a:t>Project Workshop										-</a:t>
            </a:r>
            <a:r>
              <a:rPr lang="en-IN" dirty="0" err="1" smtClean="0"/>
              <a:t>Samraddhi</a:t>
            </a:r>
            <a:r>
              <a:rPr lang="en-IN" dirty="0" smtClean="0"/>
              <a:t> Gupta(B313) (A)</a:t>
            </a:r>
            <a:br>
              <a:rPr lang="en-IN" dirty="0" smtClean="0"/>
            </a:br>
            <a:r>
              <a:rPr lang="en-IN" dirty="0" smtClean="0"/>
              <a:t>														-</a:t>
            </a:r>
            <a:r>
              <a:rPr lang="en-IN" dirty="0" err="1" smtClean="0"/>
              <a:t>Kshitij</a:t>
            </a:r>
            <a:r>
              <a:rPr lang="en-IN" dirty="0" smtClean="0"/>
              <a:t> Shah(D062) (C)</a:t>
            </a:r>
            <a:br>
              <a:rPr lang="en-IN" dirty="0" smtClean="0"/>
            </a:br>
            <a:r>
              <a:rPr lang="en-IN" dirty="0" smtClean="0"/>
              <a:t>														-Nishit Mehta(B323) (A)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1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0"/>
            <a:ext cx="12192000" cy="68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9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Advancements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E-Mail Notification when Attendance drops below 80%.</a:t>
            </a:r>
          </a:p>
          <a:p>
            <a:r>
              <a:rPr lang="en-IN" dirty="0" smtClean="0"/>
              <a:t>Mentees Attendance Report.</a:t>
            </a:r>
          </a:p>
          <a:p>
            <a:r>
              <a:rPr lang="en-IN" dirty="0" smtClean="0"/>
              <a:t>Detailed report at the end of semester with dates when the student remained absent.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1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/>
              <a:t>DEMO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5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/>
              <a:t>Conclusion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0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Mark my Attendance?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Mark my Attendance is an automated system/software designed to assist students ,faculties and the entire college </a:t>
            </a:r>
            <a:r>
              <a:rPr lang="en-IN" dirty="0" smtClean="0"/>
              <a:t>with </a:t>
            </a:r>
            <a:r>
              <a:rPr lang="en-IN" dirty="0" smtClean="0"/>
              <a:t>maintaining </a:t>
            </a:r>
            <a:r>
              <a:rPr lang="en-IN" dirty="0" smtClean="0"/>
              <a:t>of</a:t>
            </a:r>
            <a:r>
              <a:rPr lang="en-IN" dirty="0" smtClean="0"/>
              <a:t> </a:t>
            </a:r>
            <a:r>
              <a:rPr lang="en-IN" dirty="0" smtClean="0"/>
              <a:t>attendance.</a:t>
            </a:r>
          </a:p>
          <a:p>
            <a:r>
              <a:rPr lang="en-IN" dirty="0" smtClean="0"/>
              <a:t> The current system of managing and marking the attendance has many problems which “Mark My Attendance” aims to solve permanently.</a:t>
            </a:r>
          </a:p>
          <a:p>
            <a:r>
              <a:rPr lang="en-IN" dirty="0" smtClean="0"/>
              <a:t>“Mark My Attendance” is a unique idea with a lot of room for expansion and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3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Why is it needed?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 smtClean="0"/>
              <a:t>Problems with the Existing system :</a:t>
            </a:r>
          </a:p>
          <a:p>
            <a:pPr lvl="1"/>
            <a:r>
              <a:rPr lang="en-IN" dirty="0" smtClean="0"/>
              <a:t>Inefficient</a:t>
            </a:r>
          </a:p>
          <a:p>
            <a:pPr lvl="1"/>
            <a:r>
              <a:rPr lang="en-IN" dirty="0" smtClean="0"/>
              <a:t>Obsolete</a:t>
            </a:r>
          </a:p>
          <a:p>
            <a:pPr lvl="1"/>
            <a:r>
              <a:rPr lang="en-IN" dirty="0" smtClean="0"/>
              <a:t>Requires labour </a:t>
            </a:r>
          </a:p>
          <a:p>
            <a:pPr lvl="1"/>
            <a:r>
              <a:rPr lang="en-IN" dirty="0" smtClean="0"/>
              <a:t>Tedious</a:t>
            </a:r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15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is it made for?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three major objects are : </a:t>
            </a:r>
          </a:p>
          <a:p>
            <a:pPr lvl="1"/>
            <a:r>
              <a:rPr lang="en-IN" sz="1800" dirty="0" smtClean="0"/>
              <a:t>Faculty</a:t>
            </a:r>
          </a:p>
          <a:p>
            <a:pPr lvl="1"/>
            <a:r>
              <a:rPr lang="en-IN" sz="1800" dirty="0" smtClean="0"/>
              <a:t>Student</a:t>
            </a:r>
          </a:p>
          <a:p>
            <a:pPr lvl="1"/>
            <a:r>
              <a:rPr lang="en-IN" sz="1800" dirty="0" smtClean="0"/>
              <a:t>Admin (CC/HOD/Dean/Director)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All these modules require authentication which makes the system more efficient.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5316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Front-End</a:t>
            </a:r>
          </a:p>
          <a:p>
            <a:pPr lvl="1"/>
            <a:r>
              <a:rPr lang="en-IN" dirty="0" smtClean="0"/>
              <a:t>HTML</a:t>
            </a:r>
          </a:p>
          <a:p>
            <a:pPr lvl="1"/>
            <a:r>
              <a:rPr lang="en-IN" dirty="0" smtClean="0"/>
              <a:t>CSS</a:t>
            </a:r>
          </a:p>
          <a:p>
            <a:pPr lvl="1"/>
            <a:r>
              <a:rPr lang="en-IN" smtClean="0"/>
              <a:t>Bootstrap</a:t>
            </a:r>
            <a:endParaRPr lang="en-IN" dirty="0" smtClean="0"/>
          </a:p>
          <a:p>
            <a:r>
              <a:rPr lang="en-IN" dirty="0" smtClean="0"/>
              <a:t>Client-Side</a:t>
            </a:r>
          </a:p>
          <a:p>
            <a:pPr lvl="1"/>
            <a:r>
              <a:rPr lang="en-IN" dirty="0" smtClean="0"/>
              <a:t>JavaScript</a:t>
            </a:r>
          </a:p>
          <a:p>
            <a:r>
              <a:rPr lang="en-IN" dirty="0" smtClean="0"/>
              <a:t>Server-Side (Back-End)</a:t>
            </a:r>
          </a:p>
          <a:p>
            <a:pPr lvl="1"/>
            <a:r>
              <a:rPr lang="en-IN" dirty="0" smtClean="0"/>
              <a:t>PHP</a:t>
            </a:r>
            <a:endParaRPr lang="en-IN" dirty="0"/>
          </a:p>
          <a:p>
            <a:pPr lvl="1"/>
            <a:r>
              <a:rPr lang="en-IN" dirty="0" smtClean="0"/>
              <a:t>MySQL (Database)</a:t>
            </a:r>
          </a:p>
        </p:txBody>
      </p:sp>
    </p:spTree>
    <p:extLst>
      <p:ext uri="{BB962C8B-B14F-4D97-AF65-F5344CB8AC3E}">
        <p14:creationId xmlns:p14="http://schemas.microsoft.com/office/powerpoint/2010/main" val="200350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Available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application exists in the market where the attendance manager is taking input from the Staff and then displaying current status to the students.</a:t>
            </a:r>
          </a:p>
          <a:p>
            <a:r>
              <a:rPr lang="en-IN" dirty="0" smtClean="0"/>
              <a:t>Also, graphs and charts used are easier to track the process either subject wise or as a whole, which is not a part of any existing system.</a:t>
            </a:r>
          </a:p>
          <a:p>
            <a:r>
              <a:rPr lang="en-IN" dirty="0" smtClean="0"/>
              <a:t>Applications exists wherein the students manually manage their attendance so as to know the current status.</a:t>
            </a:r>
          </a:p>
          <a:p>
            <a:r>
              <a:rPr lang="en-IN" dirty="0" smtClean="0"/>
              <a:t>Attendance Manager Android App, is one such application which allows managing by students.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Gantt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7743"/>
          </a:xfrm>
        </p:spPr>
        <p:txBody>
          <a:bodyPr/>
          <a:lstStyle/>
          <a:p>
            <a:pPr marL="0" indent="0">
              <a:buNone/>
            </a:pPr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10000" y="2241684"/>
            <a:ext cx="1712758" cy="8810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Research</a:t>
            </a:r>
            <a:br>
              <a:rPr lang="en-IN" dirty="0" smtClean="0"/>
            </a:br>
            <a:r>
              <a:rPr lang="en-IN" dirty="0" smtClean="0"/>
              <a:t>14-01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303918" y="2241684"/>
            <a:ext cx="1846052" cy="8810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System Feasibility</a:t>
            </a:r>
          </a:p>
          <a:p>
            <a:pPr algn="ctr"/>
            <a:r>
              <a:rPr lang="en-IN" dirty="0" smtClean="0"/>
              <a:t>End-January</a:t>
            </a:r>
          </a:p>
        </p:txBody>
      </p:sp>
      <p:cxnSp>
        <p:nvCxnSpPr>
          <p:cNvPr id="96" name="Straight Arrow Connector 95"/>
          <p:cNvCxnSpPr>
            <a:stCxn id="4" idx="3"/>
            <a:endCxn id="8" idx="1"/>
          </p:cNvCxnSpPr>
          <p:nvPr/>
        </p:nvCxnSpPr>
        <p:spPr>
          <a:xfrm>
            <a:off x="2522758" y="2682223"/>
            <a:ext cx="78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979652" y="5062177"/>
            <a:ext cx="1737669" cy="9418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Final Touch up</a:t>
            </a:r>
            <a:br>
              <a:rPr lang="en-IN" dirty="0" smtClean="0"/>
            </a:br>
            <a:r>
              <a:rPr lang="en-IN" dirty="0" smtClean="0"/>
              <a:t>20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/>
              <a:t>A</a:t>
            </a:r>
            <a:r>
              <a:rPr lang="en-IN" dirty="0" smtClean="0"/>
              <a:t>pril 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9381398" y="3587063"/>
            <a:ext cx="1797169" cy="1117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BETA v1.0</a:t>
            </a:r>
          </a:p>
          <a:p>
            <a:pPr algn="ctr"/>
            <a:r>
              <a:rPr lang="en-IN" dirty="0" smtClean="0"/>
              <a:t>26-02</a:t>
            </a:r>
            <a:endParaRPr lang="en-IN" dirty="0"/>
          </a:p>
        </p:txBody>
      </p:sp>
      <p:sp>
        <p:nvSpPr>
          <p:cNvPr id="101" name="Rounded Rectangle 100"/>
          <p:cNvSpPr/>
          <p:nvPr/>
        </p:nvSpPr>
        <p:spPr>
          <a:xfrm>
            <a:off x="8268973" y="2267725"/>
            <a:ext cx="1685910" cy="8550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Deployment</a:t>
            </a:r>
          </a:p>
          <a:p>
            <a:pPr algn="ctr"/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Feb</a:t>
            </a:r>
            <a:endParaRPr lang="en-IN" dirty="0"/>
          </a:p>
        </p:txBody>
      </p:sp>
      <p:sp>
        <p:nvSpPr>
          <p:cNvPr id="102" name="Rounded Rectangle 101"/>
          <p:cNvSpPr/>
          <p:nvPr/>
        </p:nvSpPr>
        <p:spPr>
          <a:xfrm>
            <a:off x="5862204" y="2231984"/>
            <a:ext cx="1668656" cy="8907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Technology</a:t>
            </a:r>
          </a:p>
          <a:p>
            <a:pPr algn="ctr"/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week FEB</a:t>
            </a:r>
            <a:endParaRPr lang="en-IN" dirty="0"/>
          </a:p>
        </p:txBody>
      </p:sp>
      <p:cxnSp>
        <p:nvCxnSpPr>
          <p:cNvPr id="104" name="Straight Arrow Connector 103"/>
          <p:cNvCxnSpPr>
            <a:stCxn id="8" idx="3"/>
            <a:endCxn id="102" idx="1"/>
          </p:cNvCxnSpPr>
          <p:nvPr/>
        </p:nvCxnSpPr>
        <p:spPr>
          <a:xfrm flipV="1">
            <a:off x="5149970" y="2677373"/>
            <a:ext cx="712234" cy="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2" idx="3"/>
            <a:endCxn id="101" idx="1"/>
          </p:cNvCxnSpPr>
          <p:nvPr/>
        </p:nvCxnSpPr>
        <p:spPr>
          <a:xfrm>
            <a:off x="7530860" y="2677373"/>
            <a:ext cx="738113" cy="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1" idx="3"/>
            <a:endCxn id="100" idx="0"/>
          </p:cNvCxnSpPr>
          <p:nvPr/>
        </p:nvCxnSpPr>
        <p:spPr>
          <a:xfrm>
            <a:off x="9954883" y="2695243"/>
            <a:ext cx="325100" cy="891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373702" y="3587061"/>
            <a:ext cx="1709471" cy="1010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Additional Features</a:t>
            </a:r>
          </a:p>
          <a:p>
            <a:pPr algn="ctr"/>
            <a:r>
              <a:rPr lang="en-IN" sz="1600" dirty="0" smtClean="0"/>
              <a:t>TD – 10</a:t>
            </a:r>
            <a:r>
              <a:rPr lang="en-IN" sz="1600" baseline="30000" dirty="0" smtClean="0"/>
              <a:t>th</a:t>
            </a:r>
            <a:r>
              <a:rPr lang="en-IN" sz="1600" dirty="0" smtClean="0"/>
              <a:t> April</a:t>
            </a:r>
            <a:endParaRPr lang="en-IN" sz="1600" dirty="0"/>
          </a:p>
        </p:txBody>
      </p:sp>
      <p:sp>
        <p:nvSpPr>
          <p:cNvPr id="118" name="Rounded Rectangle 117"/>
          <p:cNvSpPr/>
          <p:nvPr/>
        </p:nvSpPr>
        <p:spPr>
          <a:xfrm>
            <a:off x="4596556" y="3577847"/>
            <a:ext cx="1735233" cy="1020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BETA v1.1</a:t>
            </a:r>
          </a:p>
          <a:p>
            <a:pPr algn="ctr"/>
            <a:r>
              <a:rPr lang="en-IN" dirty="0" smtClean="0"/>
              <a:t>TD – 18</a:t>
            </a:r>
            <a:r>
              <a:rPr lang="en-IN" baseline="30000" dirty="0" smtClean="0"/>
              <a:t>th</a:t>
            </a:r>
            <a:r>
              <a:rPr lang="en-IN" dirty="0" smtClean="0"/>
              <a:t> March</a:t>
            </a:r>
            <a:endParaRPr lang="en-IN" dirty="0"/>
          </a:p>
        </p:txBody>
      </p:sp>
      <p:sp>
        <p:nvSpPr>
          <p:cNvPr id="119" name="Rounded Rectangle 118"/>
          <p:cNvSpPr/>
          <p:nvPr/>
        </p:nvSpPr>
        <p:spPr>
          <a:xfrm>
            <a:off x="6845172" y="3587062"/>
            <a:ext cx="1897699" cy="1117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Gathering of Database</a:t>
            </a:r>
          </a:p>
          <a:p>
            <a:pPr algn="ctr"/>
            <a:r>
              <a:rPr lang="en-IN" dirty="0" smtClean="0"/>
              <a:t>TD – 10</a:t>
            </a:r>
            <a:r>
              <a:rPr lang="en-IN" baseline="30000" dirty="0" smtClean="0"/>
              <a:t>th</a:t>
            </a:r>
            <a:r>
              <a:rPr lang="en-IN" dirty="0" smtClean="0"/>
              <a:t> March </a:t>
            </a:r>
            <a:endParaRPr lang="en-IN" dirty="0"/>
          </a:p>
        </p:txBody>
      </p:sp>
      <p:cxnSp>
        <p:nvCxnSpPr>
          <p:cNvPr id="121" name="Straight Arrow Connector 120"/>
          <p:cNvCxnSpPr>
            <a:stCxn id="100" idx="1"/>
            <a:endCxn id="119" idx="3"/>
          </p:cNvCxnSpPr>
          <p:nvPr/>
        </p:nvCxnSpPr>
        <p:spPr>
          <a:xfrm flipH="1">
            <a:off x="8742871" y="4145800"/>
            <a:ext cx="63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331789" y="4145799"/>
            <a:ext cx="513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8" idx="1"/>
            <a:endCxn id="117" idx="3"/>
          </p:cNvCxnSpPr>
          <p:nvPr/>
        </p:nvCxnSpPr>
        <p:spPr>
          <a:xfrm flipH="1">
            <a:off x="4083173" y="4087863"/>
            <a:ext cx="513383" cy="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7" idx="1"/>
            <a:endCxn id="99" idx="0"/>
          </p:cNvCxnSpPr>
          <p:nvPr/>
        </p:nvCxnSpPr>
        <p:spPr>
          <a:xfrm rot="10800000" flipV="1">
            <a:off x="1848488" y="4092469"/>
            <a:ext cx="525215" cy="969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State of Project (BETA v1.0)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7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87" r="7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4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256</TotalTime>
  <Words>310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Century Gothic</vt:lpstr>
      <vt:lpstr>Wingdings 2</vt:lpstr>
      <vt:lpstr>HDOfficeLightV0</vt:lpstr>
      <vt:lpstr>Quotable</vt:lpstr>
      <vt:lpstr>Mark My Attendance – A.M. </vt:lpstr>
      <vt:lpstr>What is Mark my Attendance? </vt:lpstr>
      <vt:lpstr>Why is it needed?</vt:lpstr>
      <vt:lpstr>Who is it made for?</vt:lpstr>
      <vt:lpstr>Technologies</vt:lpstr>
      <vt:lpstr>Available Solutions</vt:lpstr>
      <vt:lpstr>Gantt Chart</vt:lpstr>
      <vt:lpstr>Current State of Project (BETA v1.0)</vt:lpstr>
      <vt:lpstr>PowerPoint Presentation</vt:lpstr>
      <vt:lpstr>PowerPoint Presentation</vt:lpstr>
      <vt:lpstr>Future Advancements</vt:lpstr>
      <vt:lpstr>DEMO</vt:lpstr>
      <vt:lpstr>Conclusion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Automated System</dc:title>
  <dc:creator>Umang Mistry</dc:creator>
  <cp:lastModifiedBy>Windows User</cp:lastModifiedBy>
  <cp:revision>82</cp:revision>
  <dcterms:created xsi:type="dcterms:W3CDTF">2016-02-28T13:45:17Z</dcterms:created>
  <dcterms:modified xsi:type="dcterms:W3CDTF">2017-02-28T00:35:29Z</dcterms:modified>
</cp:coreProperties>
</file>