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9444F-8C0C-4CE7-9B97-9446EE9C3AEF}" type="datetimeFigureOut">
              <a:rPr lang="en-IN" smtClean="0"/>
              <a:t>27-06-2023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2E234E0-2DA2-4305-9F40-1CD00824DD1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408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9444F-8C0C-4CE7-9B97-9446EE9C3AEF}"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234E0-2DA2-4305-9F40-1CD00824DD1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364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9444F-8C0C-4CE7-9B97-9446EE9C3AEF}"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234E0-2DA2-4305-9F40-1CD00824DD1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36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9444F-8C0C-4CE7-9B97-9446EE9C3AEF}"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234E0-2DA2-4305-9F40-1CD00824DD1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689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9444F-8C0C-4CE7-9B97-9446EE9C3AEF}"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E234E0-2DA2-4305-9F40-1CD00824DD1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31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9444F-8C0C-4CE7-9B97-9446EE9C3AEF}"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E234E0-2DA2-4305-9F40-1CD00824DD1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1904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9444F-8C0C-4CE7-9B97-9446EE9C3AEF}"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E234E0-2DA2-4305-9F40-1CD00824DD1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691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9444F-8C0C-4CE7-9B97-9446EE9C3AEF}"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E234E0-2DA2-4305-9F40-1CD00824DD1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731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9444F-8C0C-4CE7-9B97-9446EE9C3AEF}"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E234E0-2DA2-4305-9F40-1CD00824DD16}" type="slidenum">
              <a:rPr lang="en-IN" smtClean="0"/>
              <a:t>‹#›</a:t>
            </a:fld>
            <a:endParaRPr lang="en-IN"/>
          </a:p>
        </p:txBody>
      </p:sp>
    </p:spTree>
    <p:extLst>
      <p:ext uri="{BB962C8B-B14F-4D97-AF65-F5344CB8AC3E}">
        <p14:creationId xmlns:p14="http://schemas.microsoft.com/office/powerpoint/2010/main" val="54487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9444F-8C0C-4CE7-9B97-9446EE9C3AEF}"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E234E0-2DA2-4305-9F40-1CD00824DD1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057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E9444F-8C0C-4CE7-9B97-9446EE9C3AEF}" type="datetimeFigureOut">
              <a:rPr lang="en-IN" smtClean="0"/>
              <a:t>27-06-2023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2E234E0-2DA2-4305-9F40-1CD00824DD1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95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E9444F-8C0C-4CE7-9B97-9446EE9C3AEF}" type="datetimeFigureOut">
              <a:rPr lang="en-IN" smtClean="0"/>
              <a:t>27-06-2023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2E234E0-2DA2-4305-9F40-1CD00824DD1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1228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7A35-59DC-38E5-83D1-4FC0817B810E}"/>
              </a:ext>
            </a:extLst>
          </p:cNvPr>
          <p:cNvSpPr>
            <a:spLocks noGrp="1"/>
          </p:cNvSpPr>
          <p:nvPr>
            <p:ph type="ctrTitle"/>
          </p:nvPr>
        </p:nvSpPr>
        <p:spPr/>
        <p:txBody>
          <a:bodyPr/>
          <a:lstStyle/>
          <a:p>
            <a:r>
              <a:rPr lang="en-IN" dirty="0"/>
              <a:t>TASK -2 </a:t>
            </a:r>
            <a:br>
              <a:rPr lang="en-IN" dirty="0"/>
            </a:br>
            <a:r>
              <a:rPr lang="en-IN" dirty="0"/>
              <a:t>DATA INSIGHTS</a:t>
            </a:r>
          </a:p>
        </p:txBody>
      </p:sp>
      <p:sp>
        <p:nvSpPr>
          <p:cNvPr id="3" name="Subtitle 2">
            <a:extLst>
              <a:ext uri="{FF2B5EF4-FFF2-40B4-BE49-F238E27FC236}">
                <a16:creationId xmlns:a16="http://schemas.microsoft.com/office/drawing/2014/main" id="{F786E05D-9255-EF1D-6BAF-7CE6757C2AC6}"/>
              </a:ext>
            </a:extLst>
          </p:cNvPr>
          <p:cNvSpPr>
            <a:spLocks noGrp="1"/>
          </p:cNvSpPr>
          <p:nvPr>
            <p:ph type="subTitle" idx="1"/>
          </p:nvPr>
        </p:nvSpPr>
        <p:spPr/>
        <p:txBody>
          <a:bodyPr/>
          <a:lstStyle/>
          <a:p>
            <a:r>
              <a:rPr lang="en-IN" dirty="0"/>
              <a:t>- BY KSHITIJ SHARMA</a:t>
            </a:r>
          </a:p>
        </p:txBody>
      </p:sp>
    </p:spTree>
    <p:extLst>
      <p:ext uri="{BB962C8B-B14F-4D97-AF65-F5344CB8AC3E}">
        <p14:creationId xmlns:p14="http://schemas.microsoft.com/office/powerpoint/2010/main" val="256699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35810-1444-B798-1CBE-9DA77368546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F766F415-6397-7528-D088-B141F19D09DE}"/>
              </a:ext>
            </a:extLst>
          </p:cNvPr>
          <p:cNvSpPr>
            <a:spLocks noGrp="1"/>
          </p:cNvSpPr>
          <p:nvPr>
            <p:ph idx="1"/>
          </p:nvPr>
        </p:nvSpPr>
        <p:spPr/>
        <p:txBody>
          <a:bodyPr/>
          <a:lstStyle/>
          <a:p>
            <a:pPr marL="457200" indent="-457200">
              <a:buFont typeface="+mj-lt"/>
              <a:buAutoNum type="arabicParenR"/>
            </a:pPr>
            <a:r>
              <a:rPr lang="en-IN" dirty="0"/>
              <a:t> Data Exploration</a:t>
            </a:r>
          </a:p>
          <a:p>
            <a:pPr marL="457200" indent="-457200">
              <a:buFont typeface="+mj-lt"/>
              <a:buAutoNum type="arabicParenR"/>
            </a:pPr>
            <a:r>
              <a:rPr lang="en-IN" dirty="0"/>
              <a:t>Model Development</a:t>
            </a:r>
          </a:p>
          <a:p>
            <a:pPr marL="457200" indent="-457200">
              <a:buFont typeface="+mj-lt"/>
              <a:buAutoNum type="arabicParenR"/>
            </a:pPr>
            <a:r>
              <a:rPr lang="en-IN" dirty="0"/>
              <a:t>Interpretation</a:t>
            </a:r>
          </a:p>
          <a:p>
            <a:pPr marL="457200" indent="-457200">
              <a:buFont typeface="+mj-lt"/>
              <a:buAutoNum type="arabicParenR"/>
            </a:pPr>
            <a:endParaRPr lang="en-IN" dirty="0"/>
          </a:p>
        </p:txBody>
      </p:sp>
    </p:spTree>
    <p:extLst>
      <p:ext uri="{BB962C8B-B14F-4D97-AF65-F5344CB8AC3E}">
        <p14:creationId xmlns:p14="http://schemas.microsoft.com/office/powerpoint/2010/main" val="253278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E2CE-D454-0236-B927-A2B32B45CF1B}"/>
              </a:ext>
            </a:extLst>
          </p:cNvPr>
          <p:cNvSpPr>
            <a:spLocks noGrp="1"/>
          </p:cNvSpPr>
          <p:nvPr>
            <p:ph type="title"/>
          </p:nvPr>
        </p:nvSpPr>
        <p:spPr/>
        <p:txBody>
          <a:bodyPr/>
          <a:lstStyle/>
          <a:p>
            <a:r>
              <a:rPr lang="en-IN" dirty="0"/>
              <a:t>DATA EXPLORATION</a:t>
            </a:r>
          </a:p>
        </p:txBody>
      </p:sp>
      <p:sp>
        <p:nvSpPr>
          <p:cNvPr id="3" name="Content Placeholder 2">
            <a:extLst>
              <a:ext uri="{FF2B5EF4-FFF2-40B4-BE49-F238E27FC236}">
                <a16:creationId xmlns:a16="http://schemas.microsoft.com/office/drawing/2014/main" id="{98ABF9D6-18A7-CA7A-50E3-EF9498F9AAC2}"/>
              </a:ext>
            </a:extLst>
          </p:cNvPr>
          <p:cNvSpPr>
            <a:spLocks noGrp="1"/>
          </p:cNvSpPr>
          <p:nvPr>
            <p:ph idx="1"/>
          </p:nvPr>
        </p:nvSpPr>
        <p:spPr/>
        <p:txBody>
          <a:bodyPr>
            <a:normAutofit fontScale="92500" lnSpcReduction="20000"/>
          </a:bodyPr>
          <a:lstStyle/>
          <a:p>
            <a:pPr marL="0" indent="0">
              <a:buNone/>
            </a:pPr>
            <a:r>
              <a:rPr lang="en-IN" dirty="0"/>
              <a:t>Understand the characteristics of given fields in the underlying data such as variable distribution, whether a dataset is skewed towards a certain demographic and the data validity of the fields. </a:t>
            </a:r>
          </a:p>
          <a:p>
            <a:pPr marL="0" indent="0">
              <a:buNone/>
            </a:pPr>
            <a:r>
              <a:rPr lang="en-IN" dirty="0"/>
              <a:t>There are some limitations in the given datasets; some values are missing and some data are different according to their value.</a:t>
            </a:r>
          </a:p>
          <a:p>
            <a:pPr marL="0" indent="0">
              <a:buNone/>
            </a:pPr>
            <a:r>
              <a:rPr lang="en-IN" dirty="0"/>
              <a:t>Moreover, there were some transformations required that is the appropriate format for analysis This may include the steps such as ensuring the data types are appropriate and rolling data up to an aggregated level.</a:t>
            </a:r>
          </a:p>
          <a:p>
            <a:pPr marL="0" indent="0">
              <a:buNone/>
            </a:pPr>
            <a:r>
              <a:rPr lang="en-IN" dirty="0"/>
              <a:t>Document assumptions, limitations, and exclusion for the data; as well as how you would further improve in the next stage if there was additional time to address assumptions and remove limitations.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302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849E-1E02-F1FC-767D-77495CA90AD3}"/>
              </a:ext>
            </a:extLst>
          </p:cNvPr>
          <p:cNvSpPr>
            <a:spLocks noGrp="1"/>
          </p:cNvSpPr>
          <p:nvPr>
            <p:ph type="title"/>
          </p:nvPr>
        </p:nvSpPr>
        <p:spPr/>
        <p:txBody>
          <a:bodyPr/>
          <a:lstStyle/>
          <a:p>
            <a:r>
              <a:rPr lang="en-IN" dirty="0"/>
              <a:t>MODEL DEVELOPMAENT</a:t>
            </a:r>
            <a:br>
              <a:rPr lang="en-IN" dirty="0"/>
            </a:br>
            <a:endParaRPr lang="en-IN" dirty="0"/>
          </a:p>
        </p:txBody>
      </p:sp>
      <p:sp>
        <p:nvSpPr>
          <p:cNvPr id="3" name="Content Placeholder 2">
            <a:extLst>
              <a:ext uri="{FF2B5EF4-FFF2-40B4-BE49-F238E27FC236}">
                <a16:creationId xmlns:a16="http://schemas.microsoft.com/office/drawing/2014/main" id="{BD6FA99B-D266-833B-C4C6-810B59ECB256}"/>
              </a:ext>
            </a:extLst>
          </p:cNvPr>
          <p:cNvSpPr>
            <a:spLocks noGrp="1"/>
          </p:cNvSpPr>
          <p:nvPr>
            <p:ph idx="1"/>
          </p:nvPr>
        </p:nvSpPr>
        <p:spPr/>
        <p:txBody>
          <a:bodyPr>
            <a:normAutofit/>
          </a:bodyPr>
          <a:lstStyle/>
          <a:p>
            <a:pPr marL="457200" indent="-457200">
              <a:buFont typeface="+mj-lt"/>
              <a:buAutoNum type="arabicPeriod"/>
            </a:pPr>
            <a:r>
              <a:rPr lang="en-US" dirty="0"/>
              <a:t>First of all, we have to determine a hypothesis related to the business question that can be answered with the help of existing data. Perform statistical testing to determine if the hypothesis is valid or not.</a:t>
            </a:r>
          </a:p>
          <a:p>
            <a:pPr marL="457200" indent="-457200">
              <a:buFont typeface="+mj-lt"/>
              <a:buAutoNum type="arabicPeriod"/>
            </a:pPr>
            <a:r>
              <a:rPr lang="en-US" dirty="0"/>
              <a:t>Create calculated fields based on existing data, for example, convert the </a:t>
            </a:r>
            <a:r>
              <a:rPr lang="en-US" dirty="0" err="1"/>
              <a:t>transaction_date</a:t>
            </a:r>
            <a:r>
              <a:rPr lang="en-US" dirty="0"/>
              <a:t> into an </a:t>
            </a:r>
            <a:r>
              <a:rPr lang="en-US" dirty="0" err="1"/>
              <a:t>Transaction_month</a:t>
            </a:r>
            <a:endParaRPr lang="en-US" dirty="0"/>
          </a:p>
          <a:p>
            <a:pPr marL="457200" indent="-457200">
              <a:buFont typeface="+mj-lt"/>
              <a:buAutoNum type="arabicPeriod"/>
            </a:pPr>
            <a:r>
              <a:rPr lang="en-US" dirty="0"/>
              <a:t> Test the performance of the model using factors like residual </a:t>
            </a:r>
            <a:r>
              <a:rPr lang="en-US" dirty="0" err="1"/>
              <a:t>deviance.Appropriately</a:t>
            </a:r>
            <a:r>
              <a:rPr lang="en-US" dirty="0"/>
              <a:t> according to the model performance, assumptions and limitations.</a:t>
            </a:r>
            <a:endParaRPr lang="en-IN" dirty="0"/>
          </a:p>
        </p:txBody>
      </p:sp>
    </p:spTree>
    <p:extLst>
      <p:ext uri="{BB962C8B-B14F-4D97-AF65-F5344CB8AC3E}">
        <p14:creationId xmlns:p14="http://schemas.microsoft.com/office/powerpoint/2010/main" val="81351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6745-4769-9364-A311-F7FEE28215E8}"/>
              </a:ext>
            </a:extLst>
          </p:cNvPr>
          <p:cNvSpPr>
            <a:spLocks noGrp="1"/>
          </p:cNvSpPr>
          <p:nvPr>
            <p:ph type="title"/>
          </p:nvPr>
        </p:nvSpPr>
        <p:spPr/>
        <p:txBody>
          <a:bodyPr/>
          <a:lstStyle/>
          <a:p>
            <a:r>
              <a:rPr lang="en-IN" dirty="0"/>
              <a:t>INTERPRETATION AND REPORT</a:t>
            </a:r>
          </a:p>
        </p:txBody>
      </p:sp>
      <p:sp>
        <p:nvSpPr>
          <p:cNvPr id="3" name="Content Placeholder 2">
            <a:extLst>
              <a:ext uri="{FF2B5EF4-FFF2-40B4-BE49-F238E27FC236}">
                <a16:creationId xmlns:a16="http://schemas.microsoft.com/office/drawing/2014/main" id="{905C89A0-EAE0-FA9F-AA13-388AC14A2974}"/>
              </a:ext>
            </a:extLst>
          </p:cNvPr>
          <p:cNvSpPr>
            <a:spLocks noGrp="1"/>
          </p:cNvSpPr>
          <p:nvPr>
            <p:ph idx="1"/>
          </p:nvPr>
        </p:nvSpPr>
        <p:spPr/>
        <p:txBody>
          <a:bodyPr/>
          <a:lstStyle/>
          <a:p>
            <a:r>
              <a:rPr lang="en-US" dirty="0"/>
              <a:t>Visualization and presentation of findings. This may involve interpreting the significant variables and co- efficient from a business perspective.</a:t>
            </a:r>
          </a:p>
          <a:p>
            <a:r>
              <a:rPr lang="en-US" dirty="0"/>
              <a:t>With the help of this slide, we get an idea around the business issue and support our case with quantitative and qualitative observations.</a:t>
            </a:r>
            <a:endParaRPr lang="en-IN" dirty="0"/>
          </a:p>
        </p:txBody>
      </p:sp>
    </p:spTree>
    <p:extLst>
      <p:ext uri="{BB962C8B-B14F-4D97-AF65-F5344CB8AC3E}">
        <p14:creationId xmlns:p14="http://schemas.microsoft.com/office/powerpoint/2010/main" val="7849961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281</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TASK -2  DATA INSIGHTS</vt:lpstr>
      <vt:lpstr>AGENDA</vt:lpstr>
      <vt:lpstr>DATA EXPLORATION</vt:lpstr>
      <vt:lpstr>MODEL DEVELOPMAENT </vt:lpstr>
      <vt:lpstr>INTERPRETATION AND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DATA INSIGHTS</dc:title>
  <dc:creator>Kshitij Sharma</dc:creator>
  <cp:lastModifiedBy>Kshitij Sharma</cp:lastModifiedBy>
  <cp:revision>3</cp:revision>
  <dcterms:created xsi:type="dcterms:W3CDTF">2023-06-27T11:22:12Z</dcterms:created>
  <dcterms:modified xsi:type="dcterms:W3CDTF">2023-06-27T18:03:41Z</dcterms:modified>
</cp:coreProperties>
</file>